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3" r:id="rId1"/>
  </p:sldMasterIdLst>
  <p:sldIdLst>
    <p:sldId id="258" r:id="rId2"/>
  </p:sldIdLst>
  <p:sldSz cx="32404050" cy="43205400"/>
  <p:notesSz cx="6877050" cy="10001250"/>
  <p:defaultTextStyle>
    <a:defPPr>
      <a:defRPr lang="pt-BR"/>
    </a:defPPr>
    <a:lvl1pPr algn="l" defTabSz="4319588" rtl="0" eaLnBrk="0" fontAlgn="base" hangingPunct="0">
      <a:spcBef>
        <a:spcPct val="0"/>
      </a:spcBef>
      <a:spcAft>
        <a:spcPct val="0"/>
      </a:spcAft>
      <a:defRPr sz="8500" kern="1200">
        <a:solidFill>
          <a:schemeClr val="tx1"/>
        </a:solidFill>
        <a:latin typeface="Arial" charset="0"/>
        <a:ea typeface="+mn-ea"/>
        <a:cs typeface="+mn-cs"/>
      </a:defRPr>
    </a:lvl1pPr>
    <a:lvl2pPr marL="2159000" indent="-1701800" algn="l" defTabSz="4319588" rtl="0" eaLnBrk="0" fontAlgn="base" hangingPunct="0">
      <a:spcBef>
        <a:spcPct val="0"/>
      </a:spcBef>
      <a:spcAft>
        <a:spcPct val="0"/>
      </a:spcAft>
      <a:defRPr sz="8500" kern="1200">
        <a:solidFill>
          <a:schemeClr val="tx1"/>
        </a:solidFill>
        <a:latin typeface="Arial" charset="0"/>
        <a:ea typeface="+mn-ea"/>
        <a:cs typeface="+mn-cs"/>
      </a:defRPr>
    </a:lvl2pPr>
    <a:lvl3pPr marL="4319588" indent="-3405188" algn="l" defTabSz="4319588" rtl="0" eaLnBrk="0" fontAlgn="base" hangingPunct="0">
      <a:spcBef>
        <a:spcPct val="0"/>
      </a:spcBef>
      <a:spcAft>
        <a:spcPct val="0"/>
      </a:spcAft>
      <a:defRPr sz="8500" kern="1200">
        <a:solidFill>
          <a:schemeClr val="tx1"/>
        </a:solidFill>
        <a:latin typeface="Arial" charset="0"/>
        <a:ea typeface="+mn-ea"/>
        <a:cs typeface="+mn-cs"/>
      </a:defRPr>
    </a:lvl3pPr>
    <a:lvl4pPr marL="6480175" indent="-5108575" algn="l" defTabSz="4319588" rtl="0" eaLnBrk="0" fontAlgn="base" hangingPunct="0">
      <a:spcBef>
        <a:spcPct val="0"/>
      </a:spcBef>
      <a:spcAft>
        <a:spcPct val="0"/>
      </a:spcAft>
      <a:defRPr sz="8500" kern="1200">
        <a:solidFill>
          <a:schemeClr val="tx1"/>
        </a:solidFill>
        <a:latin typeface="Arial" charset="0"/>
        <a:ea typeface="+mn-ea"/>
        <a:cs typeface="+mn-cs"/>
      </a:defRPr>
    </a:lvl4pPr>
    <a:lvl5pPr marL="8640763" indent="-6811963" algn="l" defTabSz="4319588" rtl="0" eaLnBrk="0" fontAlgn="base" hangingPunct="0">
      <a:spcBef>
        <a:spcPct val="0"/>
      </a:spcBef>
      <a:spcAft>
        <a:spcPct val="0"/>
      </a:spcAft>
      <a:defRPr sz="85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85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85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85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85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144" userDrawn="1">
          <p15:clr>
            <a:srgbClr val="A4A3A4"/>
          </p15:clr>
        </p15:guide>
        <p15:guide id="2" pos="671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B5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Estilo Claro 3 - Ênfase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Estilo Médio 4 - Ênfas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/>
    <p:restoredTop sz="98925" autoAdjust="0"/>
  </p:normalViewPr>
  <p:slideViewPr>
    <p:cSldViewPr>
      <p:cViewPr>
        <p:scale>
          <a:sx n="24" d="100"/>
          <a:sy n="24" d="100"/>
        </p:scale>
        <p:origin x="1805" y="-206"/>
      </p:cViewPr>
      <p:guideLst>
        <p:guide orient="horz" pos="18144"/>
        <p:guide pos="671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4B203A0-53CE-49FB-B69B-873B68CA5389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pt-BR"/>
        </a:p>
      </dgm:t>
    </dgm:pt>
    <dgm:pt modelId="{EBE14CA7-84B5-436F-9A84-76C4380679C9}" type="pres">
      <dgm:prSet presAssocID="{14B203A0-53CE-49FB-B69B-873B68CA5389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AC91963F-DD86-4A93-8210-0B63965CD99B}" type="pres">
      <dgm:prSet presAssocID="{14B203A0-53CE-49FB-B69B-873B68CA5389}" presName="dummyMaxCanvas" presStyleCnt="0">
        <dgm:presLayoutVars/>
      </dgm:prSet>
      <dgm:spPr/>
    </dgm:pt>
  </dgm:ptLst>
  <dgm:cxnLst>
    <dgm:cxn modelId="{9B8CA37E-AD6B-41A9-86AA-D290A1C82891}" type="presOf" srcId="{14B203A0-53CE-49FB-B69B-873B68CA5389}" destId="{EBE14CA7-84B5-436F-9A84-76C4380679C9}" srcOrd="0" destOrd="0" presId="urn:microsoft.com/office/officeart/2005/8/layout/vProcess5"/>
    <dgm:cxn modelId="{3EE0582D-E437-4D6C-B9FB-9AE461C2E367}" type="presParOf" srcId="{EBE14CA7-84B5-436F-9A84-76C4380679C9}" destId="{AC91963F-DD86-4A93-8210-0B63965CD99B}" srcOrd="0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30001" y="-53346"/>
            <a:ext cx="32495493" cy="43312091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06548" y="15148564"/>
            <a:ext cx="20648435" cy="10371703"/>
          </a:xfrm>
        </p:spPr>
        <p:txBody>
          <a:bodyPr anchor="b">
            <a:noAutofit/>
          </a:bodyPr>
          <a:lstStyle>
            <a:lvl1pPr algn="r">
              <a:defRPr sz="19137">
                <a:solidFill>
                  <a:schemeClr val="accent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06548" y="25520257"/>
            <a:ext cx="20648435" cy="6910464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16202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2404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48606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64809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8101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97213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13415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29618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DCEE11-62A8-4874-91F0-3BCBCE2F67FE}" type="datetimeFigureOut">
              <a:rPr lang="pt-BR" smtClean="0"/>
              <a:pPr>
                <a:defRPr/>
              </a:pPr>
              <a:t>02/03/2022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92F15A-BF65-44F5-B5B9-6B67CA570608}" type="slidenum">
              <a:rPr lang="pt-BR" altLang="pt-BR" smtClean="0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947539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6CCED98-B465-47BC-90BA-E537B0EE5E90}" type="datetimeFigureOut">
              <a:rPr lang="pt-BR" smtClean="0"/>
              <a:pPr>
                <a:defRPr/>
              </a:pPr>
              <a:t>02/03/2022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5FADE9-24C9-4A9C-BD01-3F5A7DCA72FB}" type="slidenum">
              <a:rPr lang="pt-BR" altLang="pt-BR" smtClean="0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60086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0265" y="17015472"/>
            <a:ext cx="22494715" cy="11507460"/>
          </a:xfrm>
        </p:spPr>
        <p:txBody>
          <a:bodyPr anchor="b"/>
          <a:lstStyle>
            <a:lvl1pPr algn="l">
              <a:defRPr sz="14175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0265" y="28522922"/>
            <a:ext cx="22494715" cy="5420520"/>
          </a:xfrm>
        </p:spPr>
        <p:txBody>
          <a:bodyPr anchor="t"/>
          <a:lstStyle>
            <a:lvl1pPr marL="0" indent="0" algn="l">
              <a:buNone/>
              <a:defRPr sz="7088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1620225" indent="0">
              <a:buNone/>
              <a:defRPr sz="6379">
                <a:solidFill>
                  <a:schemeClr val="tx1">
                    <a:tint val="75000"/>
                  </a:schemeClr>
                </a:solidFill>
              </a:defRPr>
            </a:lvl2pPr>
            <a:lvl3pPr marL="3240451" indent="0">
              <a:buNone/>
              <a:defRPr sz="5670">
                <a:solidFill>
                  <a:schemeClr val="tx1">
                    <a:tint val="75000"/>
                  </a:schemeClr>
                </a:solidFill>
              </a:defRPr>
            </a:lvl3pPr>
            <a:lvl4pPr marL="4860676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4pPr>
            <a:lvl5pPr marL="6480901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5pPr>
            <a:lvl6pPr marL="810112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6pPr>
            <a:lvl7pPr marL="9721352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7pPr>
            <a:lvl8pPr marL="11341578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8pPr>
            <a:lvl9pPr marL="12961803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63E793-06C1-4277-BF46-288D532E3FD3}" type="datetimeFigureOut">
              <a:rPr lang="pt-BR" smtClean="0"/>
              <a:pPr>
                <a:defRPr/>
              </a:pPr>
              <a:t>02/03/2022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DB933D-CEC7-48E1-95C8-DC3722F69B7A}" type="slidenum">
              <a:rPr lang="pt-BR" altLang="pt-BR" smtClean="0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4687780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0270" y="3840480"/>
            <a:ext cx="22494711" cy="832104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60272" y="13611711"/>
            <a:ext cx="10943486" cy="24448864"/>
          </a:xfrm>
        </p:spPr>
        <p:txBody>
          <a:bodyPr>
            <a:normAutofit/>
          </a:bodyPr>
          <a:lstStyle>
            <a:lvl1pPr>
              <a:defRPr sz="6379"/>
            </a:lvl1pPr>
            <a:lvl2pPr>
              <a:defRPr sz="5670"/>
            </a:lvl2pPr>
            <a:lvl3pPr>
              <a:defRPr sz="4961"/>
            </a:lvl3pPr>
            <a:lvl4pPr>
              <a:defRPr sz="4253"/>
            </a:lvl4pPr>
            <a:lvl5pPr>
              <a:defRPr sz="4253"/>
            </a:lvl5pPr>
            <a:lvl6pPr>
              <a:defRPr sz="4253"/>
            </a:lvl6pPr>
            <a:lvl7pPr>
              <a:defRPr sz="4253"/>
            </a:lvl7pPr>
            <a:lvl8pPr>
              <a:defRPr sz="4253"/>
            </a:lvl8pPr>
            <a:lvl9pPr>
              <a:defRPr sz="4253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1492" y="13611720"/>
            <a:ext cx="10943490" cy="24448870"/>
          </a:xfrm>
        </p:spPr>
        <p:txBody>
          <a:bodyPr>
            <a:normAutofit/>
          </a:bodyPr>
          <a:lstStyle>
            <a:lvl1pPr>
              <a:defRPr sz="6379"/>
            </a:lvl1pPr>
            <a:lvl2pPr>
              <a:defRPr sz="5670"/>
            </a:lvl2pPr>
            <a:lvl3pPr>
              <a:defRPr sz="4961"/>
            </a:lvl3pPr>
            <a:lvl4pPr>
              <a:defRPr sz="4253"/>
            </a:lvl4pPr>
            <a:lvl5pPr>
              <a:defRPr sz="4253"/>
            </a:lvl5pPr>
            <a:lvl6pPr>
              <a:defRPr sz="4253"/>
            </a:lvl6pPr>
            <a:lvl7pPr>
              <a:defRPr sz="4253"/>
            </a:lvl7pPr>
            <a:lvl8pPr>
              <a:defRPr sz="4253"/>
            </a:lvl8pPr>
            <a:lvl9pPr>
              <a:defRPr sz="4253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A881E4-F054-44D6-865C-DDB62F4E3B7B}" type="datetimeFigureOut">
              <a:rPr lang="pt-BR" smtClean="0"/>
              <a:pPr>
                <a:defRPr/>
              </a:pPr>
              <a:t>02/03/2022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5275A5-885C-4EBB-ABEF-8981F46C5393}" type="slidenum">
              <a:rPr lang="pt-BR" altLang="pt-BR" smtClean="0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828102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0268" y="3840480"/>
            <a:ext cx="22494708" cy="832104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0266" y="13614193"/>
            <a:ext cx="10952569" cy="3630451"/>
          </a:xfrm>
        </p:spPr>
        <p:txBody>
          <a:bodyPr anchor="b">
            <a:noAutofit/>
          </a:bodyPr>
          <a:lstStyle>
            <a:lvl1pPr marL="0" indent="0">
              <a:buNone/>
              <a:defRPr sz="8505" b="0"/>
            </a:lvl1pPr>
            <a:lvl2pPr marL="1620225" indent="0">
              <a:buNone/>
              <a:defRPr sz="7088" b="1"/>
            </a:lvl2pPr>
            <a:lvl3pPr marL="3240451" indent="0">
              <a:buNone/>
              <a:defRPr sz="6379" b="1"/>
            </a:lvl3pPr>
            <a:lvl4pPr marL="4860676" indent="0">
              <a:buNone/>
              <a:defRPr sz="5670" b="1"/>
            </a:lvl4pPr>
            <a:lvl5pPr marL="6480901" indent="0">
              <a:buNone/>
              <a:defRPr sz="5670" b="1"/>
            </a:lvl5pPr>
            <a:lvl6pPr marL="8101127" indent="0">
              <a:buNone/>
              <a:defRPr sz="5670" b="1"/>
            </a:lvl6pPr>
            <a:lvl7pPr marL="9721352" indent="0">
              <a:buNone/>
              <a:defRPr sz="5670" b="1"/>
            </a:lvl7pPr>
            <a:lvl8pPr marL="11341578" indent="0">
              <a:buNone/>
              <a:defRPr sz="5670" b="1"/>
            </a:lvl8pPr>
            <a:lvl9pPr marL="12961803" indent="0">
              <a:buNone/>
              <a:defRPr sz="567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60266" y="17244653"/>
            <a:ext cx="10952569" cy="2081593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3702405" y="13614193"/>
            <a:ext cx="10952569" cy="3630451"/>
          </a:xfrm>
        </p:spPr>
        <p:txBody>
          <a:bodyPr anchor="b">
            <a:noAutofit/>
          </a:bodyPr>
          <a:lstStyle>
            <a:lvl1pPr marL="0" indent="0">
              <a:buNone/>
              <a:defRPr sz="8505" b="0"/>
            </a:lvl1pPr>
            <a:lvl2pPr marL="1620225" indent="0">
              <a:buNone/>
              <a:defRPr sz="7088" b="1"/>
            </a:lvl2pPr>
            <a:lvl3pPr marL="3240451" indent="0">
              <a:buNone/>
              <a:defRPr sz="6379" b="1"/>
            </a:lvl3pPr>
            <a:lvl4pPr marL="4860676" indent="0">
              <a:buNone/>
              <a:defRPr sz="5670" b="1"/>
            </a:lvl4pPr>
            <a:lvl5pPr marL="6480901" indent="0">
              <a:buNone/>
              <a:defRPr sz="5670" b="1"/>
            </a:lvl5pPr>
            <a:lvl6pPr marL="8101127" indent="0">
              <a:buNone/>
              <a:defRPr sz="5670" b="1"/>
            </a:lvl6pPr>
            <a:lvl7pPr marL="9721352" indent="0">
              <a:buNone/>
              <a:defRPr sz="5670" b="1"/>
            </a:lvl7pPr>
            <a:lvl8pPr marL="11341578" indent="0">
              <a:buNone/>
              <a:defRPr sz="5670" b="1"/>
            </a:lvl8pPr>
            <a:lvl9pPr marL="12961803" indent="0">
              <a:buNone/>
              <a:defRPr sz="567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3702405" y="17244653"/>
            <a:ext cx="10952569" cy="2081593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751187-1AB3-4E22-BA30-571C098FB570}" type="datetimeFigureOut">
              <a:rPr lang="pt-BR" smtClean="0"/>
              <a:pPr>
                <a:defRPr/>
              </a:pPr>
              <a:t>02/03/2022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725CE4-DCA9-4FE1-AA0D-78AB2DE34D06}" type="slidenum">
              <a:rPr lang="pt-BR" altLang="pt-BR" smtClean="0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29354021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0267" y="3840480"/>
            <a:ext cx="22494711" cy="832104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BB8EBD-C40A-4F21-9A9A-1189BF9A1BB2}" type="datetimeFigureOut">
              <a:rPr lang="pt-BR" smtClean="0"/>
              <a:pPr>
                <a:defRPr/>
              </a:pPr>
              <a:t>02/03/2022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1B1904-9FE9-409E-919F-001EE31F6440}" type="slidenum">
              <a:rPr lang="pt-BR" altLang="pt-BR" smtClean="0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887341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0BF241-485F-4010-B183-F21FFDC94DBE}" type="datetimeFigureOut">
              <a:rPr lang="pt-BR" smtClean="0"/>
              <a:pPr>
                <a:defRPr/>
              </a:pPr>
              <a:t>02/03/2022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26801C-1ABF-49CB-9705-E4FC286826EC}" type="slidenum">
              <a:rPr lang="pt-BR" altLang="pt-BR" smtClean="0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759303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0267" y="9441205"/>
            <a:ext cx="9887707" cy="8054336"/>
          </a:xfrm>
        </p:spPr>
        <p:txBody>
          <a:bodyPr anchor="b">
            <a:normAutofit/>
          </a:bodyPr>
          <a:lstStyle>
            <a:lvl1pPr>
              <a:defRPr sz="7088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55707" y="3244031"/>
            <a:ext cx="11999269" cy="34816553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60267" y="17495538"/>
            <a:ext cx="9887707" cy="16282029"/>
          </a:xfrm>
        </p:spPr>
        <p:txBody>
          <a:bodyPr>
            <a:normAutofit/>
          </a:bodyPr>
          <a:lstStyle>
            <a:lvl1pPr marL="0" indent="0">
              <a:buNone/>
              <a:defRPr sz="4961"/>
            </a:lvl1pPr>
            <a:lvl2pPr marL="1215169" indent="0">
              <a:buNone/>
              <a:defRPr sz="3721"/>
            </a:lvl2pPr>
            <a:lvl3pPr marL="2430338" indent="0">
              <a:buNone/>
              <a:defRPr sz="3189"/>
            </a:lvl3pPr>
            <a:lvl4pPr marL="3645507" indent="0">
              <a:buNone/>
              <a:defRPr sz="2658"/>
            </a:lvl4pPr>
            <a:lvl5pPr marL="4860676" indent="0">
              <a:buNone/>
              <a:defRPr sz="2658"/>
            </a:lvl5pPr>
            <a:lvl6pPr marL="6075845" indent="0">
              <a:buNone/>
              <a:defRPr sz="2658"/>
            </a:lvl6pPr>
            <a:lvl7pPr marL="7291014" indent="0">
              <a:buNone/>
              <a:defRPr sz="2658"/>
            </a:lvl7pPr>
            <a:lvl8pPr marL="8506183" indent="0">
              <a:buNone/>
              <a:defRPr sz="2658"/>
            </a:lvl8pPr>
            <a:lvl9pPr marL="9721352" indent="0">
              <a:buNone/>
              <a:defRPr sz="2658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F2B78FC-CD83-43F3-851E-3C91F6BD76D5}" type="datetimeFigureOut">
              <a:rPr lang="pt-BR" smtClean="0"/>
              <a:pPr>
                <a:defRPr/>
              </a:pPr>
              <a:t>02/03/2022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724B4C-2CB0-4BA7-837B-B87D24269532}" type="slidenum">
              <a:rPr lang="pt-BR" altLang="pt-BR" smtClean="0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1138063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0267" y="30243780"/>
            <a:ext cx="22494711" cy="3570449"/>
          </a:xfrm>
        </p:spPr>
        <p:txBody>
          <a:bodyPr anchor="b">
            <a:normAutofit/>
          </a:bodyPr>
          <a:lstStyle>
            <a:lvl1pPr algn="l">
              <a:defRPr sz="8505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160267" y="3840480"/>
            <a:ext cx="22494711" cy="24228023"/>
          </a:xfrm>
        </p:spPr>
        <p:txBody>
          <a:bodyPr anchor="t">
            <a:normAutofit/>
          </a:bodyPr>
          <a:lstStyle>
            <a:lvl1pPr marL="0" indent="0" algn="ctr">
              <a:buNone/>
              <a:defRPr sz="5670"/>
            </a:lvl1pPr>
            <a:lvl2pPr marL="1620225" indent="0">
              <a:buNone/>
              <a:defRPr sz="5670"/>
            </a:lvl2pPr>
            <a:lvl3pPr marL="3240451" indent="0">
              <a:buNone/>
              <a:defRPr sz="5670"/>
            </a:lvl3pPr>
            <a:lvl4pPr marL="4860676" indent="0">
              <a:buNone/>
              <a:defRPr sz="5670"/>
            </a:lvl4pPr>
            <a:lvl5pPr marL="6480901" indent="0">
              <a:buNone/>
              <a:defRPr sz="5670"/>
            </a:lvl5pPr>
            <a:lvl6pPr marL="8101127" indent="0">
              <a:buNone/>
              <a:defRPr sz="5670"/>
            </a:lvl6pPr>
            <a:lvl7pPr marL="9721352" indent="0">
              <a:buNone/>
              <a:defRPr sz="5670"/>
            </a:lvl7pPr>
            <a:lvl8pPr marL="11341578" indent="0">
              <a:buNone/>
              <a:defRPr sz="5670"/>
            </a:lvl8pPr>
            <a:lvl9pPr marL="12961803" indent="0">
              <a:buNone/>
              <a:defRPr sz="567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60267" y="33814230"/>
            <a:ext cx="22494711" cy="4246351"/>
          </a:xfrm>
        </p:spPr>
        <p:txBody>
          <a:bodyPr>
            <a:normAutofit/>
          </a:bodyPr>
          <a:lstStyle>
            <a:lvl1pPr marL="0" indent="0">
              <a:buNone/>
              <a:defRPr sz="4253"/>
            </a:lvl1pPr>
            <a:lvl2pPr marL="1620225" indent="0">
              <a:buNone/>
              <a:defRPr sz="4253"/>
            </a:lvl2pPr>
            <a:lvl3pPr marL="3240451" indent="0">
              <a:buNone/>
              <a:defRPr sz="3544"/>
            </a:lvl3pPr>
            <a:lvl4pPr marL="4860676" indent="0">
              <a:buNone/>
              <a:defRPr sz="3189"/>
            </a:lvl4pPr>
            <a:lvl5pPr marL="6480901" indent="0">
              <a:buNone/>
              <a:defRPr sz="3189"/>
            </a:lvl5pPr>
            <a:lvl6pPr marL="8101127" indent="0">
              <a:buNone/>
              <a:defRPr sz="3189"/>
            </a:lvl6pPr>
            <a:lvl7pPr marL="9721352" indent="0">
              <a:buNone/>
              <a:defRPr sz="3189"/>
            </a:lvl7pPr>
            <a:lvl8pPr marL="11341578" indent="0">
              <a:buNone/>
              <a:defRPr sz="3189"/>
            </a:lvl8pPr>
            <a:lvl9pPr marL="12961803" indent="0">
              <a:buNone/>
              <a:defRPr sz="3189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0205CF-511C-4B1A-8D50-C464B64FFE23}" type="datetimeFigureOut">
              <a:rPr lang="pt-BR" smtClean="0"/>
              <a:pPr>
                <a:defRPr/>
              </a:pPr>
              <a:t>02/03/2022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20CB3C-495D-4425-8359-A261ABA1E991}" type="slidenum">
              <a:rPr lang="pt-BR" altLang="pt-BR" smtClean="0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1796745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0270" y="3840480"/>
            <a:ext cx="22494711" cy="21442680"/>
          </a:xfrm>
        </p:spPr>
        <p:txBody>
          <a:bodyPr anchor="ctr">
            <a:normAutofit/>
          </a:bodyPr>
          <a:lstStyle>
            <a:lvl1pPr algn="l">
              <a:defRPr sz="15593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0270" y="28163520"/>
            <a:ext cx="22494711" cy="9897061"/>
          </a:xfrm>
        </p:spPr>
        <p:txBody>
          <a:bodyPr anchor="ctr">
            <a:normAutofit/>
          </a:bodyPr>
          <a:lstStyle>
            <a:lvl1pPr marL="0" indent="0" algn="l">
              <a:buNone/>
              <a:defRPr sz="6379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1620225" indent="0">
              <a:buNone/>
              <a:defRPr sz="6379">
                <a:solidFill>
                  <a:schemeClr val="tx1">
                    <a:tint val="75000"/>
                  </a:schemeClr>
                </a:solidFill>
              </a:defRPr>
            </a:lvl2pPr>
            <a:lvl3pPr marL="3240451" indent="0">
              <a:buNone/>
              <a:defRPr sz="5670">
                <a:solidFill>
                  <a:schemeClr val="tx1">
                    <a:tint val="75000"/>
                  </a:schemeClr>
                </a:solidFill>
              </a:defRPr>
            </a:lvl3pPr>
            <a:lvl4pPr marL="4860676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4pPr>
            <a:lvl5pPr marL="6480901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5pPr>
            <a:lvl6pPr marL="810112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6pPr>
            <a:lvl7pPr marL="9721352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7pPr>
            <a:lvl8pPr marL="11341578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8pPr>
            <a:lvl9pPr marL="12961803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BAA204B-B50E-4C92-86FA-EA3537D2AC55}" type="datetimeFigureOut">
              <a:rPr lang="pt-BR" smtClean="0"/>
              <a:pPr>
                <a:defRPr/>
              </a:pPr>
              <a:t>02/03/2022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18158-69CB-4116-9014-A03BA4728BBA}" type="slidenum">
              <a:rPr lang="pt-BR" altLang="pt-BR" smtClean="0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40936473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5999" y="3840480"/>
            <a:ext cx="21518295" cy="19042380"/>
          </a:xfrm>
        </p:spPr>
        <p:txBody>
          <a:bodyPr anchor="ctr">
            <a:normAutofit/>
          </a:bodyPr>
          <a:lstStyle>
            <a:lvl1pPr algn="l">
              <a:defRPr sz="15593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901931" y="22882860"/>
            <a:ext cx="19206430" cy="24003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567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1620225" indent="0">
              <a:buFontTx/>
              <a:buNone/>
              <a:defRPr/>
            </a:lvl2pPr>
            <a:lvl3pPr marL="3240451" indent="0">
              <a:buFontTx/>
              <a:buNone/>
              <a:defRPr/>
            </a:lvl3pPr>
            <a:lvl4pPr marL="4860676" indent="0">
              <a:buFontTx/>
              <a:buNone/>
              <a:defRPr/>
            </a:lvl4pPr>
            <a:lvl5pPr marL="6480901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0265" y="28163520"/>
            <a:ext cx="22494715" cy="9897061"/>
          </a:xfrm>
        </p:spPr>
        <p:txBody>
          <a:bodyPr anchor="ctr">
            <a:normAutofit/>
          </a:bodyPr>
          <a:lstStyle>
            <a:lvl1pPr marL="0" indent="0" algn="l">
              <a:buNone/>
              <a:defRPr sz="6379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1620225" indent="0">
              <a:buNone/>
              <a:defRPr sz="6379">
                <a:solidFill>
                  <a:schemeClr val="tx1">
                    <a:tint val="75000"/>
                  </a:schemeClr>
                </a:solidFill>
              </a:defRPr>
            </a:lvl2pPr>
            <a:lvl3pPr marL="3240451" indent="0">
              <a:buNone/>
              <a:defRPr sz="5670">
                <a:solidFill>
                  <a:schemeClr val="tx1">
                    <a:tint val="75000"/>
                  </a:schemeClr>
                </a:solidFill>
              </a:defRPr>
            </a:lvl3pPr>
            <a:lvl4pPr marL="4860676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4pPr>
            <a:lvl5pPr marL="6480901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5pPr>
            <a:lvl6pPr marL="810112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6pPr>
            <a:lvl7pPr marL="9721352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7pPr>
            <a:lvl8pPr marL="11341578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8pPr>
            <a:lvl9pPr marL="12961803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BAA204B-B50E-4C92-86FA-EA3537D2AC55}" type="datetimeFigureOut">
              <a:rPr lang="pt-BR" smtClean="0"/>
              <a:pPr>
                <a:defRPr/>
              </a:pPr>
              <a:t>02/03/2022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18158-69CB-4116-9014-A03BA4728BBA}" type="slidenum">
              <a:rPr lang="pt-BR" altLang="pt-BR" smtClean="0"/>
              <a:pPr>
                <a:defRPr/>
              </a:pPr>
              <a:t>‹nº›</a:t>
            </a:fld>
            <a:endParaRPr lang="pt-BR" altLang="pt-BR" dirty="0"/>
          </a:p>
        </p:txBody>
      </p:sp>
      <p:sp>
        <p:nvSpPr>
          <p:cNvPr id="24" name="TextBox 23"/>
          <p:cNvSpPr txBox="1"/>
          <p:nvPr/>
        </p:nvSpPr>
        <p:spPr>
          <a:xfrm>
            <a:off x="1710609" y="4979381"/>
            <a:ext cx="1620624" cy="3684089"/>
          </a:xfrm>
          <a:prstGeom prst="rect">
            <a:avLst/>
          </a:prstGeom>
        </p:spPr>
        <p:txBody>
          <a:bodyPr vert="horz" lIns="324041" tIns="162020" rIns="324041" bIns="162020" rtlCol="0" anchor="ctr">
            <a:noAutofit/>
          </a:bodyPr>
          <a:lstStyle/>
          <a:p>
            <a:pPr lvl="0"/>
            <a:r>
              <a:rPr lang="en-US" sz="2835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3912160" y="18185303"/>
            <a:ext cx="1620624" cy="3684089"/>
          </a:xfrm>
          <a:prstGeom prst="rect">
            <a:avLst/>
          </a:prstGeom>
        </p:spPr>
        <p:txBody>
          <a:bodyPr vert="horz" lIns="324041" tIns="162020" rIns="324041" bIns="162020" rtlCol="0" anchor="ctr">
            <a:noAutofit/>
          </a:bodyPr>
          <a:lstStyle/>
          <a:p>
            <a:pPr lvl="0"/>
            <a:r>
              <a:rPr lang="en-US" sz="2835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996688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0265" y="12171524"/>
            <a:ext cx="22494715" cy="16351398"/>
          </a:xfrm>
        </p:spPr>
        <p:txBody>
          <a:bodyPr anchor="b">
            <a:normAutofit/>
          </a:bodyPr>
          <a:lstStyle>
            <a:lvl1pPr algn="l">
              <a:defRPr sz="15593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0265" y="28522922"/>
            <a:ext cx="22494715" cy="9537658"/>
          </a:xfrm>
        </p:spPr>
        <p:txBody>
          <a:bodyPr anchor="t">
            <a:normAutofit/>
          </a:bodyPr>
          <a:lstStyle>
            <a:lvl1pPr marL="0" indent="0" algn="l">
              <a:buNone/>
              <a:defRPr sz="6379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1620225" indent="0">
              <a:buNone/>
              <a:defRPr sz="6379">
                <a:solidFill>
                  <a:schemeClr val="tx1">
                    <a:tint val="75000"/>
                  </a:schemeClr>
                </a:solidFill>
              </a:defRPr>
            </a:lvl2pPr>
            <a:lvl3pPr marL="3240451" indent="0">
              <a:buNone/>
              <a:defRPr sz="5670">
                <a:solidFill>
                  <a:schemeClr val="tx1">
                    <a:tint val="75000"/>
                  </a:schemeClr>
                </a:solidFill>
              </a:defRPr>
            </a:lvl3pPr>
            <a:lvl4pPr marL="4860676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4pPr>
            <a:lvl5pPr marL="6480901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5pPr>
            <a:lvl6pPr marL="810112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6pPr>
            <a:lvl7pPr marL="9721352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7pPr>
            <a:lvl8pPr marL="11341578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8pPr>
            <a:lvl9pPr marL="12961803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BAA204B-B50E-4C92-86FA-EA3537D2AC55}" type="datetimeFigureOut">
              <a:rPr lang="pt-BR" smtClean="0"/>
              <a:pPr>
                <a:defRPr/>
              </a:pPr>
              <a:t>02/03/2022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18158-69CB-4116-9014-A03BA4728BBA}" type="slidenum">
              <a:rPr lang="pt-BR" altLang="pt-BR" smtClean="0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16350622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5999" y="3840480"/>
            <a:ext cx="21518295" cy="19042380"/>
          </a:xfrm>
        </p:spPr>
        <p:txBody>
          <a:bodyPr anchor="ctr">
            <a:normAutofit/>
          </a:bodyPr>
          <a:lstStyle>
            <a:lvl1pPr algn="l">
              <a:defRPr sz="15593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160259" y="25283160"/>
            <a:ext cx="22494719" cy="3239762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8505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1620225" indent="0">
              <a:buFontTx/>
              <a:buNone/>
              <a:defRPr/>
            </a:lvl2pPr>
            <a:lvl3pPr marL="3240451" indent="0">
              <a:buFontTx/>
              <a:buNone/>
              <a:defRPr/>
            </a:lvl3pPr>
            <a:lvl4pPr marL="4860676" indent="0">
              <a:buFontTx/>
              <a:buNone/>
              <a:defRPr/>
            </a:lvl4pPr>
            <a:lvl5pPr marL="6480901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0265" y="28522922"/>
            <a:ext cx="22494715" cy="9537658"/>
          </a:xfrm>
        </p:spPr>
        <p:txBody>
          <a:bodyPr anchor="t">
            <a:normAutofit/>
          </a:bodyPr>
          <a:lstStyle>
            <a:lvl1pPr marL="0" indent="0" algn="l">
              <a:buNone/>
              <a:defRPr sz="6379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1620225" indent="0">
              <a:buNone/>
              <a:defRPr sz="6379">
                <a:solidFill>
                  <a:schemeClr val="tx1">
                    <a:tint val="75000"/>
                  </a:schemeClr>
                </a:solidFill>
              </a:defRPr>
            </a:lvl2pPr>
            <a:lvl3pPr marL="3240451" indent="0">
              <a:buNone/>
              <a:defRPr sz="5670">
                <a:solidFill>
                  <a:schemeClr val="tx1">
                    <a:tint val="75000"/>
                  </a:schemeClr>
                </a:solidFill>
              </a:defRPr>
            </a:lvl3pPr>
            <a:lvl4pPr marL="4860676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4pPr>
            <a:lvl5pPr marL="6480901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5pPr>
            <a:lvl6pPr marL="810112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6pPr>
            <a:lvl7pPr marL="9721352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7pPr>
            <a:lvl8pPr marL="11341578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8pPr>
            <a:lvl9pPr marL="12961803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BAA204B-B50E-4C92-86FA-EA3537D2AC55}" type="datetimeFigureOut">
              <a:rPr lang="pt-BR" smtClean="0"/>
              <a:pPr>
                <a:defRPr/>
              </a:pPr>
              <a:t>02/03/2022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18158-69CB-4116-9014-A03BA4728BBA}" type="slidenum">
              <a:rPr lang="pt-BR" altLang="pt-BR" smtClean="0"/>
              <a:pPr>
                <a:defRPr/>
              </a:pPr>
              <a:t>‹nº›</a:t>
            </a:fld>
            <a:endParaRPr lang="pt-BR" altLang="pt-BR" dirty="0"/>
          </a:p>
        </p:txBody>
      </p:sp>
      <p:sp>
        <p:nvSpPr>
          <p:cNvPr id="24" name="TextBox 23"/>
          <p:cNvSpPr txBox="1"/>
          <p:nvPr/>
        </p:nvSpPr>
        <p:spPr>
          <a:xfrm>
            <a:off x="1710609" y="4979381"/>
            <a:ext cx="1620624" cy="3684089"/>
          </a:xfrm>
          <a:prstGeom prst="rect">
            <a:avLst/>
          </a:prstGeom>
        </p:spPr>
        <p:txBody>
          <a:bodyPr vert="horz" lIns="324041" tIns="162020" rIns="324041" bIns="162020" rtlCol="0" anchor="ctr">
            <a:noAutofit/>
          </a:bodyPr>
          <a:lstStyle/>
          <a:p>
            <a:pPr lvl="0"/>
            <a:r>
              <a:rPr lang="en-US" sz="2835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3912160" y="18185303"/>
            <a:ext cx="1620624" cy="3684089"/>
          </a:xfrm>
          <a:prstGeom prst="rect">
            <a:avLst/>
          </a:prstGeom>
        </p:spPr>
        <p:txBody>
          <a:bodyPr vert="horz" lIns="324041" tIns="162020" rIns="324041" bIns="162020" rtlCol="0" anchor="ctr">
            <a:noAutofit/>
          </a:bodyPr>
          <a:lstStyle/>
          <a:p>
            <a:pPr lvl="0"/>
            <a:r>
              <a:rPr lang="en-US" sz="2835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486054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2413" y="3840480"/>
            <a:ext cx="22472567" cy="19042380"/>
          </a:xfrm>
        </p:spPr>
        <p:txBody>
          <a:bodyPr anchor="ctr">
            <a:normAutofit/>
          </a:bodyPr>
          <a:lstStyle>
            <a:lvl1pPr algn="l">
              <a:defRPr sz="15593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160259" y="25283160"/>
            <a:ext cx="22494719" cy="3239762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8505">
                <a:solidFill>
                  <a:schemeClr val="accent1"/>
                </a:solidFill>
              </a:defRPr>
            </a:lvl1pPr>
            <a:lvl2pPr marL="1620225" indent="0">
              <a:buFontTx/>
              <a:buNone/>
              <a:defRPr/>
            </a:lvl2pPr>
            <a:lvl3pPr marL="3240451" indent="0">
              <a:buFontTx/>
              <a:buNone/>
              <a:defRPr/>
            </a:lvl3pPr>
            <a:lvl4pPr marL="4860676" indent="0">
              <a:buFontTx/>
              <a:buNone/>
              <a:defRPr/>
            </a:lvl4pPr>
            <a:lvl5pPr marL="6480901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0265" y="28522922"/>
            <a:ext cx="22494715" cy="9537658"/>
          </a:xfrm>
        </p:spPr>
        <p:txBody>
          <a:bodyPr anchor="t">
            <a:normAutofit/>
          </a:bodyPr>
          <a:lstStyle>
            <a:lvl1pPr marL="0" indent="0" algn="l">
              <a:buNone/>
              <a:defRPr sz="6379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1620225" indent="0">
              <a:buNone/>
              <a:defRPr sz="6379">
                <a:solidFill>
                  <a:schemeClr val="tx1">
                    <a:tint val="75000"/>
                  </a:schemeClr>
                </a:solidFill>
              </a:defRPr>
            </a:lvl2pPr>
            <a:lvl3pPr marL="3240451" indent="0">
              <a:buNone/>
              <a:defRPr sz="5670">
                <a:solidFill>
                  <a:schemeClr val="tx1">
                    <a:tint val="75000"/>
                  </a:schemeClr>
                </a:solidFill>
              </a:defRPr>
            </a:lvl3pPr>
            <a:lvl4pPr marL="4860676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4pPr>
            <a:lvl5pPr marL="6480901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5pPr>
            <a:lvl6pPr marL="810112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6pPr>
            <a:lvl7pPr marL="9721352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7pPr>
            <a:lvl8pPr marL="11341578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8pPr>
            <a:lvl9pPr marL="12961803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BAA204B-B50E-4C92-86FA-EA3537D2AC55}" type="datetimeFigureOut">
              <a:rPr lang="pt-BR" smtClean="0"/>
              <a:pPr>
                <a:defRPr/>
              </a:pPr>
              <a:t>02/03/2022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18158-69CB-4116-9014-A03BA4728BBA}" type="slidenum">
              <a:rPr lang="pt-BR" altLang="pt-BR" smtClean="0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14511873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2D8C4AA-06A1-475C-9118-0F83A8124178}" type="datetimeFigureOut">
              <a:rPr lang="pt-BR" smtClean="0"/>
              <a:pPr>
                <a:defRPr/>
              </a:pPr>
              <a:t>02/03/2022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A044B7-6339-4C9A-9338-AD0EA9728798}" type="slidenum">
              <a:rPr lang="pt-BR" altLang="pt-BR" smtClean="0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4318899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1182099" y="3840483"/>
            <a:ext cx="3468665" cy="33084141"/>
          </a:xfrm>
        </p:spPr>
        <p:txBody>
          <a:bodyPr vert="eaVert" anchor="ctr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60267" y="3840483"/>
            <a:ext cx="18409873" cy="33084141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4593D77-6404-4BDC-84BE-B1E3426A7020}" type="datetimeFigureOut">
              <a:rPr lang="pt-BR" smtClean="0"/>
              <a:pPr>
                <a:defRPr/>
              </a:pPr>
              <a:t>02/03/2022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A889B6-BE4E-40CF-A368-D16560BB4098}" type="slidenum">
              <a:rPr lang="pt-BR" altLang="pt-BR" smtClean="0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1729973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30003" y="-53346"/>
            <a:ext cx="32495496" cy="43312091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60268" y="3840480"/>
            <a:ext cx="22494708" cy="832104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0267" y="13611720"/>
            <a:ext cx="22494711" cy="244488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9154883" y="38060590"/>
            <a:ext cx="2424393" cy="23002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18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BAA204B-B50E-4C92-86FA-EA3537D2AC55}" type="datetimeFigureOut">
              <a:rPr lang="pt-BR" smtClean="0"/>
              <a:pPr>
                <a:defRPr/>
              </a:pPr>
              <a:t>02/03/2022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160268" y="38060590"/>
            <a:ext cx="16382661" cy="23002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18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838321" y="38060590"/>
            <a:ext cx="1816661" cy="23002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189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58418158-69CB-4116-9014-A03BA4728BBA}" type="slidenum">
              <a:rPr lang="pt-BR" altLang="pt-BR" smtClean="0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202192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2" r:id="rId9"/>
    <p:sldLayoutId id="2147483763" r:id="rId10"/>
    <p:sldLayoutId id="2147483764" r:id="rId11"/>
    <p:sldLayoutId id="2147483765" r:id="rId12"/>
    <p:sldLayoutId id="2147483766" r:id="rId13"/>
    <p:sldLayoutId id="2147483767" r:id="rId14"/>
    <p:sldLayoutId id="2147483768" r:id="rId15"/>
    <p:sldLayoutId id="2147483769" r:id="rId16"/>
  </p:sldLayoutIdLst>
  <p:txStyles>
    <p:titleStyle>
      <a:lvl1pPr algn="l" defTabSz="1620225" rtl="0" eaLnBrk="1" latinLnBrk="0" hangingPunct="1">
        <a:spcBef>
          <a:spcPct val="0"/>
        </a:spcBef>
        <a:buNone/>
        <a:defRPr sz="12758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1215169" indent="-1215169" algn="l" defTabSz="1620225" rtl="0" eaLnBrk="1" latinLnBrk="0" hangingPunct="1">
        <a:spcBef>
          <a:spcPts val="3544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6379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2632866" indent="-1012641" algn="l" defTabSz="1620225" rtl="0" eaLnBrk="1" latinLnBrk="0" hangingPunct="1">
        <a:spcBef>
          <a:spcPts val="3544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567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4050563" indent="-810113" algn="l" defTabSz="1620225" rtl="0" eaLnBrk="1" latinLnBrk="0" hangingPunct="1">
        <a:spcBef>
          <a:spcPts val="3544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4961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5670789" indent="-810113" algn="l" defTabSz="1620225" rtl="0" eaLnBrk="1" latinLnBrk="0" hangingPunct="1">
        <a:spcBef>
          <a:spcPts val="3544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4253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7291014" indent="-810113" algn="l" defTabSz="1620225" rtl="0" eaLnBrk="1" latinLnBrk="0" hangingPunct="1">
        <a:spcBef>
          <a:spcPts val="3544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4253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8911239" indent="-810113" algn="l" defTabSz="1620225" rtl="0" eaLnBrk="1" latinLnBrk="0" hangingPunct="1">
        <a:spcBef>
          <a:spcPts val="3544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4253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0531465" indent="-810113" algn="l" defTabSz="1620225" rtl="0" eaLnBrk="1" latinLnBrk="0" hangingPunct="1">
        <a:spcBef>
          <a:spcPts val="3544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4253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2151690" indent="-810113" algn="l" defTabSz="1620225" rtl="0" eaLnBrk="1" latinLnBrk="0" hangingPunct="1">
        <a:spcBef>
          <a:spcPts val="3544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4253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3771916" indent="-810113" algn="l" defTabSz="1620225" rtl="0" eaLnBrk="1" latinLnBrk="0" hangingPunct="1">
        <a:spcBef>
          <a:spcPts val="3544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4253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620225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1pPr>
      <a:lvl2pPr marL="1620225" algn="l" defTabSz="1620225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2pPr>
      <a:lvl3pPr marL="3240451" algn="l" defTabSz="1620225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3pPr>
      <a:lvl4pPr marL="4860676" algn="l" defTabSz="1620225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4pPr>
      <a:lvl5pPr marL="6480901" algn="l" defTabSz="1620225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5pPr>
      <a:lvl6pPr marL="8101127" algn="l" defTabSz="1620225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6pPr>
      <a:lvl7pPr marL="9721352" algn="l" defTabSz="1620225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7pPr>
      <a:lvl8pPr marL="11341578" algn="l" defTabSz="1620225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8pPr>
      <a:lvl9pPr marL="12961803" algn="l" defTabSz="1620225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openxmlformats.org/officeDocument/2006/relationships/image" Target="../media/image7.png"/><Relationship Id="rId18" Type="http://schemas.openxmlformats.org/officeDocument/2006/relationships/image" Target="../media/image12.png"/><Relationship Id="rId3" Type="http://schemas.openxmlformats.org/officeDocument/2006/relationships/image" Target="../media/image2.png"/><Relationship Id="rId21" Type="http://schemas.openxmlformats.org/officeDocument/2006/relationships/image" Target="../media/image15.png"/><Relationship Id="rId7" Type="http://schemas.openxmlformats.org/officeDocument/2006/relationships/diagramColors" Target="../diagrams/colors1.xml"/><Relationship Id="rId12" Type="http://schemas.openxmlformats.org/officeDocument/2006/relationships/image" Target="../media/image6.png"/><Relationship Id="rId17" Type="http://schemas.openxmlformats.org/officeDocument/2006/relationships/image" Target="../media/image11.png"/><Relationship Id="rId2" Type="http://schemas.openxmlformats.org/officeDocument/2006/relationships/image" Target="../media/image1.png"/><Relationship Id="rId16" Type="http://schemas.openxmlformats.org/officeDocument/2006/relationships/image" Target="../media/image10.png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5.png"/><Relationship Id="rId5" Type="http://schemas.openxmlformats.org/officeDocument/2006/relationships/diagramLayout" Target="../diagrams/layout1.xml"/><Relationship Id="rId15" Type="http://schemas.openxmlformats.org/officeDocument/2006/relationships/image" Target="../media/image9.png"/><Relationship Id="rId10" Type="http://schemas.openxmlformats.org/officeDocument/2006/relationships/image" Target="../media/image4.png"/><Relationship Id="rId19" Type="http://schemas.openxmlformats.org/officeDocument/2006/relationships/image" Target="../media/image13.png"/><Relationship Id="rId4" Type="http://schemas.openxmlformats.org/officeDocument/2006/relationships/diagramData" Target="../diagrams/data1.xml"/><Relationship Id="rId9" Type="http://schemas.openxmlformats.org/officeDocument/2006/relationships/image" Target="../media/image3.png"/><Relationship Id="rId1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3" name="Imagem 21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84615" y="20726114"/>
            <a:ext cx="14470494" cy="62016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6" name="Picture 2" descr="Bandeira do Estado do Maranhão - PNG Transparent - Image 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8007" y="3510857"/>
            <a:ext cx="4370926" cy="314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Conector reto 7"/>
          <p:cNvCxnSpPr/>
          <p:nvPr/>
        </p:nvCxnSpPr>
        <p:spPr>
          <a:xfrm>
            <a:off x="1476389" y="2990427"/>
            <a:ext cx="31035448" cy="144016"/>
          </a:xfrm>
          <a:prstGeom prst="line">
            <a:avLst/>
          </a:prstGeom>
          <a:ln w="177800" cmpd="thinThick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30" name="Rectangle 32"/>
          <p:cNvSpPr>
            <a:spLocks noChangeArrowheads="1"/>
          </p:cNvSpPr>
          <p:nvPr/>
        </p:nvSpPr>
        <p:spPr bwMode="auto">
          <a:xfrm>
            <a:off x="0" y="457200"/>
            <a:ext cx="3240405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t-BR" altLang="pt-BR" dirty="0"/>
          </a:p>
        </p:txBody>
      </p:sp>
      <p:sp>
        <p:nvSpPr>
          <p:cNvPr id="2212" name="Rectangle 36"/>
          <p:cNvSpPr>
            <a:spLocks noChangeArrowheads="1"/>
          </p:cNvSpPr>
          <p:nvPr/>
        </p:nvSpPr>
        <p:spPr bwMode="auto">
          <a:xfrm>
            <a:off x="0" y="457200"/>
            <a:ext cx="3240405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t-BR" altLang="pt-BR" dirty="0"/>
          </a:p>
        </p:txBody>
      </p:sp>
      <p:sp>
        <p:nvSpPr>
          <p:cNvPr id="2223" name="Retângulo 4"/>
          <p:cNvSpPr>
            <a:spLocks noChangeArrowheads="1"/>
          </p:cNvSpPr>
          <p:nvPr/>
        </p:nvSpPr>
        <p:spPr bwMode="auto">
          <a:xfrm>
            <a:off x="914293" y="16030536"/>
            <a:ext cx="14359038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eaLnBrk="1" hangingPunct="1"/>
            <a:endParaRPr lang="pt-BR" altLang="pt-BR" sz="40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pt-BR" altLang="pt-BR" sz="40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pt-BR" altLang="pt-BR" sz="40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pt-BR" altLang="pt-BR" sz="40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pt-BR" altLang="pt-BR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27" name="Retângulo 37"/>
          <p:cNvSpPr>
            <a:spLocks noChangeArrowheads="1"/>
          </p:cNvSpPr>
          <p:nvPr/>
        </p:nvSpPr>
        <p:spPr bwMode="auto">
          <a:xfrm>
            <a:off x="0" y="644238"/>
            <a:ext cx="32404050" cy="627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buFont typeface="Arial" charset="0"/>
              <a:buNone/>
            </a:pPr>
            <a:r>
              <a:rPr lang="pt-BR" altLang="pt-BR" sz="7200" b="1" dirty="0">
                <a:latin typeface="Calibri" pitchFamily="34" charset="0"/>
              </a:rPr>
              <a:t>ÓLEO DO TUCUM MIRIM (</a:t>
            </a:r>
            <a:r>
              <a:rPr lang="pt-BR" altLang="pt-BR" sz="7200" b="1" i="1" dirty="0">
                <a:latin typeface="Calibri" pitchFamily="34" charset="0"/>
              </a:rPr>
              <a:t>Astrocaryum acaule</a:t>
            </a:r>
            <a:r>
              <a:rPr lang="pt-BR" altLang="pt-BR" sz="7200" b="1" dirty="0">
                <a:latin typeface="Calibri" pitchFamily="34" charset="0"/>
              </a:rPr>
              <a:t>): AVALIAÇÃO DO SEU POTENCIAL COMO REPELENTE VEICULADO A UM MODELO EXPERIMENTAL </a:t>
            </a:r>
            <a:r>
              <a:rPr lang="pt-BR" altLang="pt-BR" sz="7200" b="1" i="1" dirty="0">
                <a:latin typeface="Calibri" pitchFamily="34" charset="0"/>
              </a:rPr>
              <a:t>IN </a:t>
            </a:r>
            <a:r>
              <a:rPr lang="pt-BR" altLang="pt-BR" sz="7200" b="1" i="1" dirty="0" smtClean="0">
                <a:latin typeface="Calibri" pitchFamily="34" charset="0"/>
              </a:rPr>
              <a:t>VITRO</a:t>
            </a:r>
          </a:p>
          <a:p>
            <a:pPr algn="ctr">
              <a:buFont typeface="Arial" charset="0"/>
              <a:buNone/>
            </a:pPr>
            <a:endParaRPr lang="pt-BR" altLang="pt-BR" sz="5400" b="1" dirty="0">
              <a:cs typeface="Arial" charset="0"/>
            </a:endParaRPr>
          </a:p>
          <a:p>
            <a:pPr algn="ctr"/>
            <a:r>
              <a:rPr lang="pt-BR" altLang="pt-BR" sz="6000" b="1" i="1" dirty="0" smtClean="0">
                <a:latin typeface="Arial" pitchFamily="34" charset="0"/>
                <a:cs typeface="Arial" pitchFamily="34" charset="0"/>
              </a:rPr>
              <a:t>ESCOLA SANTA TERESINHA</a:t>
            </a:r>
          </a:p>
          <a:p>
            <a:pPr algn="ctr"/>
            <a:r>
              <a:rPr lang="pt-BR" altLang="pt-BR" sz="4800" b="1" i="1" dirty="0" smtClean="0">
                <a:latin typeface="Arial" pitchFamily="34" charset="0"/>
                <a:cs typeface="Arial" pitchFamily="34" charset="0"/>
              </a:rPr>
              <a:t>Autor: Gustavo Botega Serra</a:t>
            </a:r>
          </a:p>
          <a:p>
            <a:pPr algn="ctr"/>
            <a:r>
              <a:rPr lang="pt-BR" altLang="pt-BR" sz="4800" b="1" i="1" dirty="0" smtClean="0">
                <a:latin typeface="Arial" pitchFamily="34" charset="0"/>
                <a:cs typeface="Arial" pitchFamily="34" charset="0"/>
              </a:rPr>
              <a:t>Orientadores: Carlos Sampaio e Zilmar Timoteo</a:t>
            </a:r>
          </a:p>
          <a:p>
            <a:pPr algn="ctr"/>
            <a:r>
              <a:rPr lang="pt-BR" altLang="pt-BR" sz="4800" b="1" i="1" dirty="0" smtClean="0">
                <a:latin typeface="Arial" pitchFamily="34" charset="0"/>
                <a:cs typeface="Arial" pitchFamily="34" charset="0"/>
              </a:rPr>
              <a:t>ID: #660</a:t>
            </a:r>
            <a:endParaRPr lang="pt-BR" altLang="pt-BR" sz="48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CaixaDeTexto 19"/>
          <p:cNvSpPr txBox="1"/>
          <p:nvPr/>
        </p:nvSpPr>
        <p:spPr>
          <a:xfrm>
            <a:off x="2566387" y="8325352"/>
            <a:ext cx="11668146" cy="11079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pt-BR" sz="6600" b="1" i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INTRODUÇÃO</a:t>
            </a:r>
            <a:r>
              <a:rPr lang="pt-BR" sz="6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22" name="CaixaDeTexto 21"/>
          <p:cNvSpPr txBox="1"/>
          <p:nvPr/>
        </p:nvSpPr>
        <p:spPr>
          <a:xfrm>
            <a:off x="2566387" y="18622496"/>
            <a:ext cx="11787270" cy="11079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">
            <a:solidFill>
              <a:schemeClr val="tx2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pt-BR" sz="6600" b="1" i="1" dirty="0" smtClean="0">
                <a:latin typeface="Arial" pitchFamily="34" charset="0"/>
                <a:cs typeface="Arial" pitchFamily="34" charset="0"/>
              </a:rPr>
              <a:t>OBJETIVOS</a:t>
            </a:r>
            <a:endParaRPr lang="pt-BR" sz="66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CaixaDeTexto 27"/>
          <p:cNvSpPr txBox="1"/>
          <p:nvPr/>
        </p:nvSpPr>
        <p:spPr>
          <a:xfrm>
            <a:off x="16773336" y="27651551"/>
            <a:ext cx="11930146" cy="11079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pt-BR" sz="6600" b="1" i="1" dirty="0">
                <a:latin typeface="Arial" pitchFamily="34" charset="0"/>
                <a:cs typeface="Arial" pitchFamily="34" charset="0"/>
              </a:rPr>
              <a:t>CONCLUSÃO</a:t>
            </a:r>
          </a:p>
        </p:txBody>
      </p:sp>
      <p:sp>
        <p:nvSpPr>
          <p:cNvPr id="30" name="CaixaDeTexto 29"/>
          <p:cNvSpPr txBox="1"/>
          <p:nvPr/>
        </p:nvSpPr>
        <p:spPr>
          <a:xfrm>
            <a:off x="16783793" y="37693583"/>
            <a:ext cx="11930146" cy="8309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pt-BR" sz="4800" b="1" i="1" dirty="0">
                <a:latin typeface="Arial" pitchFamily="34" charset="0"/>
                <a:cs typeface="Arial" pitchFamily="34" charset="0"/>
              </a:rPr>
              <a:t>REFERÊNCIAS</a:t>
            </a:r>
            <a:r>
              <a:rPr lang="pt-BR" sz="40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35" name="CaixaDeTexto 34"/>
          <p:cNvSpPr txBox="1"/>
          <p:nvPr/>
        </p:nvSpPr>
        <p:spPr>
          <a:xfrm>
            <a:off x="842855" y="17030668"/>
            <a:ext cx="184731" cy="14003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24" name="CaixaDeTexto 23"/>
          <p:cNvSpPr txBox="1"/>
          <p:nvPr/>
        </p:nvSpPr>
        <p:spPr>
          <a:xfrm>
            <a:off x="12589877" y="23617660"/>
            <a:ext cx="487634" cy="14003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 </a:t>
            </a:r>
          </a:p>
        </p:txBody>
      </p:sp>
      <p:sp>
        <p:nvSpPr>
          <p:cNvPr id="25" name="CaixaDeTexto 24"/>
          <p:cNvSpPr txBox="1"/>
          <p:nvPr/>
        </p:nvSpPr>
        <p:spPr>
          <a:xfrm>
            <a:off x="11446869" y="23403346"/>
            <a:ext cx="906017" cy="12464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7500" dirty="0">
                <a:latin typeface="Times New Roman" pitchFamily="18" charset="0"/>
                <a:cs typeface="Times New Roman" pitchFamily="18" charset="0"/>
              </a:rPr>
              <a:t>   </a:t>
            </a:r>
          </a:p>
        </p:txBody>
      </p:sp>
      <p:sp>
        <p:nvSpPr>
          <p:cNvPr id="36" name="CaixaDeTexto 35"/>
          <p:cNvSpPr txBox="1"/>
          <p:nvPr/>
        </p:nvSpPr>
        <p:spPr>
          <a:xfrm>
            <a:off x="2676532" y="27047432"/>
            <a:ext cx="11668146" cy="11079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pt-BR" sz="6600" b="1" i="1" dirty="0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METODOLOGIA</a:t>
            </a:r>
            <a:endParaRPr lang="pt-BR" sz="6600" b="1" dirty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CaixaDeTexto 37"/>
          <p:cNvSpPr txBox="1"/>
          <p:nvPr/>
        </p:nvSpPr>
        <p:spPr>
          <a:xfrm>
            <a:off x="561614" y="9987263"/>
            <a:ext cx="151363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4400" b="1" dirty="0">
                <a:latin typeface="Arial" pitchFamily="34" charset="0"/>
                <a:cs typeface="Arial" pitchFamily="34" charset="0"/>
              </a:rPr>
              <a:t>            </a:t>
            </a:r>
            <a:endParaRPr lang="pt-BR" sz="4400" b="1" dirty="0"/>
          </a:p>
        </p:txBody>
      </p:sp>
      <p:sp>
        <p:nvSpPr>
          <p:cNvPr id="37" name="CaixaDeTexto 36"/>
          <p:cNvSpPr txBox="1"/>
          <p:nvPr/>
        </p:nvSpPr>
        <p:spPr>
          <a:xfrm>
            <a:off x="16923238" y="26822592"/>
            <a:ext cx="14761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graphicFrame>
        <p:nvGraphicFramePr>
          <p:cNvPr id="39" name="Diagrama 38"/>
          <p:cNvGraphicFramePr/>
          <p:nvPr>
            <p:extLst>
              <p:ext uri="{D42A27DB-BD31-4B8C-83A1-F6EECF244321}">
                <p14:modId xmlns:p14="http://schemas.microsoft.com/office/powerpoint/2010/main" val="754555176"/>
              </p:ext>
            </p:extLst>
          </p:nvPr>
        </p:nvGraphicFramePr>
        <p:xfrm flipV="1">
          <a:off x="17138129" y="31539803"/>
          <a:ext cx="14833798" cy="457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2" name="object 30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047180" y="3474775"/>
            <a:ext cx="4370926" cy="3178570"/>
          </a:xfrm>
          <a:prstGeom prst="rect">
            <a:avLst/>
          </a:prstGeom>
        </p:spPr>
      </p:pic>
      <p:sp>
        <p:nvSpPr>
          <p:cNvPr id="33" name="CaixaDeTexto 32"/>
          <p:cNvSpPr txBox="1"/>
          <p:nvPr/>
        </p:nvSpPr>
        <p:spPr>
          <a:xfrm>
            <a:off x="18143391" y="8317910"/>
            <a:ext cx="11668146" cy="11079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pt-BR" sz="6600" b="1" i="1" dirty="0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RESULTADOS</a:t>
            </a:r>
            <a:endParaRPr lang="pt-BR" sz="6600" b="1" dirty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object 4"/>
          <p:cNvSpPr txBox="1"/>
          <p:nvPr/>
        </p:nvSpPr>
        <p:spPr>
          <a:xfrm>
            <a:off x="5722862" y="21384578"/>
            <a:ext cx="3401292" cy="321883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endParaRPr sz="2000" dirty="0">
              <a:latin typeface="Trebuchet MS"/>
              <a:cs typeface="Trebuchet MS"/>
            </a:endParaRPr>
          </a:p>
        </p:txBody>
      </p:sp>
      <p:sp>
        <p:nvSpPr>
          <p:cNvPr id="55" name="object 15"/>
          <p:cNvSpPr/>
          <p:nvPr/>
        </p:nvSpPr>
        <p:spPr>
          <a:xfrm>
            <a:off x="2259632" y="20435783"/>
            <a:ext cx="11110562" cy="2603085"/>
          </a:xfrm>
          <a:custGeom>
            <a:avLst/>
            <a:gdLst/>
            <a:ahLst/>
            <a:cxnLst/>
            <a:rect l="l" t="t" r="r" b="b"/>
            <a:pathLst>
              <a:path w="4163060" h="975359">
                <a:moveTo>
                  <a:pt x="0" y="975359"/>
                </a:moveTo>
                <a:lnTo>
                  <a:pt x="4163060" y="975359"/>
                </a:lnTo>
                <a:lnTo>
                  <a:pt x="4163060" y="0"/>
                </a:lnTo>
                <a:lnTo>
                  <a:pt x="0" y="0"/>
                </a:lnTo>
                <a:lnTo>
                  <a:pt x="0" y="975359"/>
                </a:lnTo>
                <a:close/>
              </a:path>
            </a:pathLst>
          </a:custGeom>
          <a:ln w="10160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6" name="object 16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581745" y="20035830"/>
            <a:ext cx="2528515" cy="2975920"/>
          </a:xfrm>
          <a:prstGeom prst="rect">
            <a:avLst/>
          </a:prstGeom>
        </p:spPr>
      </p:pic>
      <p:pic>
        <p:nvPicPr>
          <p:cNvPr id="57" name="object 17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832563" y="20286648"/>
            <a:ext cx="2176016" cy="2623419"/>
          </a:xfrm>
          <a:prstGeom prst="rect">
            <a:avLst/>
          </a:prstGeom>
        </p:spPr>
      </p:pic>
      <p:sp>
        <p:nvSpPr>
          <p:cNvPr id="58" name="object 18"/>
          <p:cNvSpPr/>
          <p:nvPr/>
        </p:nvSpPr>
        <p:spPr>
          <a:xfrm>
            <a:off x="1832563" y="20286648"/>
            <a:ext cx="2176016" cy="2623422"/>
          </a:xfrm>
          <a:custGeom>
            <a:avLst/>
            <a:gdLst/>
            <a:ahLst/>
            <a:cxnLst/>
            <a:rect l="l" t="t" r="r" b="b"/>
            <a:pathLst>
              <a:path w="815340" h="982979">
                <a:moveTo>
                  <a:pt x="0" y="982979"/>
                </a:moveTo>
                <a:lnTo>
                  <a:pt x="815340" y="982979"/>
                </a:lnTo>
                <a:lnTo>
                  <a:pt x="815340" y="0"/>
                </a:lnTo>
                <a:lnTo>
                  <a:pt x="0" y="0"/>
                </a:lnTo>
                <a:lnTo>
                  <a:pt x="0" y="982979"/>
                </a:lnTo>
                <a:close/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9" name="object 19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385158" y="23011753"/>
            <a:ext cx="2542075" cy="2792891"/>
          </a:xfrm>
          <a:prstGeom prst="rect">
            <a:avLst/>
          </a:prstGeom>
        </p:spPr>
      </p:pic>
      <p:pic>
        <p:nvPicPr>
          <p:cNvPr id="60" name="object 20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581745" y="23224527"/>
            <a:ext cx="2189574" cy="2440392"/>
          </a:xfrm>
          <a:prstGeom prst="rect">
            <a:avLst/>
          </a:prstGeom>
        </p:spPr>
      </p:pic>
      <p:sp>
        <p:nvSpPr>
          <p:cNvPr id="61" name="object 21"/>
          <p:cNvSpPr txBox="1"/>
          <p:nvPr/>
        </p:nvSpPr>
        <p:spPr>
          <a:xfrm>
            <a:off x="4110260" y="20674467"/>
            <a:ext cx="9110797" cy="218521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6364">
              <a:lnSpc>
                <a:spcPts val="1730"/>
              </a:lnSpc>
              <a:spcBef>
                <a:spcPts val="100"/>
              </a:spcBef>
            </a:pPr>
            <a:r>
              <a:rPr sz="2800" spc="-15" dirty="0" err="1" smtClean="0">
                <a:latin typeface="Calibri"/>
                <a:cs typeface="Calibri"/>
              </a:rPr>
              <a:t>Geral</a:t>
            </a:r>
            <a:endParaRPr lang="pt-BR" sz="2800" spc="-15" dirty="0">
              <a:latin typeface="Calibri"/>
              <a:cs typeface="Calibri"/>
            </a:endParaRPr>
          </a:p>
          <a:p>
            <a:pPr marL="126364">
              <a:lnSpc>
                <a:spcPts val="1730"/>
              </a:lnSpc>
              <a:spcBef>
                <a:spcPts val="100"/>
              </a:spcBef>
            </a:pPr>
            <a:endParaRPr sz="2800" dirty="0">
              <a:latin typeface="Calibri"/>
              <a:cs typeface="Calibri"/>
            </a:endParaRPr>
          </a:p>
          <a:p>
            <a:pPr marL="71120" algn="ctr"/>
            <a:r>
              <a:rPr lang="pt-BR" sz="2800" dirty="0" smtClean="0">
                <a:latin typeface="Calibri"/>
                <a:cs typeface="Calibri"/>
              </a:rPr>
              <a:t>Analisar </a:t>
            </a:r>
            <a:r>
              <a:rPr lang="pt-BR" sz="2800" dirty="0">
                <a:latin typeface="Calibri"/>
                <a:cs typeface="Calibri"/>
              </a:rPr>
              <a:t>os mecanismos bioquímicos e fisiológicos do óleo do Astrocaryum acaule Mart. quanto à presença de compostos bioativos, ação repelente e cicatricial contra picadas de insetos.</a:t>
            </a:r>
            <a:endParaRPr sz="2800" dirty="0">
              <a:latin typeface="Calibri"/>
              <a:cs typeface="Calibri"/>
            </a:endParaRPr>
          </a:p>
        </p:txBody>
      </p:sp>
      <p:graphicFrame>
        <p:nvGraphicFramePr>
          <p:cNvPr id="62" name="object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4721260"/>
              </p:ext>
            </p:extLst>
          </p:nvPr>
        </p:nvGraphicFramePr>
        <p:xfrm>
          <a:off x="1509598" y="23221768"/>
          <a:ext cx="11324096" cy="287423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53973"/>
                <a:gridCol w="9070123"/>
              </a:tblGrid>
              <a:tr h="238615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7645">
                        <a:lnSpc>
                          <a:spcPts val="1700"/>
                        </a:lnSpc>
                      </a:pPr>
                      <a:endParaRPr sz="2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4F81BC"/>
                      </a:solidFill>
                      <a:prstDash val="solid"/>
                    </a:lnR>
                    <a:lnT w="12700">
                      <a:solidFill>
                        <a:srgbClr val="4F81BC"/>
                      </a:solidFill>
                      <a:prstDash val="solid"/>
                    </a:lnT>
                  </a:tcPr>
                </a:tc>
              </a:tr>
              <a:tr h="488076">
                <a:tc gridSpan="2">
                  <a:txBody>
                    <a:bodyPr/>
                    <a:lstStyle/>
                    <a:p>
                      <a:pPr marL="1116965">
                        <a:lnSpc>
                          <a:spcPts val="1105"/>
                        </a:lnSpc>
                      </a:pPr>
                      <a:endParaRPr sz="2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4F81BC"/>
                      </a:solidFill>
                      <a:prstDash val="solid"/>
                    </a:lnL>
                    <a:lnR w="12700">
                      <a:solidFill>
                        <a:srgbClr val="4F81BC"/>
                      </a:solidFill>
                      <a:prstDash val="soli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4F81B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3" name="Retângulo 2"/>
          <p:cNvSpPr/>
          <p:nvPr/>
        </p:nvSpPr>
        <p:spPr>
          <a:xfrm>
            <a:off x="3771319" y="23403346"/>
            <a:ext cx="8818558" cy="26827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07645">
              <a:lnSpc>
                <a:spcPts val="1700"/>
              </a:lnSpc>
            </a:pPr>
            <a:r>
              <a:rPr lang="pt-BR" sz="2800" spc="-10" dirty="0" smtClean="0">
                <a:latin typeface="Calibri"/>
                <a:cs typeface="Calibri"/>
              </a:rPr>
              <a:t>Específicos</a:t>
            </a:r>
            <a:endParaRPr lang="pt-BR" sz="2800" spc="-10" dirty="0">
              <a:latin typeface="Calibri"/>
              <a:cs typeface="Calibri"/>
            </a:endParaRPr>
          </a:p>
          <a:p>
            <a:pPr marL="207645">
              <a:lnSpc>
                <a:spcPts val="1700"/>
              </a:lnSpc>
            </a:pPr>
            <a:endParaRPr lang="pt-BR" sz="2800" dirty="0" smtClean="0">
              <a:latin typeface="Calibri"/>
              <a:cs typeface="Calibri"/>
            </a:endParaRPr>
          </a:p>
          <a:p>
            <a:pPr marL="272415" indent="-173355">
              <a:buFont typeface="Wingdings"/>
              <a:buChar char=""/>
              <a:tabLst>
                <a:tab pos="273050" algn="l"/>
              </a:tabLst>
            </a:pPr>
            <a:r>
              <a:rPr lang="pt-BR" sz="2800" spc="-5" dirty="0" smtClean="0">
                <a:latin typeface="Calibri"/>
                <a:cs typeface="Calibri"/>
              </a:rPr>
              <a:t>Realizar </a:t>
            </a:r>
            <a:r>
              <a:rPr lang="pt-BR" sz="2800" dirty="0" smtClean="0">
                <a:latin typeface="Calibri"/>
                <a:cs typeface="Calibri"/>
              </a:rPr>
              <a:t>a</a:t>
            </a:r>
            <a:r>
              <a:rPr lang="pt-BR" sz="2800" spc="-5" dirty="0" smtClean="0">
                <a:latin typeface="Calibri"/>
                <a:cs typeface="Calibri"/>
              </a:rPr>
              <a:t> análise</a:t>
            </a:r>
            <a:r>
              <a:rPr lang="pt-BR" sz="2800" spc="-45" dirty="0" smtClean="0">
                <a:latin typeface="Calibri"/>
                <a:cs typeface="Calibri"/>
              </a:rPr>
              <a:t> </a:t>
            </a:r>
            <a:r>
              <a:rPr lang="pt-BR" sz="2800" dirty="0" smtClean="0">
                <a:latin typeface="Calibri"/>
                <a:cs typeface="Calibri"/>
              </a:rPr>
              <a:t>física</a:t>
            </a:r>
            <a:r>
              <a:rPr lang="pt-BR" sz="2800" spc="-45" dirty="0" smtClean="0">
                <a:latin typeface="Calibri"/>
                <a:cs typeface="Calibri"/>
              </a:rPr>
              <a:t> </a:t>
            </a:r>
            <a:r>
              <a:rPr lang="pt-BR" sz="2800" spc="-5" dirty="0" smtClean="0">
                <a:latin typeface="Calibri"/>
                <a:cs typeface="Calibri"/>
              </a:rPr>
              <a:t>do</a:t>
            </a:r>
            <a:r>
              <a:rPr lang="pt-BR" sz="2800" spc="-20" dirty="0" smtClean="0">
                <a:latin typeface="Calibri"/>
                <a:cs typeface="Calibri"/>
              </a:rPr>
              <a:t> </a:t>
            </a:r>
            <a:r>
              <a:rPr lang="pt-BR" sz="2800" spc="-5" dirty="0" smtClean="0">
                <a:latin typeface="Calibri"/>
                <a:cs typeface="Calibri"/>
              </a:rPr>
              <a:t>fruto;</a:t>
            </a:r>
            <a:endParaRPr lang="pt-BR" sz="2800" dirty="0" smtClean="0">
              <a:latin typeface="Calibri"/>
              <a:cs typeface="Calibri"/>
            </a:endParaRPr>
          </a:p>
          <a:p>
            <a:pPr marL="272415" indent="-173355">
              <a:buFont typeface="Wingdings"/>
              <a:buChar char=""/>
              <a:tabLst>
                <a:tab pos="273050" algn="l"/>
              </a:tabLst>
            </a:pPr>
            <a:r>
              <a:rPr lang="pt-BR" sz="2800" spc="-5" dirty="0" smtClean="0">
                <a:latin typeface="Calibri"/>
                <a:cs typeface="Calibri"/>
              </a:rPr>
              <a:t>Efetuar</a:t>
            </a:r>
            <a:r>
              <a:rPr lang="pt-BR" sz="2800" spc="5" dirty="0" smtClean="0">
                <a:latin typeface="Calibri"/>
                <a:cs typeface="Calibri"/>
              </a:rPr>
              <a:t> </a:t>
            </a:r>
            <a:r>
              <a:rPr lang="pt-BR" sz="2800" spc="-5" dirty="0" smtClean="0">
                <a:latin typeface="Calibri"/>
                <a:cs typeface="Calibri"/>
              </a:rPr>
              <a:t>análises</a:t>
            </a:r>
            <a:r>
              <a:rPr lang="pt-BR" sz="2800" spc="-15" dirty="0" smtClean="0">
                <a:latin typeface="Calibri"/>
                <a:cs typeface="Calibri"/>
              </a:rPr>
              <a:t> </a:t>
            </a:r>
            <a:r>
              <a:rPr lang="pt-BR" sz="2800" spc="-5" dirty="0" smtClean="0">
                <a:latin typeface="Calibri"/>
                <a:cs typeface="Calibri"/>
              </a:rPr>
              <a:t>físico-químicas</a:t>
            </a:r>
            <a:r>
              <a:rPr lang="pt-BR" sz="2800" spc="-20" dirty="0" smtClean="0">
                <a:latin typeface="Calibri"/>
                <a:cs typeface="Calibri"/>
              </a:rPr>
              <a:t> </a:t>
            </a:r>
            <a:r>
              <a:rPr lang="pt-BR" sz="2800" spc="-5" dirty="0" smtClean="0">
                <a:latin typeface="Calibri"/>
                <a:cs typeface="Calibri"/>
              </a:rPr>
              <a:t>do</a:t>
            </a:r>
            <a:r>
              <a:rPr lang="pt-BR" sz="2800" spc="-45" dirty="0" smtClean="0">
                <a:latin typeface="Calibri"/>
                <a:cs typeface="Calibri"/>
              </a:rPr>
              <a:t> </a:t>
            </a:r>
            <a:r>
              <a:rPr lang="pt-BR" sz="2800" spc="-5" dirty="0" smtClean="0">
                <a:latin typeface="Calibri"/>
                <a:cs typeface="Calibri"/>
              </a:rPr>
              <a:t>fruto;</a:t>
            </a:r>
            <a:endParaRPr lang="pt-BR" sz="2800" dirty="0" smtClean="0">
              <a:latin typeface="Calibri"/>
              <a:cs typeface="Calibri"/>
            </a:endParaRPr>
          </a:p>
          <a:p>
            <a:pPr marL="272415" indent="-173355">
              <a:buFont typeface="Wingdings"/>
              <a:buChar char=""/>
              <a:tabLst>
                <a:tab pos="273050" algn="l"/>
              </a:tabLst>
            </a:pPr>
            <a:r>
              <a:rPr lang="pt-BR" sz="2800" spc="-5" dirty="0" smtClean="0">
                <a:latin typeface="Calibri"/>
                <a:cs typeface="Calibri"/>
              </a:rPr>
              <a:t>Avaliar</a:t>
            </a:r>
            <a:r>
              <a:rPr lang="pt-BR" sz="2800" spc="-15" dirty="0" smtClean="0">
                <a:latin typeface="Calibri"/>
                <a:cs typeface="Calibri"/>
              </a:rPr>
              <a:t> </a:t>
            </a:r>
            <a:r>
              <a:rPr lang="pt-BR" sz="2800" dirty="0" smtClean="0">
                <a:latin typeface="Calibri"/>
                <a:cs typeface="Calibri"/>
              </a:rPr>
              <a:t>a </a:t>
            </a:r>
            <a:r>
              <a:rPr lang="pt-BR" sz="2800" spc="-5" dirty="0" smtClean="0">
                <a:latin typeface="Calibri"/>
                <a:cs typeface="Calibri"/>
              </a:rPr>
              <a:t>atividade</a:t>
            </a:r>
            <a:r>
              <a:rPr lang="pt-BR" sz="2800" spc="-15" dirty="0" smtClean="0">
                <a:latin typeface="Calibri"/>
                <a:cs typeface="Calibri"/>
              </a:rPr>
              <a:t> </a:t>
            </a:r>
            <a:r>
              <a:rPr lang="pt-BR" sz="2800" spc="-5" dirty="0" smtClean="0">
                <a:latin typeface="Calibri"/>
                <a:cs typeface="Calibri"/>
              </a:rPr>
              <a:t>antioxidante</a:t>
            </a:r>
            <a:r>
              <a:rPr lang="pt-BR" sz="2800" spc="-20" dirty="0" smtClean="0">
                <a:latin typeface="Calibri"/>
                <a:cs typeface="Calibri"/>
              </a:rPr>
              <a:t> </a:t>
            </a:r>
            <a:r>
              <a:rPr lang="pt-BR" sz="2800" spc="-5" dirty="0" smtClean="0">
                <a:latin typeface="Calibri"/>
                <a:cs typeface="Calibri"/>
              </a:rPr>
              <a:t>do</a:t>
            </a:r>
            <a:r>
              <a:rPr lang="pt-BR" sz="2800" spc="-10" dirty="0" smtClean="0">
                <a:latin typeface="Calibri"/>
                <a:cs typeface="Calibri"/>
              </a:rPr>
              <a:t> extrato</a:t>
            </a:r>
            <a:r>
              <a:rPr lang="pt-BR" sz="2800" spc="10" dirty="0" smtClean="0">
                <a:latin typeface="Calibri"/>
                <a:cs typeface="Calibri"/>
              </a:rPr>
              <a:t> </a:t>
            </a:r>
            <a:r>
              <a:rPr lang="pt-BR" sz="2800" dirty="0" smtClean="0">
                <a:latin typeface="Calibri"/>
                <a:cs typeface="Calibri"/>
              </a:rPr>
              <a:t>e </a:t>
            </a:r>
            <a:r>
              <a:rPr lang="pt-BR" sz="2800" spc="-5" dirty="0" smtClean="0">
                <a:latin typeface="Calibri"/>
                <a:cs typeface="Calibri"/>
              </a:rPr>
              <a:t>do</a:t>
            </a:r>
            <a:r>
              <a:rPr lang="pt-BR" sz="2800" spc="-10" dirty="0" smtClean="0">
                <a:latin typeface="Calibri"/>
                <a:cs typeface="Calibri"/>
              </a:rPr>
              <a:t> </a:t>
            </a:r>
            <a:r>
              <a:rPr lang="pt-BR" sz="2800" dirty="0" smtClean="0">
                <a:latin typeface="Calibri"/>
                <a:cs typeface="Calibri"/>
              </a:rPr>
              <a:t>óleo; </a:t>
            </a:r>
          </a:p>
          <a:p>
            <a:pPr marL="272415" indent="-173355">
              <a:buFont typeface="Wingdings"/>
              <a:buChar char=""/>
              <a:tabLst>
                <a:tab pos="273050" algn="l"/>
              </a:tabLst>
            </a:pPr>
            <a:r>
              <a:rPr lang="pt-BR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Investigar </a:t>
            </a:r>
            <a:r>
              <a:rPr lang="pt-BR" sz="2800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in </a:t>
            </a:r>
            <a:r>
              <a:rPr lang="pt-BR" sz="2800" i="1" dirty="0">
                <a:latin typeface="Calibri" panose="020F0502020204030204" pitchFamily="34" charset="0"/>
                <a:cs typeface="Calibri" panose="020F0502020204030204" pitchFamily="34" charset="0"/>
              </a:rPr>
              <a:t>vitro</a:t>
            </a:r>
            <a:r>
              <a:rPr lang="pt-BR" sz="2800" dirty="0">
                <a:latin typeface="Calibri" panose="020F0502020204030204" pitchFamily="34" charset="0"/>
                <a:cs typeface="Calibri" panose="020F0502020204030204" pitchFamily="34" charset="0"/>
              </a:rPr>
              <a:t> a atividade </a:t>
            </a:r>
            <a:r>
              <a:rPr lang="pt-BR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repelente </a:t>
            </a:r>
            <a:r>
              <a:rPr lang="pt-BR" sz="2800" dirty="0">
                <a:latin typeface="Calibri" panose="020F0502020204030204" pitchFamily="34" charset="0"/>
                <a:cs typeface="Calibri" panose="020F0502020204030204" pitchFamily="34" charset="0"/>
              </a:rPr>
              <a:t>do </a:t>
            </a:r>
            <a:r>
              <a:rPr lang="pt-BR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óleo </a:t>
            </a:r>
            <a:r>
              <a:rPr lang="pt-BR" sz="2800" dirty="0">
                <a:latin typeface="Calibri" panose="020F0502020204030204" pitchFamily="34" charset="0"/>
                <a:cs typeface="Calibri" panose="020F0502020204030204" pitchFamily="34" charset="0"/>
              </a:rPr>
              <a:t>da polpa e da amêndoa do </a:t>
            </a:r>
            <a:r>
              <a:rPr lang="pt-BR" sz="2800" i="1" dirty="0">
                <a:latin typeface="Calibri" panose="020F0502020204030204" pitchFamily="34" charset="0"/>
                <a:cs typeface="Calibri" panose="020F0502020204030204" pitchFamily="34" charset="0"/>
              </a:rPr>
              <a:t>Astrocaryum acaule </a:t>
            </a:r>
            <a:r>
              <a:rPr lang="pt-BR" sz="2800" dirty="0">
                <a:latin typeface="Calibri" panose="020F0502020204030204" pitchFamily="34" charset="0"/>
                <a:cs typeface="Calibri" panose="020F0502020204030204" pitchFamily="34" charset="0"/>
              </a:rPr>
              <a:t>Mart.</a:t>
            </a:r>
          </a:p>
        </p:txBody>
      </p:sp>
      <p:grpSp>
        <p:nvGrpSpPr>
          <p:cNvPr id="14" name="Grupo 13"/>
          <p:cNvGrpSpPr/>
          <p:nvPr/>
        </p:nvGrpSpPr>
        <p:grpSpPr>
          <a:xfrm>
            <a:off x="1887153" y="28872377"/>
            <a:ext cx="8695933" cy="6767946"/>
            <a:chOff x="1887153" y="28872377"/>
            <a:chExt cx="8695933" cy="6767946"/>
          </a:xfrm>
        </p:grpSpPr>
        <p:sp>
          <p:nvSpPr>
            <p:cNvPr id="15" name="Forma livre 14"/>
            <p:cNvSpPr/>
            <p:nvPr/>
          </p:nvSpPr>
          <p:spPr>
            <a:xfrm>
              <a:off x="1892188" y="28872377"/>
              <a:ext cx="8690898" cy="2044917"/>
            </a:xfrm>
            <a:custGeom>
              <a:avLst/>
              <a:gdLst>
                <a:gd name="connsiteX0" fmla="*/ 0 w 8690898"/>
                <a:gd name="connsiteY0" fmla="*/ 204492 h 2044917"/>
                <a:gd name="connsiteX1" fmla="*/ 204492 w 8690898"/>
                <a:gd name="connsiteY1" fmla="*/ 0 h 2044917"/>
                <a:gd name="connsiteX2" fmla="*/ 8486406 w 8690898"/>
                <a:gd name="connsiteY2" fmla="*/ 0 h 2044917"/>
                <a:gd name="connsiteX3" fmla="*/ 8690898 w 8690898"/>
                <a:gd name="connsiteY3" fmla="*/ 204492 h 2044917"/>
                <a:gd name="connsiteX4" fmla="*/ 8690898 w 8690898"/>
                <a:gd name="connsiteY4" fmla="*/ 1840425 h 2044917"/>
                <a:gd name="connsiteX5" fmla="*/ 8486406 w 8690898"/>
                <a:gd name="connsiteY5" fmla="*/ 2044917 h 2044917"/>
                <a:gd name="connsiteX6" fmla="*/ 204492 w 8690898"/>
                <a:gd name="connsiteY6" fmla="*/ 2044917 h 2044917"/>
                <a:gd name="connsiteX7" fmla="*/ 0 w 8690898"/>
                <a:gd name="connsiteY7" fmla="*/ 1840425 h 2044917"/>
                <a:gd name="connsiteX8" fmla="*/ 0 w 8690898"/>
                <a:gd name="connsiteY8" fmla="*/ 204492 h 20449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690898" h="2044917">
                  <a:moveTo>
                    <a:pt x="0" y="204492"/>
                  </a:moveTo>
                  <a:cubicBezTo>
                    <a:pt x="0" y="91554"/>
                    <a:pt x="91554" y="0"/>
                    <a:pt x="204492" y="0"/>
                  </a:cubicBezTo>
                  <a:lnTo>
                    <a:pt x="8486406" y="0"/>
                  </a:lnTo>
                  <a:cubicBezTo>
                    <a:pt x="8599344" y="0"/>
                    <a:pt x="8690898" y="91554"/>
                    <a:pt x="8690898" y="204492"/>
                  </a:cubicBezTo>
                  <a:lnTo>
                    <a:pt x="8690898" y="1840425"/>
                  </a:lnTo>
                  <a:cubicBezTo>
                    <a:pt x="8690898" y="1953363"/>
                    <a:pt x="8599344" y="2044917"/>
                    <a:pt x="8486406" y="2044917"/>
                  </a:cubicBezTo>
                  <a:lnTo>
                    <a:pt x="204492" y="2044917"/>
                  </a:lnTo>
                  <a:cubicBezTo>
                    <a:pt x="91554" y="2044917"/>
                    <a:pt x="0" y="1953363"/>
                    <a:pt x="0" y="1840425"/>
                  </a:cubicBezTo>
                  <a:lnTo>
                    <a:pt x="0" y="204492"/>
                  </a:lnTo>
                  <a:close/>
                </a:path>
              </a:pathLst>
            </a:cu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07544" tIns="307544" rIns="2394382" bIns="307544" numCol="1" spcCol="1270" anchor="ctr" anchorCtr="0">
              <a:noAutofit/>
            </a:bodyPr>
            <a:lstStyle/>
            <a:p>
              <a:pPr lvl="0" algn="l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6500" kern="1200"/>
            </a:p>
          </p:txBody>
        </p:sp>
        <p:sp>
          <p:nvSpPr>
            <p:cNvPr id="16" name="Forma livre 15"/>
            <p:cNvSpPr/>
            <p:nvPr/>
          </p:nvSpPr>
          <p:spPr>
            <a:xfrm>
              <a:off x="1887193" y="31253247"/>
              <a:ext cx="8690898" cy="2044917"/>
            </a:xfrm>
            <a:custGeom>
              <a:avLst/>
              <a:gdLst>
                <a:gd name="connsiteX0" fmla="*/ 0 w 8690898"/>
                <a:gd name="connsiteY0" fmla="*/ 204492 h 2044917"/>
                <a:gd name="connsiteX1" fmla="*/ 204492 w 8690898"/>
                <a:gd name="connsiteY1" fmla="*/ 0 h 2044917"/>
                <a:gd name="connsiteX2" fmla="*/ 8486406 w 8690898"/>
                <a:gd name="connsiteY2" fmla="*/ 0 h 2044917"/>
                <a:gd name="connsiteX3" fmla="*/ 8690898 w 8690898"/>
                <a:gd name="connsiteY3" fmla="*/ 204492 h 2044917"/>
                <a:gd name="connsiteX4" fmla="*/ 8690898 w 8690898"/>
                <a:gd name="connsiteY4" fmla="*/ 1840425 h 2044917"/>
                <a:gd name="connsiteX5" fmla="*/ 8486406 w 8690898"/>
                <a:gd name="connsiteY5" fmla="*/ 2044917 h 2044917"/>
                <a:gd name="connsiteX6" fmla="*/ 204492 w 8690898"/>
                <a:gd name="connsiteY6" fmla="*/ 2044917 h 2044917"/>
                <a:gd name="connsiteX7" fmla="*/ 0 w 8690898"/>
                <a:gd name="connsiteY7" fmla="*/ 1840425 h 2044917"/>
                <a:gd name="connsiteX8" fmla="*/ 0 w 8690898"/>
                <a:gd name="connsiteY8" fmla="*/ 204492 h 20449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690898" h="2044917">
                  <a:moveTo>
                    <a:pt x="0" y="204492"/>
                  </a:moveTo>
                  <a:cubicBezTo>
                    <a:pt x="0" y="91554"/>
                    <a:pt x="91554" y="0"/>
                    <a:pt x="204492" y="0"/>
                  </a:cubicBezTo>
                  <a:lnTo>
                    <a:pt x="8486406" y="0"/>
                  </a:lnTo>
                  <a:cubicBezTo>
                    <a:pt x="8599344" y="0"/>
                    <a:pt x="8690898" y="91554"/>
                    <a:pt x="8690898" y="204492"/>
                  </a:cubicBezTo>
                  <a:lnTo>
                    <a:pt x="8690898" y="1840425"/>
                  </a:lnTo>
                  <a:cubicBezTo>
                    <a:pt x="8690898" y="1953363"/>
                    <a:pt x="8599344" y="2044917"/>
                    <a:pt x="8486406" y="2044917"/>
                  </a:cubicBezTo>
                  <a:lnTo>
                    <a:pt x="204492" y="2044917"/>
                  </a:lnTo>
                  <a:cubicBezTo>
                    <a:pt x="91554" y="2044917"/>
                    <a:pt x="0" y="1953363"/>
                    <a:pt x="0" y="1840425"/>
                  </a:cubicBezTo>
                  <a:lnTo>
                    <a:pt x="0" y="204492"/>
                  </a:lnTo>
                  <a:close/>
                </a:path>
              </a:pathLst>
            </a:cu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07544" tIns="307544" rIns="2403584" bIns="307544" numCol="1" spcCol="1270" anchor="ctr" anchorCtr="0">
              <a:noAutofit/>
            </a:bodyPr>
            <a:lstStyle/>
            <a:p>
              <a:pPr lvl="0" algn="l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6500" kern="1200"/>
            </a:p>
          </p:txBody>
        </p:sp>
        <p:sp>
          <p:nvSpPr>
            <p:cNvPr id="17" name="Forma livre 16"/>
            <p:cNvSpPr/>
            <p:nvPr/>
          </p:nvSpPr>
          <p:spPr>
            <a:xfrm>
              <a:off x="1887153" y="33595406"/>
              <a:ext cx="8690898" cy="2044917"/>
            </a:xfrm>
            <a:custGeom>
              <a:avLst/>
              <a:gdLst>
                <a:gd name="connsiteX0" fmla="*/ 0 w 8690898"/>
                <a:gd name="connsiteY0" fmla="*/ 204492 h 2044917"/>
                <a:gd name="connsiteX1" fmla="*/ 204492 w 8690898"/>
                <a:gd name="connsiteY1" fmla="*/ 0 h 2044917"/>
                <a:gd name="connsiteX2" fmla="*/ 8486406 w 8690898"/>
                <a:gd name="connsiteY2" fmla="*/ 0 h 2044917"/>
                <a:gd name="connsiteX3" fmla="*/ 8690898 w 8690898"/>
                <a:gd name="connsiteY3" fmla="*/ 204492 h 2044917"/>
                <a:gd name="connsiteX4" fmla="*/ 8690898 w 8690898"/>
                <a:gd name="connsiteY4" fmla="*/ 1840425 h 2044917"/>
                <a:gd name="connsiteX5" fmla="*/ 8486406 w 8690898"/>
                <a:gd name="connsiteY5" fmla="*/ 2044917 h 2044917"/>
                <a:gd name="connsiteX6" fmla="*/ 204492 w 8690898"/>
                <a:gd name="connsiteY6" fmla="*/ 2044917 h 2044917"/>
                <a:gd name="connsiteX7" fmla="*/ 0 w 8690898"/>
                <a:gd name="connsiteY7" fmla="*/ 1840425 h 2044917"/>
                <a:gd name="connsiteX8" fmla="*/ 0 w 8690898"/>
                <a:gd name="connsiteY8" fmla="*/ 204492 h 20449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690898" h="2044917">
                  <a:moveTo>
                    <a:pt x="0" y="204492"/>
                  </a:moveTo>
                  <a:cubicBezTo>
                    <a:pt x="0" y="91554"/>
                    <a:pt x="91554" y="0"/>
                    <a:pt x="204492" y="0"/>
                  </a:cubicBezTo>
                  <a:lnTo>
                    <a:pt x="8486406" y="0"/>
                  </a:lnTo>
                  <a:cubicBezTo>
                    <a:pt x="8599344" y="0"/>
                    <a:pt x="8690898" y="91554"/>
                    <a:pt x="8690898" y="204492"/>
                  </a:cubicBezTo>
                  <a:lnTo>
                    <a:pt x="8690898" y="1840425"/>
                  </a:lnTo>
                  <a:cubicBezTo>
                    <a:pt x="8690898" y="1953363"/>
                    <a:pt x="8599344" y="2044917"/>
                    <a:pt x="8486406" y="2044917"/>
                  </a:cubicBezTo>
                  <a:lnTo>
                    <a:pt x="204492" y="2044917"/>
                  </a:lnTo>
                  <a:cubicBezTo>
                    <a:pt x="91554" y="2044917"/>
                    <a:pt x="0" y="1953363"/>
                    <a:pt x="0" y="1840425"/>
                  </a:cubicBezTo>
                  <a:lnTo>
                    <a:pt x="0" y="204492"/>
                  </a:lnTo>
                  <a:close/>
                </a:path>
              </a:pathLst>
            </a:cu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07544" tIns="307544" rIns="2403584" bIns="307544" numCol="1" spcCol="1270" anchor="ctr" anchorCtr="0">
              <a:noAutofit/>
            </a:bodyPr>
            <a:lstStyle/>
            <a:p>
              <a:pPr lvl="0" algn="l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6500" kern="1200"/>
            </a:p>
          </p:txBody>
        </p:sp>
        <p:sp>
          <p:nvSpPr>
            <p:cNvPr id="18" name="Forma livre 17"/>
            <p:cNvSpPr/>
            <p:nvPr/>
          </p:nvSpPr>
          <p:spPr>
            <a:xfrm>
              <a:off x="8482052" y="30418239"/>
              <a:ext cx="1329196" cy="1329196"/>
            </a:xfrm>
            <a:custGeom>
              <a:avLst/>
              <a:gdLst>
                <a:gd name="connsiteX0" fmla="*/ 0 w 1329196"/>
                <a:gd name="connsiteY0" fmla="*/ 731058 h 1329196"/>
                <a:gd name="connsiteX1" fmla="*/ 299069 w 1329196"/>
                <a:gd name="connsiteY1" fmla="*/ 731058 h 1329196"/>
                <a:gd name="connsiteX2" fmla="*/ 299069 w 1329196"/>
                <a:gd name="connsiteY2" fmla="*/ 0 h 1329196"/>
                <a:gd name="connsiteX3" fmla="*/ 1030127 w 1329196"/>
                <a:gd name="connsiteY3" fmla="*/ 0 h 1329196"/>
                <a:gd name="connsiteX4" fmla="*/ 1030127 w 1329196"/>
                <a:gd name="connsiteY4" fmla="*/ 731058 h 1329196"/>
                <a:gd name="connsiteX5" fmla="*/ 1329196 w 1329196"/>
                <a:gd name="connsiteY5" fmla="*/ 731058 h 1329196"/>
                <a:gd name="connsiteX6" fmla="*/ 664598 w 1329196"/>
                <a:gd name="connsiteY6" fmla="*/ 1329196 h 1329196"/>
                <a:gd name="connsiteX7" fmla="*/ 0 w 1329196"/>
                <a:gd name="connsiteY7" fmla="*/ 731058 h 1329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29196" h="1329196">
                  <a:moveTo>
                    <a:pt x="0" y="731058"/>
                  </a:moveTo>
                  <a:lnTo>
                    <a:pt x="299069" y="731058"/>
                  </a:lnTo>
                  <a:lnTo>
                    <a:pt x="299069" y="0"/>
                  </a:lnTo>
                  <a:lnTo>
                    <a:pt x="1030127" y="0"/>
                  </a:lnTo>
                  <a:lnTo>
                    <a:pt x="1030127" y="731058"/>
                  </a:lnTo>
                  <a:lnTo>
                    <a:pt x="1329196" y="731058"/>
                  </a:lnTo>
                  <a:lnTo>
                    <a:pt x="664598" y="1329196"/>
                  </a:lnTo>
                  <a:lnTo>
                    <a:pt x="0" y="731058"/>
                  </a:lnTo>
                  <a:close/>
                </a:path>
              </a:pathLst>
            </a:cu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z="300000" contourW="19050" prstMaterial="metal">
              <a:bevelT w="88900" h="203200"/>
              <a:bevelB w="165100" h="254000"/>
            </a:sp3d>
          </p:spPr>
          <p:style>
            <a:ln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44789" tIns="45720" rIns="344789" bIns="374696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3600" kern="1200"/>
            </a:p>
          </p:txBody>
        </p:sp>
        <p:sp>
          <p:nvSpPr>
            <p:cNvPr id="19" name="Forma livre 18"/>
            <p:cNvSpPr/>
            <p:nvPr/>
          </p:nvSpPr>
          <p:spPr>
            <a:xfrm>
              <a:off x="8499880" y="32763945"/>
              <a:ext cx="1329196" cy="1329196"/>
            </a:xfrm>
            <a:custGeom>
              <a:avLst/>
              <a:gdLst>
                <a:gd name="connsiteX0" fmla="*/ 0 w 1329196"/>
                <a:gd name="connsiteY0" fmla="*/ 731058 h 1329196"/>
                <a:gd name="connsiteX1" fmla="*/ 299069 w 1329196"/>
                <a:gd name="connsiteY1" fmla="*/ 731058 h 1329196"/>
                <a:gd name="connsiteX2" fmla="*/ 299069 w 1329196"/>
                <a:gd name="connsiteY2" fmla="*/ 0 h 1329196"/>
                <a:gd name="connsiteX3" fmla="*/ 1030127 w 1329196"/>
                <a:gd name="connsiteY3" fmla="*/ 0 h 1329196"/>
                <a:gd name="connsiteX4" fmla="*/ 1030127 w 1329196"/>
                <a:gd name="connsiteY4" fmla="*/ 731058 h 1329196"/>
                <a:gd name="connsiteX5" fmla="*/ 1329196 w 1329196"/>
                <a:gd name="connsiteY5" fmla="*/ 731058 h 1329196"/>
                <a:gd name="connsiteX6" fmla="*/ 664598 w 1329196"/>
                <a:gd name="connsiteY6" fmla="*/ 1329196 h 1329196"/>
                <a:gd name="connsiteX7" fmla="*/ 0 w 1329196"/>
                <a:gd name="connsiteY7" fmla="*/ 731058 h 1329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29196" h="1329196">
                  <a:moveTo>
                    <a:pt x="0" y="731058"/>
                  </a:moveTo>
                  <a:lnTo>
                    <a:pt x="299069" y="731058"/>
                  </a:lnTo>
                  <a:lnTo>
                    <a:pt x="299069" y="0"/>
                  </a:lnTo>
                  <a:lnTo>
                    <a:pt x="1030127" y="0"/>
                  </a:lnTo>
                  <a:lnTo>
                    <a:pt x="1030127" y="731058"/>
                  </a:lnTo>
                  <a:lnTo>
                    <a:pt x="1329196" y="731058"/>
                  </a:lnTo>
                  <a:lnTo>
                    <a:pt x="664598" y="1329196"/>
                  </a:lnTo>
                  <a:lnTo>
                    <a:pt x="0" y="731058"/>
                  </a:lnTo>
                  <a:close/>
                </a:path>
              </a:pathLst>
            </a:cu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z="300000" contourW="19050" prstMaterial="metal">
              <a:bevelT w="88900" h="203200"/>
              <a:bevelB w="165100" h="254000"/>
            </a:sp3d>
          </p:spPr>
          <p:style>
            <a:ln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44789" tIns="45720" rIns="344789" bIns="374696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3600" kern="1200"/>
            </a:p>
          </p:txBody>
        </p:sp>
      </p:grpSp>
      <p:grpSp>
        <p:nvGrpSpPr>
          <p:cNvPr id="6" name="Grupo 5"/>
          <p:cNvGrpSpPr/>
          <p:nvPr/>
        </p:nvGrpSpPr>
        <p:grpSpPr>
          <a:xfrm>
            <a:off x="1897287" y="35997702"/>
            <a:ext cx="8697600" cy="6652325"/>
            <a:chOff x="1907199" y="35997702"/>
            <a:chExt cx="8688114" cy="6652325"/>
          </a:xfrm>
        </p:grpSpPr>
        <p:sp>
          <p:nvSpPr>
            <p:cNvPr id="7" name="Forma livre 6"/>
            <p:cNvSpPr/>
            <p:nvPr/>
          </p:nvSpPr>
          <p:spPr>
            <a:xfrm>
              <a:off x="1944439" y="35997702"/>
              <a:ext cx="8650874" cy="2037214"/>
            </a:xfrm>
            <a:custGeom>
              <a:avLst/>
              <a:gdLst>
                <a:gd name="connsiteX0" fmla="*/ 0 w 8650874"/>
                <a:gd name="connsiteY0" fmla="*/ 203721 h 2037214"/>
                <a:gd name="connsiteX1" fmla="*/ 203721 w 8650874"/>
                <a:gd name="connsiteY1" fmla="*/ 0 h 2037214"/>
                <a:gd name="connsiteX2" fmla="*/ 8447153 w 8650874"/>
                <a:gd name="connsiteY2" fmla="*/ 0 h 2037214"/>
                <a:gd name="connsiteX3" fmla="*/ 8650874 w 8650874"/>
                <a:gd name="connsiteY3" fmla="*/ 203721 h 2037214"/>
                <a:gd name="connsiteX4" fmla="*/ 8650874 w 8650874"/>
                <a:gd name="connsiteY4" fmla="*/ 1833493 h 2037214"/>
                <a:gd name="connsiteX5" fmla="*/ 8447153 w 8650874"/>
                <a:gd name="connsiteY5" fmla="*/ 2037214 h 2037214"/>
                <a:gd name="connsiteX6" fmla="*/ 203721 w 8650874"/>
                <a:gd name="connsiteY6" fmla="*/ 2037214 h 2037214"/>
                <a:gd name="connsiteX7" fmla="*/ 0 w 8650874"/>
                <a:gd name="connsiteY7" fmla="*/ 1833493 h 2037214"/>
                <a:gd name="connsiteX8" fmla="*/ 0 w 8650874"/>
                <a:gd name="connsiteY8" fmla="*/ 203721 h 20372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650874" h="2037214">
                  <a:moveTo>
                    <a:pt x="0" y="203721"/>
                  </a:moveTo>
                  <a:cubicBezTo>
                    <a:pt x="0" y="91209"/>
                    <a:pt x="91209" y="0"/>
                    <a:pt x="203721" y="0"/>
                  </a:cubicBezTo>
                  <a:lnTo>
                    <a:pt x="8447153" y="0"/>
                  </a:lnTo>
                  <a:cubicBezTo>
                    <a:pt x="8559665" y="0"/>
                    <a:pt x="8650874" y="91209"/>
                    <a:pt x="8650874" y="203721"/>
                  </a:cubicBezTo>
                  <a:lnTo>
                    <a:pt x="8650874" y="1833493"/>
                  </a:lnTo>
                  <a:cubicBezTo>
                    <a:pt x="8650874" y="1946005"/>
                    <a:pt x="8559665" y="2037214"/>
                    <a:pt x="8447153" y="2037214"/>
                  </a:cubicBezTo>
                  <a:lnTo>
                    <a:pt x="203721" y="2037214"/>
                  </a:lnTo>
                  <a:cubicBezTo>
                    <a:pt x="91209" y="2037214"/>
                    <a:pt x="0" y="1946005"/>
                    <a:pt x="0" y="1833493"/>
                  </a:cubicBezTo>
                  <a:lnTo>
                    <a:pt x="0" y="203721"/>
                  </a:lnTo>
                  <a:close/>
                </a:path>
              </a:pathLst>
            </a:cu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07318" tIns="307318" rIns="2386295" bIns="307318" numCol="1" spcCol="1270" anchor="ctr" anchorCtr="0">
              <a:noAutofit/>
            </a:bodyPr>
            <a:lstStyle/>
            <a:p>
              <a:pPr lvl="0" algn="l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6500" kern="1200"/>
            </a:p>
          </p:txBody>
        </p:sp>
        <p:sp>
          <p:nvSpPr>
            <p:cNvPr id="9" name="Forma livre 8"/>
            <p:cNvSpPr/>
            <p:nvPr/>
          </p:nvSpPr>
          <p:spPr>
            <a:xfrm>
              <a:off x="1907199" y="38371925"/>
              <a:ext cx="8650874" cy="2037214"/>
            </a:xfrm>
            <a:custGeom>
              <a:avLst/>
              <a:gdLst>
                <a:gd name="connsiteX0" fmla="*/ 0 w 8650874"/>
                <a:gd name="connsiteY0" fmla="*/ 203721 h 2037214"/>
                <a:gd name="connsiteX1" fmla="*/ 203721 w 8650874"/>
                <a:gd name="connsiteY1" fmla="*/ 0 h 2037214"/>
                <a:gd name="connsiteX2" fmla="*/ 8447153 w 8650874"/>
                <a:gd name="connsiteY2" fmla="*/ 0 h 2037214"/>
                <a:gd name="connsiteX3" fmla="*/ 8650874 w 8650874"/>
                <a:gd name="connsiteY3" fmla="*/ 203721 h 2037214"/>
                <a:gd name="connsiteX4" fmla="*/ 8650874 w 8650874"/>
                <a:gd name="connsiteY4" fmla="*/ 1833493 h 2037214"/>
                <a:gd name="connsiteX5" fmla="*/ 8447153 w 8650874"/>
                <a:gd name="connsiteY5" fmla="*/ 2037214 h 2037214"/>
                <a:gd name="connsiteX6" fmla="*/ 203721 w 8650874"/>
                <a:gd name="connsiteY6" fmla="*/ 2037214 h 2037214"/>
                <a:gd name="connsiteX7" fmla="*/ 0 w 8650874"/>
                <a:gd name="connsiteY7" fmla="*/ 1833493 h 2037214"/>
                <a:gd name="connsiteX8" fmla="*/ 0 w 8650874"/>
                <a:gd name="connsiteY8" fmla="*/ 203721 h 20372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650874" h="2037214">
                  <a:moveTo>
                    <a:pt x="0" y="203721"/>
                  </a:moveTo>
                  <a:cubicBezTo>
                    <a:pt x="0" y="91209"/>
                    <a:pt x="91209" y="0"/>
                    <a:pt x="203721" y="0"/>
                  </a:cubicBezTo>
                  <a:lnTo>
                    <a:pt x="8447153" y="0"/>
                  </a:lnTo>
                  <a:cubicBezTo>
                    <a:pt x="8559665" y="0"/>
                    <a:pt x="8650874" y="91209"/>
                    <a:pt x="8650874" y="203721"/>
                  </a:cubicBezTo>
                  <a:lnTo>
                    <a:pt x="8650874" y="1833493"/>
                  </a:lnTo>
                  <a:cubicBezTo>
                    <a:pt x="8650874" y="1946005"/>
                    <a:pt x="8559665" y="2037214"/>
                    <a:pt x="8447153" y="2037214"/>
                  </a:cubicBezTo>
                  <a:lnTo>
                    <a:pt x="203721" y="2037214"/>
                  </a:lnTo>
                  <a:cubicBezTo>
                    <a:pt x="91209" y="2037214"/>
                    <a:pt x="0" y="1946005"/>
                    <a:pt x="0" y="1833493"/>
                  </a:cubicBezTo>
                  <a:lnTo>
                    <a:pt x="0" y="203721"/>
                  </a:lnTo>
                  <a:close/>
                </a:path>
              </a:pathLst>
            </a:cu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07318" tIns="307318" rIns="2394820" bIns="307318" numCol="1" spcCol="1270" anchor="ctr" anchorCtr="0">
              <a:noAutofit/>
            </a:bodyPr>
            <a:lstStyle/>
            <a:p>
              <a:pPr lvl="0" algn="l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6500" kern="1200"/>
            </a:p>
          </p:txBody>
        </p:sp>
        <p:sp>
          <p:nvSpPr>
            <p:cNvPr id="10" name="Forma livre 9"/>
            <p:cNvSpPr/>
            <p:nvPr/>
          </p:nvSpPr>
          <p:spPr>
            <a:xfrm>
              <a:off x="1907245" y="40612813"/>
              <a:ext cx="8650874" cy="2037214"/>
            </a:xfrm>
            <a:custGeom>
              <a:avLst/>
              <a:gdLst>
                <a:gd name="connsiteX0" fmla="*/ 0 w 8650874"/>
                <a:gd name="connsiteY0" fmla="*/ 203721 h 2037214"/>
                <a:gd name="connsiteX1" fmla="*/ 203721 w 8650874"/>
                <a:gd name="connsiteY1" fmla="*/ 0 h 2037214"/>
                <a:gd name="connsiteX2" fmla="*/ 8447153 w 8650874"/>
                <a:gd name="connsiteY2" fmla="*/ 0 h 2037214"/>
                <a:gd name="connsiteX3" fmla="*/ 8650874 w 8650874"/>
                <a:gd name="connsiteY3" fmla="*/ 203721 h 2037214"/>
                <a:gd name="connsiteX4" fmla="*/ 8650874 w 8650874"/>
                <a:gd name="connsiteY4" fmla="*/ 1833493 h 2037214"/>
                <a:gd name="connsiteX5" fmla="*/ 8447153 w 8650874"/>
                <a:gd name="connsiteY5" fmla="*/ 2037214 h 2037214"/>
                <a:gd name="connsiteX6" fmla="*/ 203721 w 8650874"/>
                <a:gd name="connsiteY6" fmla="*/ 2037214 h 2037214"/>
                <a:gd name="connsiteX7" fmla="*/ 0 w 8650874"/>
                <a:gd name="connsiteY7" fmla="*/ 1833493 h 2037214"/>
                <a:gd name="connsiteX8" fmla="*/ 0 w 8650874"/>
                <a:gd name="connsiteY8" fmla="*/ 203721 h 20372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650874" h="2037214">
                  <a:moveTo>
                    <a:pt x="0" y="203721"/>
                  </a:moveTo>
                  <a:cubicBezTo>
                    <a:pt x="0" y="91209"/>
                    <a:pt x="91209" y="0"/>
                    <a:pt x="203721" y="0"/>
                  </a:cubicBezTo>
                  <a:lnTo>
                    <a:pt x="8447153" y="0"/>
                  </a:lnTo>
                  <a:cubicBezTo>
                    <a:pt x="8559665" y="0"/>
                    <a:pt x="8650874" y="91209"/>
                    <a:pt x="8650874" y="203721"/>
                  </a:cubicBezTo>
                  <a:lnTo>
                    <a:pt x="8650874" y="1833493"/>
                  </a:lnTo>
                  <a:cubicBezTo>
                    <a:pt x="8650874" y="1946005"/>
                    <a:pt x="8559665" y="2037214"/>
                    <a:pt x="8447153" y="2037214"/>
                  </a:cubicBezTo>
                  <a:lnTo>
                    <a:pt x="203721" y="2037214"/>
                  </a:lnTo>
                  <a:cubicBezTo>
                    <a:pt x="91209" y="2037214"/>
                    <a:pt x="0" y="1946005"/>
                    <a:pt x="0" y="1833493"/>
                  </a:cubicBezTo>
                  <a:lnTo>
                    <a:pt x="0" y="203721"/>
                  </a:lnTo>
                  <a:close/>
                </a:path>
              </a:pathLst>
            </a:cu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07318" tIns="307318" rIns="2394820" bIns="307318" numCol="1" spcCol="1270" anchor="ctr" anchorCtr="0">
              <a:noAutofit/>
            </a:bodyPr>
            <a:lstStyle/>
            <a:p>
              <a:pPr lvl="0" algn="l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6500" kern="1200"/>
            </a:p>
          </p:txBody>
        </p:sp>
      </p:grpSp>
      <p:sp>
        <p:nvSpPr>
          <p:cNvPr id="77" name="Forma livre 76"/>
          <p:cNvSpPr/>
          <p:nvPr/>
        </p:nvSpPr>
        <p:spPr>
          <a:xfrm>
            <a:off x="8499880" y="35179160"/>
            <a:ext cx="1329196" cy="1329196"/>
          </a:xfrm>
          <a:custGeom>
            <a:avLst/>
            <a:gdLst>
              <a:gd name="connsiteX0" fmla="*/ 0 w 1329196"/>
              <a:gd name="connsiteY0" fmla="*/ 731058 h 1329196"/>
              <a:gd name="connsiteX1" fmla="*/ 299069 w 1329196"/>
              <a:gd name="connsiteY1" fmla="*/ 731058 h 1329196"/>
              <a:gd name="connsiteX2" fmla="*/ 299069 w 1329196"/>
              <a:gd name="connsiteY2" fmla="*/ 0 h 1329196"/>
              <a:gd name="connsiteX3" fmla="*/ 1030127 w 1329196"/>
              <a:gd name="connsiteY3" fmla="*/ 0 h 1329196"/>
              <a:gd name="connsiteX4" fmla="*/ 1030127 w 1329196"/>
              <a:gd name="connsiteY4" fmla="*/ 731058 h 1329196"/>
              <a:gd name="connsiteX5" fmla="*/ 1329196 w 1329196"/>
              <a:gd name="connsiteY5" fmla="*/ 731058 h 1329196"/>
              <a:gd name="connsiteX6" fmla="*/ 664598 w 1329196"/>
              <a:gd name="connsiteY6" fmla="*/ 1329196 h 1329196"/>
              <a:gd name="connsiteX7" fmla="*/ 0 w 1329196"/>
              <a:gd name="connsiteY7" fmla="*/ 731058 h 1329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29196" h="1329196">
                <a:moveTo>
                  <a:pt x="0" y="731058"/>
                </a:moveTo>
                <a:lnTo>
                  <a:pt x="299069" y="731058"/>
                </a:lnTo>
                <a:lnTo>
                  <a:pt x="299069" y="0"/>
                </a:lnTo>
                <a:lnTo>
                  <a:pt x="1030127" y="0"/>
                </a:lnTo>
                <a:lnTo>
                  <a:pt x="1030127" y="731058"/>
                </a:lnTo>
                <a:lnTo>
                  <a:pt x="1329196" y="731058"/>
                </a:lnTo>
                <a:lnTo>
                  <a:pt x="664598" y="1329196"/>
                </a:lnTo>
                <a:lnTo>
                  <a:pt x="0" y="731058"/>
                </a:lnTo>
                <a:close/>
              </a:path>
            </a:pathLst>
          </a:custGeo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9050" prstMaterial="metal">
            <a:bevelT w="88900" h="203200"/>
            <a:bevelB w="165100" h="254000"/>
          </a:sp3d>
        </p:spPr>
        <p:style>
          <a:ln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44789" tIns="45720" rIns="344789" bIns="374696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pt-BR" sz="3600" kern="1200"/>
          </a:p>
        </p:txBody>
      </p:sp>
      <p:sp>
        <p:nvSpPr>
          <p:cNvPr id="78" name="Forma livre 77"/>
          <p:cNvSpPr/>
          <p:nvPr/>
        </p:nvSpPr>
        <p:spPr>
          <a:xfrm>
            <a:off x="8499880" y="37522329"/>
            <a:ext cx="1329196" cy="1329196"/>
          </a:xfrm>
          <a:custGeom>
            <a:avLst/>
            <a:gdLst>
              <a:gd name="connsiteX0" fmla="*/ 0 w 1329196"/>
              <a:gd name="connsiteY0" fmla="*/ 731058 h 1329196"/>
              <a:gd name="connsiteX1" fmla="*/ 299069 w 1329196"/>
              <a:gd name="connsiteY1" fmla="*/ 731058 h 1329196"/>
              <a:gd name="connsiteX2" fmla="*/ 299069 w 1329196"/>
              <a:gd name="connsiteY2" fmla="*/ 0 h 1329196"/>
              <a:gd name="connsiteX3" fmla="*/ 1030127 w 1329196"/>
              <a:gd name="connsiteY3" fmla="*/ 0 h 1329196"/>
              <a:gd name="connsiteX4" fmla="*/ 1030127 w 1329196"/>
              <a:gd name="connsiteY4" fmla="*/ 731058 h 1329196"/>
              <a:gd name="connsiteX5" fmla="*/ 1329196 w 1329196"/>
              <a:gd name="connsiteY5" fmla="*/ 731058 h 1329196"/>
              <a:gd name="connsiteX6" fmla="*/ 664598 w 1329196"/>
              <a:gd name="connsiteY6" fmla="*/ 1329196 h 1329196"/>
              <a:gd name="connsiteX7" fmla="*/ 0 w 1329196"/>
              <a:gd name="connsiteY7" fmla="*/ 731058 h 1329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29196" h="1329196">
                <a:moveTo>
                  <a:pt x="0" y="731058"/>
                </a:moveTo>
                <a:lnTo>
                  <a:pt x="299069" y="731058"/>
                </a:lnTo>
                <a:lnTo>
                  <a:pt x="299069" y="0"/>
                </a:lnTo>
                <a:lnTo>
                  <a:pt x="1030127" y="0"/>
                </a:lnTo>
                <a:lnTo>
                  <a:pt x="1030127" y="731058"/>
                </a:lnTo>
                <a:lnTo>
                  <a:pt x="1329196" y="731058"/>
                </a:lnTo>
                <a:lnTo>
                  <a:pt x="664598" y="1329196"/>
                </a:lnTo>
                <a:lnTo>
                  <a:pt x="0" y="731058"/>
                </a:lnTo>
                <a:close/>
              </a:path>
            </a:pathLst>
          </a:custGeo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9050" prstMaterial="metal">
            <a:bevelT w="88900" h="203200"/>
            <a:bevelB w="165100" h="254000"/>
          </a:sp3d>
        </p:spPr>
        <p:style>
          <a:ln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44789" tIns="45720" rIns="344789" bIns="374696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pt-BR" sz="3600" kern="1200"/>
          </a:p>
        </p:txBody>
      </p:sp>
      <p:sp>
        <p:nvSpPr>
          <p:cNvPr id="79" name="Forma livre 78"/>
          <p:cNvSpPr/>
          <p:nvPr/>
        </p:nvSpPr>
        <p:spPr>
          <a:xfrm>
            <a:off x="8499880" y="39865498"/>
            <a:ext cx="1329196" cy="1329196"/>
          </a:xfrm>
          <a:custGeom>
            <a:avLst/>
            <a:gdLst>
              <a:gd name="connsiteX0" fmla="*/ 0 w 1329196"/>
              <a:gd name="connsiteY0" fmla="*/ 731058 h 1329196"/>
              <a:gd name="connsiteX1" fmla="*/ 299069 w 1329196"/>
              <a:gd name="connsiteY1" fmla="*/ 731058 h 1329196"/>
              <a:gd name="connsiteX2" fmla="*/ 299069 w 1329196"/>
              <a:gd name="connsiteY2" fmla="*/ 0 h 1329196"/>
              <a:gd name="connsiteX3" fmla="*/ 1030127 w 1329196"/>
              <a:gd name="connsiteY3" fmla="*/ 0 h 1329196"/>
              <a:gd name="connsiteX4" fmla="*/ 1030127 w 1329196"/>
              <a:gd name="connsiteY4" fmla="*/ 731058 h 1329196"/>
              <a:gd name="connsiteX5" fmla="*/ 1329196 w 1329196"/>
              <a:gd name="connsiteY5" fmla="*/ 731058 h 1329196"/>
              <a:gd name="connsiteX6" fmla="*/ 664598 w 1329196"/>
              <a:gd name="connsiteY6" fmla="*/ 1329196 h 1329196"/>
              <a:gd name="connsiteX7" fmla="*/ 0 w 1329196"/>
              <a:gd name="connsiteY7" fmla="*/ 731058 h 1329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29196" h="1329196">
                <a:moveTo>
                  <a:pt x="0" y="731058"/>
                </a:moveTo>
                <a:lnTo>
                  <a:pt x="299069" y="731058"/>
                </a:lnTo>
                <a:lnTo>
                  <a:pt x="299069" y="0"/>
                </a:lnTo>
                <a:lnTo>
                  <a:pt x="1030127" y="0"/>
                </a:lnTo>
                <a:lnTo>
                  <a:pt x="1030127" y="731058"/>
                </a:lnTo>
                <a:lnTo>
                  <a:pt x="1329196" y="731058"/>
                </a:lnTo>
                <a:lnTo>
                  <a:pt x="664598" y="1329196"/>
                </a:lnTo>
                <a:lnTo>
                  <a:pt x="0" y="731058"/>
                </a:lnTo>
                <a:close/>
              </a:path>
            </a:pathLst>
          </a:custGeo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9050" prstMaterial="metal">
            <a:bevelT w="88900" h="203200"/>
            <a:bevelB w="165100" h="254000"/>
          </a:sp3d>
        </p:spPr>
        <p:style>
          <a:ln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44789" tIns="45720" rIns="344789" bIns="374696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pt-BR" sz="3600" kern="1200"/>
          </a:p>
        </p:txBody>
      </p:sp>
      <p:sp>
        <p:nvSpPr>
          <p:cNvPr id="23" name="CaixaDeTexto 22"/>
          <p:cNvSpPr txBox="1"/>
          <p:nvPr/>
        </p:nvSpPr>
        <p:spPr>
          <a:xfrm>
            <a:off x="1897287" y="29315943"/>
            <a:ext cx="8660319" cy="11209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pt-BR" sz="6600" dirty="0" smtClean="0">
                <a:solidFill>
                  <a:prstClr val="black"/>
                </a:solidFill>
                <a:latin typeface="Tw Cen MT" panose="020B0602020104020603" pitchFamily="34" charset="0"/>
              </a:rPr>
              <a:t>Análise física</a:t>
            </a:r>
            <a:endParaRPr lang="pt-BR" sz="6600" dirty="0">
              <a:solidFill>
                <a:prstClr val="black"/>
              </a:solidFill>
              <a:latin typeface="Tw Cen MT" panose="020B0602020104020603" pitchFamily="34" charset="0"/>
            </a:endParaRPr>
          </a:p>
        </p:txBody>
      </p:sp>
      <p:sp>
        <p:nvSpPr>
          <p:cNvPr id="81" name="CaixaDeTexto 80"/>
          <p:cNvSpPr txBox="1"/>
          <p:nvPr/>
        </p:nvSpPr>
        <p:spPr>
          <a:xfrm>
            <a:off x="1897287" y="31730202"/>
            <a:ext cx="866031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600" dirty="0" smtClean="0">
                <a:latin typeface="Tw Cen MT" panose="020B0602020104020603" pitchFamily="34" charset="0"/>
              </a:rPr>
              <a:t>Obtenção da Polpa</a:t>
            </a:r>
            <a:endParaRPr lang="pt-BR" sz="6600" dirty="0">
              <a:latin typeface="Tw Cen MT" panose="020B0602020104020603" pitchFamily="34" charset="0"/>
            </a:endParaRPr>
          </a:p>
        </p:txBody>
      </p:sp>
      <p:sp>
        <p:nvSpPr>
          <p:cNvPr id="87" name="CaixaDeTexto 86"/>
          <p:cNvSpPr txBox="1"/>
          <p:nvPr/>
        </p:nvSpPr>
        <p:spPr>
          <a:xfrm>
            <a:off x="1887153" y="34073946"/>
            <a:ext cx="867045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600" dirty="0" smtClean="0">
                <a:latin typeface="Tw Cen MT" panose="020B0602020104020603" pitchFamily="34" charset="0"/>
              </a:rPr>
              <a:t>Obtenção do Óleo</a:t>
            </a:r>
            <a:endParaRPr lang="pt-BR" sz="6600" dirty="0">
              <a:latin typeface="Tw Cen MT" panose="020B0602020104020603" pitchFamily="34" charset="0"/>
            </a:endParaRPr>
          </a:p>
        </p:txBody>
      </p:sp>
      <p:sp>
        <p:nvSpPr>
          <p:cNvPr id="88" name="CaixaDeTexto 87"/>
          <p:cNvSpPr txBox="1"/>
          <p:nvPr/>
        </p:nvSpPr>
        <p:spPr>
          <a:xfrm>
            <a:off x="1897288" y="36417691"/>
            <a:ext cx="86976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600" dirty="0" smtClean="0">
                <a:latin typeface="Tw Cen MT" panose="020B0602020104020603" pitchFamily="34" charset="0"/>
              </a:rPr>
              <a:t>Avaliação Físico Química</a:t>
            </a:r>
            <a:endParaRPr lang="pt-BR" sz="6600" dirty="0">
              <a:latin typeface="Tw Cen MT" panose="020B0602020104020603" pitchFamily="34" charset="0"/>
            </a:endParaRPr>
          </a:p>
        </p:txBody>
      </p:sp>
      <p:sp>
        <p:nvSpPr>
          <p:cNvPr id="89" name="CaixaDeTexto 88"/>
          <p:cNvSpPr txBox="1"/>
          <p:nvPr/>
        </p:nvSpPr>
        <p:spPr>
          <a:xfrm>
            <a:off x="1897287" y="38806768"/>
            <a:ext cx="866031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600" dirty="0" smtClean="0">
                <a:latin typeface="Tw Cen MT" panose="020B0602020104020603" pitchFamily="34" charset="0"/>
              </a:rPr>
              <a:t>Avaliação Antioxidante</a:t>
            </a:r>
            <a:endParaRPr lang="pt-BR" sz="6600" dirty="0">
              <a:latin typeface="Tw Cen MT" panose="020B0602020104020603" pitchFamily="34" charset="0"/>
            </a:endParaRPr>
          </a:p>
        </p:txBody>
      </p:sp>
      <p:sp>
        <p:nvSpPr>
          <p:cNvPr id="90" name="CaixaDeTexto 89"/>
          <p:cNvSpPr txBox="1"/>
          <p:nvPr/>
        </p:nvSpPr>
        <p:spPr>
          <a:xfrm>
            <a:off x="1832564" y="41105182"/>
            <a:ext cx="876232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600" dirty="0" smtClean="0">
                <a:latin typeface="Tw Cen MT" panose="020B0602020104020603" pitchFamily="34" charset="0"/>
              </a:rPr>
              <a:t>Testes In Vitro</a:t>
            </a:r>
            <a:endParaRPr lang="pt-BR" sz="6600" dirty="0">
              <a:latin typeface="Tw Cen MT" panose="020B0602020104020603" pitchFamily="34" charset="0"/>
            </a:endParaRPr>
          </a:p>
        </p:txBody>
      </p:sp>
      <p:sp>
        <p:nvSpPr>
          <p:cNvPr id="74" name="Rectangle 5"/>
          <p:cNvSpPr>
            <a:spLocks noChangeArrowheads="1"/>
          </p:cNvSpPr>
          <p:nvPr/>
        </p:nvSpPr>
        <p:spPr bwMode="auto">
          <a:xfrm>
            <a:off x="16896614" y="9635934"/>
            <a:ext cx="14814889" cy="1508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pt-BR" sz="2400" dirty="0"/>
              <a:t> </a:t>
            </a:r>
          </a:p>
          <a:p>
            <a:r>
              <a:rPr lang="pt-BR" sz="2400" b="1" dirty="0"/>
              <a:t>Tabela 4 -</a:t>
            </a:r>
            <a:r>
              <a:rPr lang="pt-BR" sz="2400" dirty="0"/>
              <a:t> Compostos bioativos (mg/100 g) do óleo da polpa e </a:t>
            </a:r>
            <a:r>
              <a:rPr lang="pt-BR" sz="2400" dirty="0" smtClean="0"/>
              <a:t>100 ml </a:t>
            </a:r>
            <a:r>
              <a:rPr lang="pt-BR" sz="2400" dirty="0"/>
              <a:t>do óleo da amêndoa do tucum </a:t>
            </a:r>
            <a:r>
              <a:rPr lang="pt-BR" sz="2400" dirty="0" smtClean="0"/>
              <a:t>mirim</a:t>
            </a:r>
          </a:p>
          <a:p>
            <a:pPr lvl="0"/>
            <a:r>
              <a:rPr lang="pt-BR" sz="2000" dirty="0">
                <a:latin typeface="Arial" panose="020B0604020202020204" pitchFamily="34" charset="0"/>
                <a:ea typeface="Times New Roman" panose="02020603050405020304" pitchFamily="18" charset="0"/>
              </a:rPr>
              <a:t>Fonte: Material analisado no laboratório de Biologia Geral da UEMASUL. </a:t>
            </a:r>
            <a:endParaRPr lang="pt-BR" sz="2000" dirty="0">
              <a:latin typeface="Arial" panose="020B0604020202020204" pitchFamily="34" charset="0"/>
            </a:endParaRPr>
          </a:p>
          <a:p>
            <a:endParaRPr lang="pt-BR" sz="2400" dirty="0"/>
          </a:p>
        </p:txBody>
      </p:sp>
      <p:sp>
        <p:nvSpPr>
          <p:cNvPr id="94" name="Rectangle 5"/>
          <p:cNvSpPr>
            <a:spLocks noChangeArrowheads="1"/>
          </p:cNvSpPr>
          <p:nvPr/>
        </p:nvSpPr>
        <p:spPr bwMode="auto">
          <a:xfrm>
            <a:off x="16896614" y="15532978"/>
            <a:ext cx="15507436" cy="1138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pt-BR" sz="2400" b="1" dirty="0"/>
              <a:t>Tabela 5</a:t>
            </a:r>
            <a:r>
              <a:rPr lang="pt-BR" sz="2400" dirty="0"/>
              <a:t> – Exprime o resultado observado de como os insetos foram repelidos após aplicação do extrato e do óleo sobre as placas com glicose coberta por insetos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Fonte: Material analisado no laboratório de Biologia Geral da UEMASUL. </a:t>
            </a:r>
            <a:endParaRPr kumimoji="0" lang="pt-BR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76" name="Tabela 7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3036485"/>
              </p:ext>
            </p:extLst>
          </p:nvPr>
        </p:nvGraphicFramePr>
        <p:xfrm>
          <a:off x="17211109" y="10801501"/>
          <a:ext cx="14500394" cy="440966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{69CF1AB2-1976-4502-BF36-3FF5EA218861}</a:tableStyleId>
              </a:tblPr>
              <a:tblGrid>
                <a:gridCol w="7487860"/>
                <a:gridCol w="2822083"/>
                <a:gridCol w="4190451"/>
              </a:tblGrid>
              <a:tr h="646351">
                <a:tc>
                  <a:txBody>
                    <a:bodyPr/>
                    <a:lstStyle/>
                    <a:p>
                      <a:pPr marL="7239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7239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7239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err="1" smtClean="0">
                          <a:effectLst/>
                        </a:rPr>
                        <a:t>Parâmetros</a:t>
                      </a:r>
                      <a:endParaRPr lang="pt-BR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970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3970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smtClean="0">
                        <a:effectLst/>
                      </a:endParaRPr>
                    </a:p>
                    <a:p>
                      <a:pPr marL="13970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smtClean="0">
                          <a:effectLst/>
                        </a:rPr>
                        <a:t>Óleo </a:t>
                      </a:r>
                      <a:r>
                        <a:rPr lang="en-US" sz="3100" dirty="0">
                          <a:effectLst/>
                        </a:rPr>
                        <a:t>da </a:t>
                      </a:r>
                      <a:r>
                        <a:rPr lang="en-US" sz="3100" dirty="0" err="1">
                          <a:effectLst/>
                        </a:rPr>
                        <a:t>polpa</a:t>
                      </a:r>
                      <a:endParaRPr lang="pt-BR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653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7653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7653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err="1" smtClean="0">
                          <a:effectLst/>
                        </a:rPr>
                        <a:t>Óleo</a:t>
                      </a:r>
                      <a:r>
                        <a:rPr lang="en-US" sz="3100" dirty="0" smtClean="0">
                          <a:effectLst/>
                        </a:rPr>
                        <a:t> </a:t>
                      </a:r>
                      <a:r>
                        <a:rPr lang="en-US" sz="3100" dirty="0">
                          <a:effectLst/>
                        </a:rPr>
                        <a:t>da </a:t>
                      </a:r>
                      <a:r>
                        <a:rPr lang="en-US" sz="3100" dirty="0" err="1">
                          <a:effectLst/>
                        </a:rPr>
                        <a:t>amêndoa</a:t>
                      </a:r>
                      <a:endParaRPr lang="pt-BR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847214">
                <a:tc>
                  <a:txBody>
                    <a:bodyPr/>
                    <a:lstStyle/>
                    <a:p>
                      <a:pPr marL="7239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pt-BR" sz="3100" dirty="0" smtClean="0">
                        <a:effectLst/>
                      </a:endParaRPr>
                    </a:p>
                    <a:p>
                      <a:pPr marL="7239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pt-BR" sz="3100" dirty="0" smtClean="0">
                        <a:effectLst/>
                      </a:endParaRPr>
                    </a:p>
                    <a:p>
                      <a:pPr marL="7239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pt-BR" sz="3100" dirty="0" smtClean="0">
                        <a:effectLst/>
                      </a:endParaRPr>
                    </a:p>
                    <a:p>
                      <a:pPr marL="7239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BR" sz="3100" dirty="0" err="1" smtClean="0">
                          <a:effectLst/>
                        </a:rPr>
                        <a:t>Flavanóides</a:t>
                      </a:r>
                      <a:r>
                        <a:rPr lang="pt-BR" sz="3100" dirty="0" smtClean="0">
                          <a:effectLst/>
                        </a:rPr>
                        <a:t> </a:t>
                      </a:r>
                      <a:r>
                        <a:rPr lang="pt-BR" sz="3100" dirty="0">
                          <a:effectLst/>
                        </a:rPr>
                        <a:t>Totais (mg catequina/100 g)</a:t>
                      </a:r>
                      <a:endParaRPr lang="pt-BR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970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3970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3970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3970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smtClean="0">
                          <a:effectLst/>
                        </a:rPr>
                        <a:t>710,26</a:t>
                      </a:r>
                      <a:endParaRPr lang="pt-BR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653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7653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7653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7653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smtClean="0">
                          <a:effectLst/>
                        </a:rPr>
                        <a:t>718,25</a:t>
                      </a:r>
                      <a:endParaRPr lang="pt-BR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439899">
                <a:tc>
                  <a:txBody>
                    <a:bodyPr/>
                    <a:lstStyle/>
                    <a:p>
                      <a:pPr marL="7239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7239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7239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err="1" smtClean="0">
                          <a:effectLst/>
                        </a:rPr>
                        <a:t>Flavonóides</a:t>
                      </a:r>
                      <a:r>
                        <a:rPr lang="en-US" sz="3100" dirty="0" smtClean="0">
                          <a:effectLst/>
                        </a:rPr>
                        <a:t> </a:t>
                      </a:r>
                      <a:r>
                        <a:rPr lang="en-US" sz="3100" dirty="0" err="1">
                          <a:effectLst/>
                        </a:rPr>
                        <a:t>Amarelos</a:t>
                      </a:r>
                      <a:r>
                        <a:rPr lang="en-US" sz="3100" dirty="0">
                          <a:effectLst/>
                        </a:rPr>
                        <a:t> (mg / 100 g)</a:t>
                      </a:r>
                      <a:endParaRPr lang="pt-BR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970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3970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3970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smtClean="0">
                          <a:effectLst/>
                        </a:rPr>
                        <a:t>44,25</a:t>
                      </a:r>
                      <a:endParaRPr lang="pt-BR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653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7653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7653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smtClean="0">
                          <a:effectLst/>
                        </a:rPr>
                        <a:t>43,31</a:t>
                      </a:r>
                      <a:endParaRPr lang="pt-BR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439899">
                <a:tc>
                  <a:txBody>
                    <a:bodyPr/>
                    <a:lstStyle/>
                    <a:p>
                      <a:pPr marL="7239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7239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7239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err="1" smtClean="0">
                          <a:effectLst/>
                        </a:rPr>
                        <a:t>Antocianinas</a:t>
                      </a:r>
                      <a:r>
                        <a:rPr lang="en-US" sz="3100" dirty="0" smtClean="0">
                          <a:effectLst/>
                        </a:rPr>
                        <a:t> </a:t>
                      </a:r>
                      <a:r>
                        <a:rPr lang="en-US" sz="3100" dirty="0" err="1">
                          <a:effectLst/>
                        </a:rPr>
                        <a:t>totais</a:t>
                      </a:r>
                      <a:r>
                        <a:rPr lang="en-US" sz="3100" dirty="0">
                          <a:effectLst/>
                        </a:rPr>
                        <a:t> (mg / </a:t>
                      </a:r>
                      <a:r>
                        <a:rPr lang="en-US" sz="3100" dirty="0" err="1">
                          <a:effectLst/>
                        </a:rPr>
                        <a:t>100g</a:t>
                      </a:r>
                      <a:r>
                        <a:rPr lang="en-US" sz="3100" dirty="0">
                          <a:effectLst/>
                        </a:rPr>
                        <a:t>)</a:t>
                      </a:r>
                      <a:endParaRPr lang="pt-BR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970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3970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3970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smtClean="0">
                          <a:effectLst/>
                        </a:rPr>
                        <a:t>82,18</a:t>
                      </a:r>
                      <a:endParaRPr lang="pt-BR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653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7653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7653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smtClean="0">
                          <a:effectLst/>
                        </a:rPr>
                        <a:t>79,16</a:t>
                      </a:r>
                      <a:endParaRPr lang="pt-BR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558291">
                <a:tc>
                  <a:txBody>
                    <a:bodyPr/>
                    <a:lstStyle/>
                    <a:p>
                      <a:pPr marL="7239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7239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7239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err="1" smtClean="0">
                          <a:effectLst/>
                        </a:rPr>
                        <a:t>Vitamina</a:t>
                      </a:r>
                      <a:r>
                        <a:rPr lang="en-US" sz="3100" dirty="0" smtClean="0">
                          <a:effectLst/>
                        </a:rPr>
                        <a:t> </a:t>
                      </a:r>
                      <a:r>
                        <a:rPr lang="en-US" sz="3100" dirty="0">
                          <a:effectLst/>
                        </a:rPr>
                        <a:t>C (mg / 100 g)</a:t>
                      </a:r>
                      <a:endParaRPr lang="pt-BR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970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3970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3970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smtClean="0">
                          <a:effectLst/>
                        </a:rPr>
                        <a:t>76,36</a:t>
                      </a:r>
                      <a:endParaRPr lang="pt-BR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653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7653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7653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smtClean="0">
                          <a:effectLst/>
                        </a:rPr>
                        <a:t>72,46</a:t>
                      </a:r>
                      <a:endParaRPr lang="pt-BR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720080">
                <a:tc>
                  <a:txBody>
                    <a:bodyPr/>
                    <a:lstStyle/>
                    <a:p>
                      <a:pPr marL="7239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pt-BR" sz="3100" dirty="0" smtClean="0">
                        <a:effectLst/>
                      </a:endParaRPr>
                    </a:p>
                    <a:p>
                      <a:pPr marL="7239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pt-BR" sz="3100" dirty="0" smtClean="0">
                        <a:effectLst/>
                      </a:endParaRPr>
                    </a:p>
                    <a:p>
                      <a:pPr marL="7239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BR" sz="3100" dirty="0" err="1" smtClean="0">
                          <a:effectLst/>
                        </a:rPr>
                        <a:t>Carotenóides</a:t>
                      </a:r>
                      <a:r>
                        <a:rPr lang="pt-BR" sz="3100" dirty="0" smtClean="0">
                          <a:effectLst/>
                        </a:rPr>
                        <a:t> </a:t>
                      </a:r>
                      <a:r>
                        <a:rPr lang="pt-BR" sz="3100" dirty="0">
                          <a:effectLst/>
                        </a:rPr>
                        <a:t>totais mg </a:t>
                      </a:r>
                      <a:r>
                        <a:rPr lang="en-US" sz="3100" dirty="0">
                          <a:effectLst/>
                        </a:rPr>
                        <a:t>β</a:t>
                      </a:r>
                      <a:r>
                        <a:rPr lang="pt-BR" sz="3100" dirty="0">
                          <a:effectLst/>
                        </a:rPr>
                        <a:t>-caroteno/100</a:t>
                      </a:r>
                      <a:endParaRPr lang="pt-BR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970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3970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3970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smtClean="0">
                          <a:effectLst/>
                        </a:rPr>
                        <a:t>0,16</a:t>
                      </a:r>
                      <a:endParaRPr lang="pt-BR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653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7653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7653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smtClean="0">
                          <a:effectLst/>
                        </a:rPr>
                        <a:t>0,18</a:t>
                      </a:r>
                      <a:endParaRPr lang="pt-BR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439899">
                <a:tc>
                  <a:txBody>
                    <a:bodyPr/>
                    <a:lstStyle/>
                    <a:p>
                      <a:pPr marL="7239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7239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7239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err="1" smtClean="0">
                          <a:effectLst/>
                        </a:rPr>
                        <a:t>Antioxidantes</a:t>
                      </a:r>
                      <a:r>
                        <a:rPr lang="en-US" sz="3100" dirty="0" smtClean="0">
                          <a:effectLst/>
                        </a:rPr>
                        <a:t> </a:t>
                      </a:r>
                      <a:r>
                        <a:rPr lang="en-US" sz="3100" dirty="0" err="1">
                          <a:effectLst/>
                        </a:rPr>
                        <a:t>mg.100g</a:t>
                      </a:r>
                      <a:r>
                        <a:rPr lang="en-US" sz="1600" dirty="0">
                          <a:effectLst/>
                        </a:rPr>
                        <a:t>-1</a:t>
                      </a:r>
                      <a:endParaRPr lang="pt-BR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970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3970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3970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smtClean="0">
                          <a:effectLst/>
                        </a:rPr>
                        <a:t>17,23</a:t>
                      </a:r>
                      <a:endParaRPr lang="pt-BR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653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7653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76530" algn="ctr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smtClean="0">
                          <a:effectLst/>
                        </a:rPr>
                        <a:t>19,22</a:t>
                      </a:r>
                      <a:endParaRPr lang="pt-BR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graphicFrame>
        <p:nvGraphicFramePr>
          <p:cNvPr id="80" name="Tabela 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1827830"/>
              </p:ext>
            </p:extLst>
          </p:nvPr>
        </p:nvGraphicFramePr>
        <p:xfrm>
          <a:off x="17174982" y="16778164"/>
          <a:ext cx="14292739" cy="235015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{69CF1AB2-1976-4502-BF36-3FF5EA218861}</a:tableStyleId>
              </a:tblPr>
              <a:tblGrid>
                <a:gridCol w="3672747"/>
                <a:gridCol w="2321543"/>
                <a:gridCol w="2240945"/>
                <a:gridCol w="1905909"/>
                <a:gridCol w="1910650"/>
                <a:gridCol w="2240945"/>
              </a:tblGrid>
              <a:tr h="783385">
                <a:tc>
                  <a:txBody>
                    <a:bodyPr/>
                    <a:lstStyle/>
                    <a:p>
                      <a:pPr marL="7239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7239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7239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err="1" smtClean="0">
                          <a:effectLst/>
                        </a:rPr>
                        <a:t>Parâmetros</a:t>
                      </a:r>
                      <a:endParaRPr lang="pt-BR" sz="3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9558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9558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9558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smtClean="0">
                          <a:effectLst/>
                        </a:rPr>
                        <a:t>10 </a:t>
                      </a:r>
                      <a:r>
                        <a:rPr lang="en-US" sz="3100" dirty="0">
                          <a:effectLst/>
                        </a:rPr>
                        <a:t>min.</a:t>
                      </a:r>
                      <a:endParaRPr lang="pt-BR" sz="3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5273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25273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25273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smtClean="0">
                          <a:effectLst/>
                        </a:rPr>
                        <a:t>20 </a:t>
                      </a:r>
                      <a:r>
                        <a:rPr lang="en-US" sz="3100" dirty="0">
                          <a:effectLst/>
                        </a:rPr>
                        <a:t>min.</a:t>
                      </a:r>
                      <a:endParaRPr lang="pt-BR" sz="3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256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6256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6256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smtClean="0">
                          <a:effectLst/>
                        </a:rPr>
                        <a:t>30 </a:t>
                      </a:r>
                      <a:r>
                        <a:rPr lang="en-US" sz="3100" dirty="0">
                          <a:effectLst/>
                        </a:rPr>
                        <a:t>min.</a:t>
                      </a:r>
                      <a:endParaRPr lang="pt-BR" sz="3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684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1684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1684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smtClean="0">
                          <a:effectLst/>
                        </a:rPr>
                        <a:t>40 </a:t>
                      </a:r>
                      <a:r>
                        <a:rPr lang="en-US" sz="3100" dirty="0">
                          <a:effectLst/>
                        </a:rPr>
                        <a:t>min.</a:t>
                      </a:r>
                      <a:endParaRPr lang="pt-BR" sz="3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256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6256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6256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smtClean="0">
                          <a:effectLst/>
                        </a:rPr>
                        <a:t>50 </a:t>
                      </a:r>
                      <a:r>
                        <a:rPr lang="en-US" sz="3100" dirty="0">
                          <a:effectLst/>
                        </a:rPr>
                        <a:t>min.</a:t>
                      </a:r>
                      <a:endParaRPr lang="pt-BR" sz="3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783385">
                <a:tc>
                  <a:txBody>
                    <a:bodyPr/>
                    <a:lstStyle/>
                    <a:p>
                      <a:pPr marL="7239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7239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7239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err="1" smtClean="0">
                          <a:effectLst/>
                        </a:rPr>
                        <a:t>Óleo</a:t>
                      </a:r>
                      <a:r>
                        <a:rPr lang="en-US" sz="3100" dirty="0" smtClean="0">
                          <a:effectLst/>
                        </a:rPr>
                        <a:t> </a:t>
                      </a:r>
                      <a:r>
                        <a:rPr lang="en-US" sz="3100" dirty="0">
                          <a:effectLst/>
                        </a:rPr>
                        <a:t>da </a:t>
                      </a:r>
                      <a:r>
                        <a:rPr lang="en-US" sz="3100" dirty="0" err="1">
                          <a:effectLst/>
                        </a:rPr>
                        <a:t>polpa</a:t>
                      </a:r>
                      <a:endParaRPr lang="pt-BR" sz="3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9558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9558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9558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smtClean="0">
                          <a:effectLst/>
                        </a:rPr>
                        <a:t>12</a:t>
                      </a:r>
                      <a:r>
                        <a:rPr lang="en-US" sz="3100" dirty="0">
                          <a:effectLst/>
                        </a:rPr>
                        <a:t>%</a:t>
                      </a:r>
                      <a:endParaRPr lang="pt-BR" sz="3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5273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25273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25273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smtClean="0">
                          <a:effectLst/>
                        </a:rPr>
                        <a:t>35</a:t>
                      </a:r>
                      <a:r>
                        <a:rPr lang="en-US" sz="3100" dirty="0">
                          <a:effectLst/>
                        </a:rPr>
                        <a:t>%</a:t>
                      </a:r>
                      <a:endParaRPr lang="pt-BR" sz="3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256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6256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6256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smtClean="0">
                          <a:effectLst/>
                        </a:rPr>
                        <a:t>75</a:t>
                      </a:r>
                      <a:r>
                        <a:rPr lang="en-US" sz="3100" dirty="0">
                          <a:effectLst/>
                        </a:rPr>
                        <a:t>%</a:t>
                      </a:r>
                      <a:endParaRPr lang="pt-BR" sz="3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684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1684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1684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smtClean="0">
                          <a:effectLst/>
                        </a:rPr>
                        <a:t>90</a:t>
                      </a:r>
                      <a:r>
                        <a:rPr lang="en-US" sz="3100" dirty="0">
                          <a:effectLst/>
                        </a:rPr>
                        <a:t>%</a:t>
                      </a:r>
                      <a:endParaRPr lang="pt-BR" sz="3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256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6256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6256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smtClean="0">
                          <a:effectLst/>
                        </a:rPr>
                        <a:t>100</a:t>
                      </a:r>
                      <a:r>
                        <a:rPr lang="en-US" sz="3100" dirty="0">
                          <a:effectLst/>
                        </a:rPr>
                        <a:t>%</a:t>
                      </a:r>
                      <a:endParaRPr lang="pt-BR" sz="3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783385">
                <a:tc>
                  <a:txBody>
                    <a:bodyPr/>
                    <a:lstStyle/>
                    <a:p>
                      <a:pPr marL="7239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7239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7239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err="1" smtClean="0">
                          <a:effectLst/>
                        </a:rPr>
                        <a:t>Óleo</a:t>
                      </a:r>
                      <a:r>
                        <a:rPr lang="en-US" sz="3100" dirty="0" smtClean="0">
                          <a:effectLst/>
                        </a:rPr>
                        <a:t> </a:t>
                      </a:r>
                      <a:r>
                        <a:rPr lang="en-US" sz="3100" dirty="0">
                          <a:effectLst/>
                        </a:rPr>
                        <a:t>da </a:t>
                      </a:r>
                      <a:r>
                        <a:rPr lang="en-US" sz="3100" dirty="0" err="1">
                          <a:effectLst/>
                        </a:rPr>
                        <a:t>amêndoa</a:t>
                      </a:r>
                      <a:endParaRPr lang="pt-BR" sz="3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9558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9558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9558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smtClean="0">
                          <a:effectLst/>
                        </a:rPr>
                        <a:t>5</a:t>
                      </a:r>
                      <a:r>
                        <a:rPr lang="en-US" sz="3100" dirty="0">
                          <a:effectLst/>
                        </a:rPr>
                        <a:t>%</a:t>
                      </a:r>
                      <a:endParaRPr lang="pt-BR" sz="3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5273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25273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25273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smtClean="0">
                          <a:effectLst/>
                        </a:rPr>
                        <a:t>24</a:t>
                      </a:r>
                      <a:r>
                        <a:rPr lang="en-US" sz="3100" dirty="0">
                          <a:effectLst/>
                        </a:rPr>
                        <a:t>%</a:t>
                      </a:r>
                      <a:endParaRPr lang="pt-BR" sz="3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256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6256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6256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smtClean="0">
                          <a:effectLst/>
                        </a:rPr>
                        <a:t>45</a:t>
                      </a:r>
                      <a:r>
                        <a:rPr lang="en-US" sz="3100" dirty="0">
                          <a:effectLst/>
                        </a:rPr>
                        <a:t>%</a:t>
                      </a:r>
                      <a:endParaRPr lang="pt-BR" sz="3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684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1684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1684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smtClean="0">
                          <a:effectLst/>
                        </a:rPr>
                        <a:t>60</a:t>
                      </a:r>
                      <a:r>
                        <a:rPr lang="en-US" sz="3100" dirty="0">
                          <a:effectLst/>
                        </a:rPr>
                        <a:t>%</a:t>
                      </a:r>
                      <a:endParaRPr lang="pt-BR" sz="3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256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6256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en-US" sz="3100" dirty="0" smtClean="0">
                        <a:effectLst/>
                      </a:endParaRPr>
                    </a:p>
                    <a:p>
                      <a:pPr marL="16256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en-US" sz="3100" dirty="0" smtClean="0">
                          <a:effectLst/>
                        </a:rPr>
                        <a:t>80</a:t>
                      </a:r>
                      <a:r>
                        <a:rPr lang="en-US" sz="3100" dirty="0">
                          <a:effectLst/>
                        </a:rPr>
                        <a:t>%</a:t>
                      </a:r>
                      <a:endParaRPr lang="pt-BR" sz="3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127" name="Rectangle 5"/>
          <p:cNvSpPr>
            <a:spLocks noChangeArrowheads="1"/>
          </p:cNvSpPr>
          <p:nvPr/>
        </p:nvSpPr>
        <p:spPr bwMode="auto">
          <a:xfrm>
            <a:off x="16773336" y="19527823"/>
            <a:ext cx="15507436" cy="1138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pt-BR" sz="2400" b="1" dirty="0" smtClean="0"/>
              <a:t>Gráfico 3</a:t>
            </a:r>
            <a:r>
              <a:rPr lang="pt-BR" sz="2400" dirty="0" smtClean="0"/>
              <a:t>– </a:t>
            </a:r>
            <a:r>
              <a:rPr lang="pt-BR" sz="2400" dirty="0"/>
              <a:t>Associação entre tempo de aplicação do óleo de amêndoa do tucum e o desaparecimento da </a:t>
            </a:r>
            <a:r>
              <a:rPr lang="pt-BR" sz="2400" dirty="0" smtClean="0"/>
              <a:t>vermelhidão</a:t>
            </a:r>
          </a:p>
          <a:p>
            <a:r>
              <a:rPr kumimoji="0" lang="pt-B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Fonte: Material analisado no laboratório de Biologia Geral da UEMASUL. </a:t>
            </a:r>
            <a:endParaRPr kumimoji="0" lang="pt-BR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114" name="Imagem 211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226230" y="10091857"/>
            <a:ext cx="14470494" cy="795448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15"/>
          <a:srcRect b="21729"/>
          <a:stretch/>
        </p:blipFill>
        <p:spPr>
          <a:xfrm>
            <a:off x="17084615" y="28819065"/>
            <a:ext cx="13635677" cy="7977323"/>
          </a:xfrm>
          <a:prstGeom prst="rect">
            <a:avLst/>
          </a:prstGeom>
        </p:spPr>
      </p:pic>
      <p:sp>
        <p:nvSpPr>
          <p:cNvPr id="12" name="Retângulo 11"/>
          <p:cNvSpPr/>
          <p:nvPr/>
        </p:nvSpPr>
        <p:spPr>
          <a:xfrm>
            <a:off x="15697970" y="38945268"/>
            <a:ext cx="1627380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/>
              <a:t>FRADIN </a:t>
            </a:r>
            <a:r>
              <a:rPr lang="en-US" sz="2800" dirty="0"/>
              <a:t>MS. Mosquitoes and mosquito repellents: </a:t>
            </a:r>
            <a:r>
              <a:rPr lang="en-US" sz="2800" i="1" dirty="0"/>
              <a:t>a clinician´s guide. Ann </a:t>
            </a:r>
            <a:r>
              <a:rPr lang="en-US" sz="2800" i="1" dirty="0" err="1"/>
              <a:t>Int</a:t>
            </a:r>
            <a:r>
              <a:rPr lang="en-US" sz="2800" i="1" dirty="0"/>
              <a:t> Med</a:t>
            </a:r>
            <a:r>
              <a:rPr lang="en-US" sz="2800" dirty="0"/>
              <a:t>. 1998;128:931-40.</a:t>
            </a:r>
            <a:endParaRPr lang="pt-BR" sz="2800" dirty="0"/>
          </a:p>
          <a:p>
            <a:pPr algn="just"/>
            <a:endParaRPr lang="pt-BR" sz="2800" dirty="0" smtClean="0"/>
          </a:p>
          <a:p>
            <a:pPr algn="just"/>
            <a:r>
              <a:rPr lang="pt-BR" sz="2800" dirty="0"/>
              <a:t>INSTITUTO ADOLFO LUTZ. Óleos E Gorduras. Métodos </a:t>
            </a:r>
            <a:r>
              <a:rPr lang="pt-BR" sz="2800" dirty="0" err="1"/>
              <a:t>físicos-quimicos</a:t>
            </a:r>
            <a:r>
              <a:rPr lang="pt-BR" sz="2800" dirty="0"/>
              <a:t> para análise de Alimentos, p. 589–625, 2008. 4ª ed. São Paulo: Instituto Adolfo Lutz, 2008. 1ª Versão digital.    </a:t>
            </a:r>
            <a:endParaRPr lang="pt-BR" sz="2800" dirty="0"/>
          </a:p>
          <a:p>
            <a:pPr algn="just"/>
            <a:endParaRPr lang="pt-BR" sz="2800" dirty="0" smtClean="0"/>
          </a:p>
          <a:p>
            <a:pPr algn="just"/>
            <a:r>
              <a:rPr lang="pt-BR" sz="2800" dirty="0"/>
              <a:t>OLIVEIRA1 , C. F.; ABREU2 , L. F.; DAMASCENO1 , F. S.; BATISTA1 , R. S. M.; PARACAMPO2 , N.E.N.P.; OLIVEIRA3 , M. S. P. CARACTERIZAÇÃO FISICO-QUIMICA DA AMÊNDOA DE TUCUMÃ (Astrocaryum </a:t>
            </a:r>
            <a:r>
              <a:rPr lang="pt-BR" sz="2800" dirty="0" err="1"/>
              <a:t>vulgare</a:t>
            </a:r>
            <a:r>
              <a:rPr lang="pt-BR" sz="2800" dirty="0"/>
              <a:t> Mart.). Empresa Brasileira de Pesquisa Agropecuária. Embrapa Amazônia Oriental. Belém – PA 2008</a:t>
            </a:r>
            <a:endParaRPr lang="pt-BR" sz="2800" dirty="0"/>
          </a:p>
          <a:p>
            <a:pPr algn="just"/>
            <a:endParaRPr lang="pt-BR" sz="2800" dirty="0" smtClean="0"/>
          </a:p>
        </p:txBody>
      </p:sp>
      <p:pic>
        <p:nvPicPr>
          <p:cNvPr id="21" name="Imagem 2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 rot="16200000">
            <a:off x="11943656" y="28071013"/>
            <a:ext cx="2007812" cy="356637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 rot="5400000">
            <a:off x="11878842" y="30850746"/>
            <a:ext cx="2137440" cy="284991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3" name="Imagem 102"/>
          <p:cNvPicPr/>
          <p:nvPr/>
        </p:nvPicPr>
        <p:blipFill rotWithShape="1">
          <a:blip r:embed="rId18"/>
          <a:srcRect t="6632"/>
          <a:stretch/>
        </p:blipFill>
        <p:spPr bwMode="auto">
          <a:xfrm>
            <a:off x="11227187" y="33810731"/>
            <a:ext cx="3566372" cy="174856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1" name="Imagem 30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1205461" y="36054390"/>
            <a:ext cx="3566372" cy="200608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4" name="Imagem 103"/>
          <p:cNvPicPr/>
          <p:nvPr/>
        </p:nvPicPr>
        <p:blipFill>
          <a:blip r:embed="rId20"/>
          <a:stretch>
            <a:fillRect/>
          </a:stretch>
        </p:blipFill>
        <p:spPr>
          <a:xfrm>
            <a:off x="11546723" y="40609367"/>
            <a:ext cx="2573942" cy="193025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0" name="Imagem 39"/>
          <p:cNvPicPr>
            <a:picLocks noChangeAspect="1"/>
          </p:cNvPicPr>
          <p:nvPr/>
        </p:nvPicPr>
        <p:blipFill rotWithShape="1">
          <a:blip r:embed="rId21"/>
          <a:srcRect t="11908" b="8245"/>
          <a:stretch/>
        </p:blipFill>
        <p:spPr>
          <a:xfrm rot="5400000">
            <a:off x="11967197" y="38105974"/>
            <a:ext cx="1732994" cy="245789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70025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ado">
  <a:themeElements>
    <a:clrScheme name="Amarelo Verde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Facetado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d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3288</TotalTime>
  <Words>425</Words>
  <Application>Microsoft Office PowerPoint</Application>
  <PresentationFormat>Personalizar</PresentationFormat>
  <Paragraphs>166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9" baseType="lpstr">
      <vt:lpstr>Arial</vt:lpstr>
      <vt:lpstr>Calibri</vt:lpstr>
      <vt:lpstr>Times New Roman</vt:lpstr>
      <vt:lpstr>Trebuchet MS</vt:lpstr>
      <vt:lpstr>Tw Cen MT</vt:lpstr>
      <vt:lpstr>Wingdings</vt:lpstr>
      <vt:lpstr>Wingdings 3</vt:lpstr>
      <vt:lpstr>Facetado</vt:lpstr>
      <vt:lpstr>Apresentação do PowerPoint</vt:lpstr>
    </vt:vector>
  </TitlesOfParts>
  <Company>FCM-PB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FACULDADE DE CIÊNCIAS MÉDICAS DA PARAÍBA</dc:title>
  <dc:creator>Gustavo Botega</dc:creator>
  <cp:lastModifiedBy>Gustavo</cp:lastModifiedBy>
  <cp:revision>218</cp:revision>
  <cp:lastPrinted>2015-03-25T21:50:14Z</cp:lastPrinted>
  <dcterms:created xsi:type="dcterms:W3CDTF">2010-09-06T14:56:40Z</dcterms:created>
  <dcterms:modified xsi:type="dcterms:W3CDTF">2022-03-03T23:25:38Z</dcterms:modified>
</cp:coreProperties>
</file>