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1" r:id="rId1"/>
    <p:sldMasterId id="2147483876" r:id="rId2"/>
  </p:sldMasterIdLst>
  <p:notesMasterIdLst>
    <p:notesMasterId r:id="rId4"/>
  </p:notesMasterIdLst>
  <p:sldIdLst>
    <p:sldId id="256" r:id="rId3"/>
  </p:sldIdLst>
  <p:sldSz cx="32404050" cy="43205400"/>
  <p:notesSz cx="6858000" cy="9028113"/>
  <p:embeddedFontLst>
    <p:embeddedFont>
      <p:font typeface="Corbel" panose="020B0503020204020204" pitchFamily="34" charset="0"/>
      <p:regular r:id="rId5"/>
      <p:bold r:id="rId6"/>
      <p:italic r:id="rId7"/>
      <p:boldItalic r:id="rId8"/>
    </p:embeddedFont>
    <p:embeddedFont>
      <p:font typeface="Verdana" panose="020B0604030504040204" pitchFamily="34" charset="0"/>
      <p:regular r:id="rId9"/>
      <p:bold r:id="rId10"/>
      <p:italic r:id="rId11"/>
      <p:boldItalic r:id="rId12"/>
    </p:embeddedFont>
    <p:embeddedFont>
      <p:font typeface="Tahoma" panose="020B0604030504040204" pitchFamily="34" charset="0"/>
      <p:regular r:id="rId13"/>
      <p:bold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3608" userDrawn="1">
          <p15:clr>
            <a:srgbClr val="000000"/>
          </p15:clr>
        </p15:guide>
        <p15:guide id="2" pos="10206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0" d="100"/>
          <a:sy n="30" d="100"/>
        </p:scale>
        <p:origin x="24" y="-4908"/>
      </p:cViewPr>
      <p:guideLst>
        <p:guide orient="horz" pos="13608"/>
        <p:guide pos="102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presProps" Target="presProps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0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0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159000" y="677863"/>
            <a:ext cx="2540000" cy="33845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287837"/>
            <a:ext cx="5486400" cy="406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575675"/>
            <a:ext cx="2971800" cy="450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575675"/>
            <a:ext cx="2971800" cy="450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‹nº›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59000" y="677863"/>
            <a:ext cx="2540000" cy="33845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96" name="Google Shape;96;p1:notes"/>
          <p:cNvSpPr txBox="1">
            <a:spLocks noGrp="1"/>
          </p:cNvSpPr>
          <p:nvPr>
            <p:ph type="body" idx="1"/>
          </p:nvPr>
        </p:nvSpPr>
        <p:spPr>
          <a:xfrm>
            <a:off x="685800" y="4287837"/>
            <a:ext cx="5486400" cy="406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7" name="Google Shape;97;p1:notes"/>
          <p:cNvSpPr txBox="1"/>
          <p:nvPr/>
        </p:nvSpPr>
        <p:spPr>
          <a:xfrm>
            <a:off x="3884612" y="8575675"/>
            <a:ext cx="2971800" cy="450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Tahoma"/>
              <a:buNone/>
            </a:pPr>
            <a:fld id="{00000000-1234-1234-1234-123412341234}" type="slidenum">
              <a:rPr lang="en-US" sz="23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1</a:t>
            </a:fld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is" type="vertTitleAndTx">
  <p:cSld name="VERTICAL_TITLE_AND_VERTICAL_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>
            <a:spLocks noGrp="1"/>
          </p:cNvSpPr>
          <p:nvPr>
            <p:ph type="title"/>
          </p:nvPr>
        </p:nvSpPr>
        <p:spPr>
          <a:xfrm rot="5400000">
            <a:off x="9250158" y="17678619"/>
            <a:ext cx="34564319" cy="68858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1"/>
          </p:nvPr>
        </p:nvSpPr>
        <p:spPr>
          <a:xfrm rot="5400000">
            <a:off x="-4595072" y="10863267"/>
            <a:ext cx="34564319" cy="20516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457206" lvl="0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11" lvl="1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17" lvl="2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23" lvl="3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28" lvl="4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34" lvl="5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41" lvl="6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46" lvl="7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52" lvl="8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9" name="Google Shape;29;p4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2428876" y="3840162"/>
            <a:ext cx="27546301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 rot="5400000">
            <a:off x="3240088" y="11668125"/>
            <a:ext cx="25923875" cy="275463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457206" lvl="0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11" lvl="1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17" lvl="2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23" lvl="3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28" lvl="4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34" lvl="5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41" lvl="6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46" lvl="7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52" lvl="8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6" name="Google Shape;36;p5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6351794" y="30243782"/>
            <a:ext cx="19442430" cy="3570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>
            <a:spLocks noGrp="1"/>
          </p:cNvSpPr>
          <p:nvPr>
            <p:ph type="pic" idx="2"/>
          </p:nvPr>
        </p:nvSpPr>
        <p:spPr>
          <a:xfrm>
            <a:off x="6351794" y="3860665"/>
            <a:ext cx="19442430" cy="25923240"/>
          </a:xfrm>
          <a:prstGeom prst="rect">
            <a:avLst/>
          </a:prstGeom>
          <a:noFill/>
          <a:ln>
            <a:noFill/>
          </a:ln>
        </p:spPr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>
            <a:off x="6351794" y="33814773"/>
            <a:ext cx="19442430" cy="5070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457206" lvl="0" indent="-228603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marL="914411" lvl="1" indent="-228603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marL="1371617" lvl="2" indent="-228603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/>
            </a:lvl3pPr>
            <a:lvl4pPr marL="1828823" lvl="3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marL="2286028" lvl="4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marL="2743234" lvl="5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marL="3200441" lvl="6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marL="3657646" lvl="7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marL="4114852" lvl="8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620204" y="1720035"/>
            <a:ext cx="10660332" cy="73203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1"/>
          </p:nvPr>
        </p:nvSpPr>
        <p:spPr>
          <a:xfrm>
            <a:off x="12669084" y="1720034"/>
            <a:ext cx="18114764" cy="368751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457206" lvl="0" indent="-431805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sz="3200"/>
            </a:lvl1pPr>
            <a:lvl2pPr marL="914411" lvl="1" indent="-406405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sz="2800"/>
            </a:lvl2pPr>
            <a:lvl3pPr marL="1371617" lvl="2" indent="-381005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3pPr>
            <a:lvl4pPr marL="1828823" lvl="3" indent="-355605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4pPr>
            <a:lvl5pPr marL="2286028" lvl="4" indent="-355605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5pPr>
            <a:lvl6pPr marL="2743234" lvl="5" indent="-355605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6pPr>
            <a:lvl7pPr marL="3200441" lvl="6" indent="-355605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7pPr>
            <a:lvl8pPr marL="3657646" lvl="7" indent="-355605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8pPr>
            <a:lvl9pPr marL="4114852" lvl="8" indent="-355605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2"/>
          </p:nvPr>
        </p:nvSpPr>
        <p:spPr>
          <a:xfrm>
            <a:off x="1620204" y="9040403"/>
            <a:ext cx="10660332" cy="295547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457206" lvl="0" indent="-228603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marL="914411" lvl="1" indent="-228603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marL="1371617" lvl="2" indent="-228603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/>
            </a:lvl3pPr>
            <a:lvl4pPr marL="1828823" lvl="3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marL="2286028" lvl="4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marL="2743234" lvl="5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marL="3200441" lvl="6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marL="3657646" lvl="7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marL="4114852" lvl="8" indent="-228603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3" name="Google Shape;53;p8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4" name="Google Shape;54;p8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>
            <a:spLocks noGrp="1"/>
          </p:cNvSpPr>
          <p:nvPr>
            <p:ph type="title"/>
          </p:nvPr>
        </p:nvSpPr>
        <p:spPr>
          <a:xfrm>
            <a:off x="2428876" y="3840162"/>
            <a:ext cx="27546301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8" name="Google Shape;58;p9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9" name="Google Shape;59;p9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0"/>
          <p:cNvSpPr txBox="1">
            <a:spLocks noGrp="1"/>
          </p:cNvSpPr>
          <p:nvPr>
            <p:ph type="title"/>
          </p:nvPr>
        </p:nvSpPr>
        <p:spPr>
          <a:xfrm>
            <a:off x="1620203" y="1729853"/>
            <a:ext cx="29163646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body" idx="1"/>
          </p:nvPr>
        </p:nvSpPr>
        <p:spPr>
          <a:xfrm>
            <a:off x="1620203" y="9670483"/>
            <a:ext cx="14317791" cy="4030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b" anchorCtr="0">
            <a:noAutofit/>
          </a:bodyPr>
          <a:lstStyle>
            <a:lvl1pPr marL="457206" lvl="0" indent="-228603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sz="2400" b="1"/>
            </a:lvl1pPr>
            <a:lvl2pPr marL="914411" lvl="1" indent="-228603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1"/>
            </a:lvl2pPr>
            <a:lvl3pPr marL="1371617" lvl="2" indent="-228603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sz="1800" b="1"/>
            </a:lvl3pPr>
            <a:lvl4pPr marL="1828823" lvl="3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4pPr>
            <a:lvl5pPr marL="2286028" lvl="4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5pPr>
            <a:lvl6pPr marL="2743234" lvl="5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6pPr>
            <a:lvl7pPr marL="3200441" lvl="6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7pPr>
            <a:lvl8pPr marL="3657646" lvl="7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8pPr>
            <a:lvl9pPr marL="4114852" lvl="8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body" idx="2"/>
          </p:nvPr>
        </p:nvSpPr>
        <p:spPr>
          <a:xfrm>
            <a:off x="1620203" y="13701348"/>
            <a:ext cx="14317791" cy="24893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457206" lvl="0" indent="-381005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1pPr>
            <a:lvl2pPr marL="914411" lvl="1" indent="-355605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marL="1371617" lvl="2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3pPr>
            <a:lvl4pPr marL="1828823" lvl="3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marL="2286028" lvl="4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5pPr>
            <a:lvl6pPr marL="2743234" lvl="5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6pPr>
            <a:lvl7pPr marL="3200441" lvl="6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7pPr>
            <a:lvl8pPr marL="3657646" lvl="7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8pPr>
            <a:lvl9pPr marL="4114852" lvl="8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3"/>
          </p:nvPr>
        </p:nvSpPr>
        <p:spPr>
          <a:xfrm>
            <a:off x="16461559" y="9670483"/>
            <a:ext cx="14322289" cy="4030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b" anchorCtr="0">
            <a:noAutofit/>
          </a:bodyPr>
          <a:lstStyle>
            <a:lvl1pPr marL="457206" lvl="0" indent="-228603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sz="2400" b="1"/>
            </a:lvl1pPr>
            <a:lvl2pPr marL="914411" lvl="1" indent="-228603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1"/>
            </a:lvl2pPr>
            <a:lvl3pPr marL="1371617" lvl="2" indent="-228603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sz="1800" b="1"/>
            </a:lvl3pPr>
            <a:lvl4pPr marL="1828823" lvl="3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4pPr>
            <a:lvl5pPr marL="2286028" lvl="4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5pPr>
            <a:lvl6pPr marL="2743234" lvl="5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6pPr>
            <a:lvl7pPr marL="3200441" lvl="6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7pPr>
            <a:lvl8pPr marL="3657646" lvl="7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8pPr>
            <a:lvl9pPr marL="4114852" lvl="8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4"/>
          </p:nvPr>
        </p:nvSpPr>
        <p:spPr>
          <a:xfrm>
            <a:off x="16461559" y="13701348"/>
            <a:ext cx="14322289" cy="24893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457206" lvl="0" indent="-381005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1pPr>
            <a:lvl2pPr marL="914411" lvl="1" indent="-355605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marL="1371617" lvl="2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3pPr>
            <a:lvl4pPr marL="1828823" lvl="3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marL="2286028" lvl="4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5pPr>
            <a:lvl6pPr marL="2743234" lvl="5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6pPr>
            <a:lvl7pPr marL="3200441" lvl="6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7pPr>
            <a:lvl8pPr marL="3657646" lvl="7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8pPr>
            <a:lvl9pPr marL="4114852" lvl="8" indent="-330204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2428876" y="3840162"/>
            <a:ext cx="27546301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>
            <a:off x="2428804" y="12478833"/>
            <a:ext cx="13701211" cy="25924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457206" lvl="0" indent="-406405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marL="914411" lvl="1" indent="-381005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sz="2400"/>
            </a:lvl2pPr>
            <a:lvl3pPr marL="1371617" lvl="2" indent="-355605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marL="1828823" lvl="3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marL="2286028" lvl="4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5pPr>
            <a:lvl6pPr marL="2743234" lvl="5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6pPr>
            <a:lvl7pPr marL="3200441" lvl="6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7pPr>
            <a:lvl8pPr marL="3657646" lvl="7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8pPr>
            <a:lvl9pPr marL="4114852" lvl="8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body" idx="2"/>
          </p:nvPr>
        </p:nvSpPr>
        <p:spPr>
          <a:xfrm>
            <a:off x="16274035" y="12478833"/>
            <a:ext cx="13701213" cy="25924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457206" lvl="0" indent="-406405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marL="914411" lvl="1" indent="-381005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sz="2400"/>
            </a:lvl2pPr>
            <a:lvl3pPr marL="1371617" lvl="2" indent="-355605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marL="1828823" lvl="3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marL="2286028" lvl="4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5pPr>
            <a:lvl6pPr marL="2743234" lvl="5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6pPr>
            <a:lvl7pPr marL="3200441" lvl="6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7pPr>
            <a:lvl8pPr marL="3657646" lvl="7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8pPr>
            <a:lvl9pPr marL="4114852" lvl="8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4" name="Google Shape;74;p11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5" name="Google Shape;75;p11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2"/>
          <p:cNvSpPr txBox="1">
            <a:spLocks noGrp="1"/>
          </p:cNvSpPr>
          <p:nvPr>
            <p:ph type="title"/>
          </p:nvPr>
        </p:nvSpPr>
        <p:spPr>
          <a:xfrm>
            <a:off x="2559321" y="27762741"/>
            <a:ext cx="27543443" cy="8582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1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body" idx="1"/>
          </p:nvPr>
        </p:nvSpPr>
        <p:spPr>
          <a:xfrm>
            <a:off x="2559321" y="18311563"/>
            <a:ext cx="27543443" cy="9451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b" anchorCtr="0">
            <a:noAutofit/>
          </a:bodyPr>
          <a:lstStyle>
            <a:lvl1pPr marL="457206" lvl="0" indent="-228603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/>
            </a:lvl1pPr>
            <a:lvl2pPr marL="914411" lvl="1" indent="-228603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sz="1800"/>
            </a:lvl2pPr>
            <a:lvl3pPr marL="1371617" lvl="2" indent="-228603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/>
            </a:lvl3pPr>
            <a:lvl4pPr marL="1828823" lvl="3" indent="-228603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4pPr>
            <a:lvl5pPr marL="2286028" lvl="4" indent="-228603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5pPr>
            <a:lvl6pPr marL="2743234" lvl="5" indent="-228603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6pPr>
            <a:lvl7pPr marL="3200441" lvl="6" indent="-228603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7pPr>
            <a:lvl8pPr marL="3657646" lvl="7" indent="-228603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8pPr>
            <a:lvl9pPr marL="4114852" lvl="8" indent="-228603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0" name="Google Shape;80;p12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1" name="Google Shape;81;p12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3"/>
          <p:cNvSpPr txBox="1">
            <a:spLocks noGrp="1"/>
          </p:cNvSpPr>
          <p:nvPr>
            <p:ph type="title"/>
          </p:nvPr>
        </p:nvSpPr>
        <p:spPr>
          <a:xfrm>
            <a:off x="2428876" y="3840162"/>
            <a:ext cx="27546301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body" idx="1"/>
          </p:nvPr>
        </p:nvSpPr>
        <p:spPr>
          <a:xfrm>
            <a:off x="2428876" y="12479338"/>
            <a:ext cx="27546301" cy="259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457206" lvl="0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11" lvl="1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17" lvl="2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23" lvl="3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28" lvl="4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34" lvl="5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41" lvl="6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46" lvl="7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52" lvl="8" indent="-34290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6" name="Google Shape;86;p13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7" name="Google Shape;87;p13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4"/>
          <p:cNvSpPr txBox="1">
            <a:spLocks noGrp="1"/>
          </p:cNvSpPr>
          <p:nvPr>
            <p:ph type="ctrTitle"/>
          </p:nvPr>
        </p:nvSpPr>
        <p:spPr>
          <a:xfrm>
            <a:off x="2430305" y="13421496"/>
            <a:ext cx="27543443" cy="926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1"/>
          </p:nvPr>
        </p:nvSpPr>
        <p:spPr>
          <a:xfrm>
            <a:off x="4860609" y="24483062"/>
            <a:ext cx="22682835" cy="110419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ctr">
              <a:spcBef>
                <a:spcPts val="3760"/>
              </a:spcBef>
              <a:spcAft>
                <a:spcPts val="0"/>
              </a:spcAft>
              <a:buClr>
                <a:schemeClr val="dk1"/>
              </a:buClr>
              <a:buSzPts val="18800"/>
              <a:buFont typeface="Times New Roman"/>
              <a:buNone/>
              <a:defRPr/>
            </a:lvl1pPr>
            <a:lvl2pPr lvl="1" algn="ctr">
              <a:spcBef>
                <a:spcPts val="3260"/>
              </a:spcBef>
              <a:spcAft>
                <a:spcPts val="0"/>
              </a:spcAft>
              <a:buClr>
                <a:schemeClr val="dk1"/>
              </a:buClr>
              <a:buSzPts val="16300"/>
              <a:buFont typeface="Times New Roman"/>
              <a:buNone/>
              <a:defRPr/>
            </a:lvl2pPr>
            <a:lvl3pPr lvl="2" algn="ctr">
              <a:spcBef>
                <a:spcPts val="2800"/>
              </a:spcBef>
              <a:spcAft>
                <a:spcPts val="0"/>
              </a:spcAft>
              <a:buClr>
                <a:schemeClr val="dk1"/>
              </a:buClr>
              <a:buSzPts val="14000"/>
              <a:buFont typeface="Times New Roman"/>
              <a:buNone/>
              <a:defRPr/>
            </a:lvl3pPr>
            <a:lvl4pPr lvl="3" algn="ctr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None/>
              <a:defRPr/>
            </a:lvl4pPr>
            <a:lvl5pPr lvl="4" algn="ctr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None/>
              <a:defRPr/>
            </a:lvl5pPr>
            <a:lvl6pPr lvl="5" algn="ctr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None/>
              <a:defRPr/>
            </a:lvl6pPr>
            <a:lvl7pPr lvl="6" algn="ctr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None/>
              <a:defRPr/>
            </a:lvl7pPr>
            <a:lvl8pPr lvl="7" algn="ctr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None/>
              <a:defRPr/>
            </a:lvl8pPr>
            <a:lvl9pPr lvl="8" algn="ctr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4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2" name="Google Shape;92;p14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3" name="Google Shape;93;p14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8185" y="12971776"/>
            <a:ext cx="32413799" cy="115214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2118" y="13648103"/>
            <a:ext cx="30489270" cy="10957886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21263" spc="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50506" y="25012987"/>
            <a:ext cx="24303038" cy="8248307"/>
          </a:xfrm>
        </p:spPr>
        <p:txBody>
          <a:bodyPr>
            <a:normAutofit/>
          </a:bodyPr>
          <a:lstStyle>
            <a:lvl1pPr marL="0" indent="0" algn="ctr">
              <a:buNone/>
              <a:defRPr sz="7088"/>
            </a:lvl1pPr>
            <a:lvl2pPr marL="1620225" indent="0" algn="ctr">
              <a:buNone/>
              <a:defRPr sz="7088"/>
            </a:lvl2pPr>
            <a:lvl3pPr marL="3240451" indent="0" algn="ctr">
              <a:buNone/>
              <a:defRPr sz="7088"/>
            </a:lvl3pPr>
            <a:lvl4pPr marL="4860676" indent="0" algn="ctr">
              <a:buNone/>
              <a:defRPr sz="7088"/>
            </a:lvl4pPr>
            <a:lvl5pPr marL="6480901" indent="0" algn="ctr">
              <a:buNone/>
              <a:defRPr sz="7088"/>
            </a:lvl5pPr>
            <a:lvl6pPr marL="8101127" indent="0" algn="ctr">
              <a:buNone/>
              <a:defRPr sz="7088"/>
            </a:lvl6pPr>
            <a:lvl7pPr marL="9721352" indent="0" algn="ctr">
              <a:buNone/>
              <a:defRPr sz="7088"/>
            </a:lvl7pPr>
            <a:lvl8pPr marL="11341578" indent="0" algn="ctr">
              <a:buNone/>
              <a:defRPr sz="7088"/>
            </a:lvl8pPr>
            <a:lvl9pPr marL="12961803" indent="0" algn="ctr">
              <a:buNone/>
              <a:defRPr sz="7088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06699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287381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8185" y="12971776"/>
            <a:ext cx="32413799" cy="115214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4465" y="13915938"/>
            <a:ext cx="27948493" cy="1056132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21263" b="0" spc="0" baseline="0">
                <a:solidFill>
                  <a:schemeClr val="bg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4465" y="25101723"/>
            <a:ext cx="27948493" cy="7400226"/>
          </a:xfrm>
        </p:spPr>
        <p:txBody>
          <a:bodyPr anchor="t">
            <a:normAutofit/>
          </a:bodyPr>
          <a:lstStyle>
            <a:lvl1pPr marL="0" indent="0" algn="ctr">
              <a:buNone/>
              <a:defRPr sz="7088">
                <a:solidFill>
                  <a:schemeClr val="tx2"/>
                </a:solidFill>
              </a:defRPr>
            </a:lvl1pPr>
            <a:lvl2pPr marL="1620225" indent="0">
              <a:buNone/>
              <a:defRPr sz="6379">
                <a:solidFill>
                  <a:schemeClr val="tx1">
                    <a:tint val="75000"/>
                  </a:schemeClr>
                </a:solidFill>
              </a:defRPr>
            </a:lvl2pPr>
            <a:lvl3pPr marL="3240451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3pPr>
            <a:lvl4pPr marL="486067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6480901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810112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972135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11341578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296180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8870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0293" y="12673584"/>
            <a:ext cx="12961620" cy="26499312"/>
          </a:xfrm>
        </p:spPr>
        <p:txBody>
          <a:bodyPr/>
          <a:lstStyle>
            <a:lvl1pPr>
              <a:defRPr sz="7796"/>
            </a:lvl1pPr>
            <a:lvl2pPr>
              <a:defRPr sz="7088"/>
            </a:lvl2pPr>
            <a:lvl3pPr>
              <a:defRPr sz="6379"/>
            </a:lvl3pPr>
            <a:lvl4pPr>
              <a:defRPr sz="5670"/>
            </a:lvl4pPr>
            <a:lvl5pPr>
              <a:defRPr sz="5670"/>
            </a:lvl5pPr>
            <a:lvl6pPr>
              <a:defRPr sz="5670"/>
            </a:lvl6pPr>
            <a:lvl7pPr>
              <a:defRPr sz="5670"/>
            </a:lvl7pPr>
            <a:lvl8pPr>
              <a:defRPr sz="5670"/>
            </a:lvl8pPr>
            <a:lvl9pPr>
              <a:defRPr sz="567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012126" y="12673584"/>
            <a:ext cx="12961620" cy="26499312"/>
          </a:xfrm>
        </p:spPr>
        <p:txBody>
          <a:bodyPr/>
          <a:lstStyle>
            <a:lvl1pPr>
              <a:defRPr sz="7796"/>
            </a:lvl1pPr>
            <a:lvl2pPr>
              <a:defRPr sz="7088"/>
            </a:lvl2pPr>
            <a:lvl3pPr>
              <a:defRPr sz="6379"/>
            </a:lvl3pPr>
            <a:lvl4pPr>
              <a:defRPr sz="5670"/>
            </a:lvl4pPr>
            <a:lvl5pPr>
              <a:defRPr sz="5670"/>
            </a:lvl5pPr>
            <a:lvl6pPr>
              <a:defRPr sz="5670"/>
            </a:lvl6pPr>
            <a:lvl7pPr>
              <a:defRPr sz="5670"/>
            </a:lvl7pPr>
            <a:lvl8pPr>
              <a:defRPr sz="5670"/>
            </a:lvl8pPr>
            <a:lvl9pPr>
              <a:defRPr sz="567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8962906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0304" y="12054861"/>
            <a:ext cx="12961620" cy="4681492"/>
          </a:xfrm>
        </p:spPr>
        <p:txBody>
          <a:bodyPr anchor="ctr">
            <a:normAutofit/>
          </a:bodyPr>
          <a:lstStyle>
            <a:lvl1pPr marL="0" indent="0">
              <a:buNone/>
              <a:defRPr sz="7088" b="1"/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30304" y="16736366"/>
            <a:ext cx="12961620" cy="22466808"/>
          </a:xfrm>
        </p:spPr>
        <p:txBody>
          <a:bodyPr/>
          <a:lstStyle>
            <a:lvl1pPr>
              <a:defRPr sz="7796"/>
            </a:lvl1pPr>
            <a:lvl2pPr>
              <a:defRPr sz="7088"/>
            </a:lvl2pPr>
            <a:lvl3pPr>
              <a:defRPr sz="6379"/>
            </a:lvl3pPr>
            <a:lvl4pPr>
              <a:defRPr sz="5670"/>
            </a:lvl4pPr>
            <a:lvl5pPr>
              <a:defRPr sz="5670"/>
            </a:lvl5pPr>
            <a:lvl6pPr>
              <a:defRPr sz="5670"/>
            </a:lvl6pPr>
            <a:lvl7pPr>
              <a:defRPr sz="5670"/>
            </a:lvl7pPr>
            <a:lvl8pPr>
              <a:defRPr sz="5670"/>
            </a:lvl8pPr>
            <a:lvl9pPr>
              <a:defRPr sz="567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011517" y="12054861"/>
            <a:ext cx="12961620" cy="4681492"/>
          </a:xfrm>
        </p:spPr>
        <p:txBody>
          <a:bodyPr anchor="ctr">
            <a:normAutofit/>
          </a:bodyPr>
          <a:lstStyle>
            <a:lvl1pPr marL="0" indent="0">
              <a:buNone/>
              <a:defRPr sz="7088" b="1"/>
            </a:lvl1pPr>
            <a:lvl2pPr marL="1620225" indent="0">
              <a:buNone/>
              <a:defRPr sz="7088" b="1"/>
            </a:lvl2pPr>
            <a:lvl3pPr marL="3240451" indent="0">
              <a:buNone/>
              <a:defRPr sz="6379" b="1"/>
            </a:lvl3pPr>
            <a:lvl4pPr marL="4860676" indent="0">
              <a:buNone/>
              <a:defRPr sz="5670" b="1"/>
            </a:lvl4pPr>
            <a:lvl5pPr marL="6480901" indent="0">
              <a:buNone/>
              <a:defRPr sz="5670" b="1"/>
            </a:lvl5pPr>
            <a:lvl6pPr marL="8101127" indent="0">
              <a:buNone/>
              <a:defRPr sz="5670" b="1"/>
            </a:lvl6pPr>
            <a:lvl7pPr marL="9721352" indent="0">
              <a:buNone/>
              <a:defRPr sz="5670" b="1"/>
            </a:lvl7pPr>
            <a:lvl8pPr marL="11341578" indent="0">
              <a:buNone/>
              <a:defRPr sz="5670" b="1"/>
            </a:lvl8pPr>
            <a:lvl9pPr marL="12961803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7011517" y="16736353"/>
            <a:ext cx="12961620" cy="22466808"/>
          </a:xfrm>
        </p:spPr>
        <p:txBody>
          <a:bodyPr/>
          <a:lstStyle>
            <a:lvl1pPr>
              <a:defRPr sz="7796"/>
            </a:lvl1pPr>
            <a:lvl2pPr>
              <a:defRPr sz="7088"/>
            </a:lvl2pPr>
            <a:lvl3pPr>
              <a:defRPr sz="6379"/>
            </a:lvl3pPr>
            <a:lvl4pPr>
              <a:defRPr sz="5670"/>
            </a:lvl4pPr>
            <a:lvl5pPr>
              <a:defRPr sz="5670"/>
            </a:lvl5pPr>
            <a:lvl6pPr>
              <a:defRPr sz="5670"/>
            </a:lvl6pPr>
            <a:lvl7pPr>
              <a:defRPr sz="5670"/>
            </a:lvl7pPr>
            <a:lvl8pPr>
              <a:defRPr sz="5670"/>
            </a:lvl8pPr>
            <a:lvl9pPr>
              <a:defRPr sz="567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443998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547157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279668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0304" y="13537692"/>
            <a:ext cx="16202025" cy="24195024"/>
          </a:xfrm>
        </p:spPr>
        <p:txBody>
          <a:bodyPr/>
          <a:lstStyle>
            <a:lvl1pPr>
              <a:defRPr sz="7796"/>
            </a:lvl1pPr>
            <a:lvl2pPr>
              <a:defRPr sz="7088"/>
            </a:lvl2pPr>
            <a:lvl3pPr>
              <a:defRPr sz="6379"/>
            </a:lvl3pPr>
            <a:lvl4pPr>
              <a:defRPr sz="5670"/>
            </a:lvl4pPr>
            <a:lvl5pPr>
              <a:defRPr sz="5670"/>
            </a:lvl5pPr>
            <a:lvl6pPr>
              <a:defRPr sz="5670"/>
            </a:lvl6pPr>
            <a:lvl7pPr>
              <a:defRPr sz="5670"/>
            </a:lvl7pPr>
            <a:lvl8pPr>
              <a:defRPr sz="5670"/>
            </a:lvl8pPr>
            <a:lvl9pPr>
              <a:defRPr sz="567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81788" y="13529171"/>
            <a:ext cx="9073134" cy="2162361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6024"/>
            </a:lvl1pPr>
            <a:lvl2pPr marL="1620225" indent="0">
              <a:buNone/>
              <a:defRPr sz="4253"/>
            </a:lvl2pPr>
            <a:lvl3pPr marL="3240451" indent="0">
              <a:buNone/>
              <a:defRPr sz="3544"/>
            </a:lvl3pPr>
            <a:lvl4pPr marL="4860676" indent="0">
              <a:buNone/>
              <a:defRPr sz="3189"/>
            </a:lvl4pPr>
            <a:lvl5pPr marL="6480901" indent="0">
              <a:buNone/>
              <a:defRPr sz="3189"/>
            </a:lvl5pPr>
            <a:lvl6pPr marL="8101127" indent="0">
              <a:buNone/>
              <a:defRPr sz="3189"/>
            </a:lvl6pPr>
            <a:lvl7pPr marL="9721352" indent="0">
              <a:buNone/>
              <a:defRPr sz="3189"/>
            </a:lvl7pPr>
            <a:lvl8pPr marL="11341578" indent="0">
              <a:buNone/>
              <a:defRPr sz="3189"/>
            </a:lvl8pPr>
            <a:lvl9pPr marL="12961803" indent="0">
              <a:buNone/>
              <a:defRPr sz="3189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181318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430304" y="13932412"/>
            <a:ext cx="16850106" cy="24195024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11340">
                <a:solidFill>
                  <a:schemeClr val="tx1">
                    <a:lumMod val="50000"/>
                  </a:schemeClr>
                </a:solidFill>
              </a:defRPr>
            </a:lvl1pPr>
            <a:lvl2pPr marL="1620225" indent="0">
              <a:buNone/>
              <a:defRPr sz="9923"/>
            </a:lvl2pPr>
            <a:lvl3pPr marL="3240451" indent="0">
              <a:buNone/>
              <a:defRPr sz="8505"/>
            </a:lvl3pPr>
            <a:lvl4pPr marL="4860676" indent="0">
              <a:buNone/>
              <a:defRPr sz="7088"/>
            </a:lvl4pPr>
            <a:lvl5pPr marL="6480901" indent="0">
              <a:buNone/>
              <a:defRPr sz="7088"/>
            </a:lvl5pPr>
            <a:lvl6pPr marL="8101127" indent="0">
              <a:buNone/>
              <a:defRPr sz="7088"/>
            </a:lvl6pPr>
            <a:lvl7pPr marL="9721352" indent="0">
              <a:buNone/>
              <a:defRPr sz="7088"/>
            </a:lvl7pPr>
            <a:lvl8pPr marL="11341578" indent="0">
              <a:buNone/>
              <a:defRPr sz="7088"/>
            </a:lvl8pPr>
            <a:lvl9pPr marL="12961803" indent="0">
              <a:buNone/>
              <a:defRPr sz="7088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6213" y="13548912"/>
            <a:ext cx="9073134" cy="216027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6024"/>
            </a:lvl1pPr>
            <a:lvl2pPr marL="1620225" indent="0">
              <a:buNone/>
              <a:defRPr sz="4253"/>
            </a:lvl2pPr>
            <a:lvl3pPr marL="3240451" indent="0">
              <a:buNone/>
              <a:defRPr sz="3544"/>
            </a:lvl3pPr>
            <a:lvl4pPr marL="4860676" indent="0">
              <a:buNone/>
              <a:defRPr sz="3189"/>
            </a:lvl4pPr>
            <a:lvl5pPr marL="6480901" indent="0">
              <a:buNone/>
              <a:defRPr sz="3189"/>
            </a:lvl5pPr>
            <a:lvl6pPr marL="8101127" indent="0">
              <a:buNone/>
              <a:defRPr sz="3189"/>
            </a:lvl6pPr>
            <a:lvl7pPr marL="9721352" indent="0">
              <a:buNone/>
              <a:defRPr sz="3189"/>
            </a:lvl7pPr>
            <a:lvl8pPr marL="11341578" indent="0">
              <a:buNone/>
              <a:defRPr sz="3189"/>
            </a:lvl8pPr>
            <a:lvl9pPr marL="12961803" indent="0">
              <a:buNone/>
              <a:defRPr sz="3189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7791698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856242"/>
      </p:ext>
    </p:extLst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1640" y="0"/>
            <a:ext cx="7290911" cy="43205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4347223" y="3840480"/>
            <a:ext cx="6385076" cy="3552444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778" y="3840480"/>
            <a:ext cx="21191512" cy="3552444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27780" y="40463989"/>
            <a:ext cx="7290901" cy="2300288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036261" y="40463989"/>
            <a:ext cx="11374559" cy="2300288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56653" y="40463989"/>
            <a:ext cx="2338234" cy="2300288"/>
          </a:xfrm>
        </p:spPr>
        <p:txBody>
          <a:bodyPr/>
          <a:lstStyle/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458513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 txBox="1">
            <a:spLocks noGrp="1"/>
          </p:cNvSpPr>
          <p:nvPr>
            <p:ph type="title"/>
          </p:nvPr>
        </p:nvSpPr>
        <p:spPr>
          <a:xfrm>
            <a:off x="2428876" y="3840162"/>
            <a:ext cx="27546301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56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56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56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56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56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56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56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56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56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body" idx="1"/>
          </p:nvPr>
        </p:nvSpPr>
        <p:spPr>
          <a:xfrm>
            <a:off x="2428876" y="12479338"/>
            <a:ext cx="27546301" cy="259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457200" marR="0" lvl="0" indent="-1422400" algn="l" rtl="0">
              <a:spcBef>
                <a:spcPts val="3760"/>
              </a:spcBef>
              <a:spcAft>
                <a:spcPts val="0"/>
              </a:spcAft>
              <a:buClr>
                <a:schemeClr val="dk1"/>
              </a:buClr>
              <a:buSzPts val="18800"/>
              <a:buFont typeface="Times New Roman"/>
              <a:buChar char="•"/>
              <a:defRPr sz="18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1263650" algn="l" rtl="0">
              <a:spcBef>
                <a:spcPts val="3260"/>
              </a:spcBef>
              <a:spcAft>
                <a:spcPts val="0"/>
              </a:spcAft>
              <a:buClr>
                <a:schemeClr val="dk1"/>
              </a:buClr>
              <a:buSzPts val="16300"/>
              <a:buFont typeface="Times New Roman"/>
              <a:buChar char="–"/>
              <a:defRPr sz="163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1117600" algn="l" rtl="0">
              <a:spcBef>
                <a:spcPts val="2800"/>
              </a:spcBef>
              <a:spcAft>
                <a:spcPts val="0"/>
              </a:spcAft>
              <a:buClr>
                <a:schemeClr val="dk1"/>
              </a:buClr>
              <a:buSzPts val="14000"/>
              <a:buFont typeface="Times New Roman"/>
              <a:buChar char="•"/>
              <a:defRPr sz="14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971550" algn="l" rtl="0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Char char="–"/>
              <a:defRPr sz="117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971550" algn="l" rtl="0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Char char="»"/>
              <a:defRPr sz="117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971550" algn="l" rtl="0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Char char="»"/>
              <a:defRPr sz="117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3200400" marR="0" lvl="6" indent="-971550" algn="l" rtl="0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Char char="»"/>
              <a:defRPr sz="117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657600" marR="0" lvl="7" indent="-971550" algn="l" rtl="0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Char char="»"/>
              <a:defRPr sz="117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4114800" marR="0" lvl="8" indent="-971550" algn="l" rtl="0">
              <a:spcBef>
                <a:spcPts val="234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Times New Roman"/>
              <a:buChar char="»"/>
              <a:defRPr sz="117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2428876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 dirty="0"/>
          </a:p>
        </p:txBody>
      </p:sp>
      <p:sp>
        <p:nvSpPr>
          <p:cNvPr id="23" name="Google Shape;23;p3"/>
          <p:cNvSpPr txBox="1">
            <a:spLocks noGrp="1"/>
          </p:cNvSpPr>
          <p:nvPr>
            <p:ph type="ftr" idx="11"/>
          </p:nvPr>
        </p:nvSpPr>
        <p:spPr>
          <a:xfrm>
            <a:off x="11071225" y="39365239"/>
            <a:ext cx="10261600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 dirty="0"/>
          </a:p>
        </p:txBody>
      </p:sp>
      <p:sp>
        <p:nvSpPr>
          <p:cNvPr id="24" name="Google Shape;24;p3"/>
          <p:cNvSpPr txBox="1">
            <a:spLocks noGrp="1"/>
          </p:cNvSpPr>
          <p:nvPr>
            <p:ph type="sldNum" idx="12"/>
          </p:nvPr>
        </p:nvSpPr>
        <p:spPr>
          <a:xfrm>
            <a:off x="23221951" y="39365239"/>
            <a:ext cx="6753225" cy="28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35200" tIns="267600" rIns="535200" bIns="2676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100"/>
              <a:buFont typeface="Times New Roman"/>
              <a:buNone/>
              <a:defRPr sz="81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83" y="1109490"/>
            <a:ext cx="32395949" cy="103692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27536" y="1790309"/>
            <a:ext cx="27543443" cy="9505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27536" y="12673584"/>
            <a:ext cx="27543443" cy="26499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15269" y="40463989"/>
            <a:ext cx="9196184" cy="2300288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3721">
                <a:solidFill>
                  <a:schemeClr val="tx1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851858" y="40463989"/>
            <a:ext cx="14389847" cy="2300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21">
                <a:solidFill>
                  <a:schemeClr val="tx1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9289586" y="40463989"/>
            <a:ext cx="2514992" cy="2300288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4253" b="0">
                <a:solidFill>
                  <a:schemeClr val="tx1"/>
                </a:solidFill>
              </a:defRPr>
            </a:lvl1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 sz="1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53351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hf sldNum="0" hdr="0" ftr="0" dt="0"/>
  <p:txStyles>
    <p:titleStyle>
      <a:lvl1pPr algn="l" defTabSz="3240451" rtl="0" eaLnBrk="1" latinLnBrk="0" hangingPunct="1">
        <a:lnSpc>
          <a:spcPct val="85000"/>
        </a:lnSpc>
        <a:spcBef>
          <a:spcPct val="0"/>
        </a:spcBef>
        <a:buNone/>
        <a:defRPr sz="14175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648090" indent="-648090" algn="l" defTabSz="3240451" rtl="0" eaLnBrk="1" latinLnBrk="0" hangingPunct="1">
        <a:lnSpc>
          <a:spcPct val="90000"/>
        </a:lnSpc>
        <a:spcBef>
          <a:spcPts val="4253"/>
        </a:spcBef>
        <a:spcAft>
          <a:spcPts val="709"/>
        </a:spcAft>
        <a:buClr>
          <a:schemeClr val="tx1"/>
        </a:buClr>
        <a:buFont typeface="Wingdings" pitchFamily="2" charset="2"/>
        <a:buChar char=""/>
        <a:defRPr sz="7796" kern="1200">
          <a:solidFill>
            <a:schemeClr val="tx1"/>
          </a:solidFill>
          <a:latin typeface="+mn-lt"/>
          <a:ea typeface="+mn-ea"/>
          <a:cs typeface="+mn-cs"/>
        </a:defRPr>
      </a:lvl1pPr>
      <a:lvl2pPr marL="1458203" indent="-648090" algn="l" defTabSz="3240451" rtl="0" eaLnBrk="1" latinLnBrk="0" hangingPunct="1">
        <a:lnSpc>
          <a:spcPct val="90000"/>
        </a:lnSpc>
        <a:spcBef>
          <a:spcPts val="709"/>
        </a:spcBef>
        <a:spcAft>
          <a:spcPts val="1418"/>
        </a:spcAft>
        <a:buClr>
          <a:schemeClr val="tx1"/>
        </a:buClr>
        <a:buFont typeface="Wingdings" pitchFamily="2" charset="2"/>
        <a:buChar char=""/>
        <a:defRPr sz="7088" kern="1200">
          <a:solidFill>
            <a:schemeClr val="tx1"/>
          </a:solidFill>
          <a:latin typeface="+mn-lt"/>
          <a:ea typeface="+mn-ea"/>
          <a:cs typeface="+mn-cs"/>
        </a:defRPr>
      </a:lvl2pPr>
      <a:lvl3pPr marL="2268316" indent="-648090" algn="l" defTabSz="3240451" rtl="0" eaLnBrk="1" latinLnBrk="0" hangingPunct="1">
        <a:lnSpc>
          <a:spcPct val="90000"/>
        </a:lnSpc>
        <a:spcBef>
          <a:spcPts val="709"/>
        </a:spcBef>
        <a:spcAft>
          <a:spcPts val="1418"/>
        </a:spcAft>
        <a:buClr>
          <a:schemeClr val="tx1"/>
        </a:buClr>
        <a:buFont typeface="Wingdings" pitchFamily="2" charset="2"/>
        <a:buChar char=""/>
        <a:defRPr sz="6379" kern="1200">
          <a:solidFill>
            <a:schemeClr val="tx1"/>
          </a:solidFill>
          <a:latin typeface="+mn-lt"/>
          <a:ea typeface="+mn-ea"/>
          <a:cs typeface="+mn-cs"/>
        </a:defRPr>
      </a:lvl3pPr>
      <a:lvl4pPr marL="3078428" indent="-648090" algn="l" defTabSz="3240451" rtl="0" eaLnBrk="1" latinLnBrk="0" hangingPunct="1">
        <a:lnSpc>
          <a:spcPct val="90000"/>
        </a:lnSpc>
        <a:spcBef>
          <a:spcPts val="709"/>
        </a:spcBef>
        <a:spcAft>
          <a:spcPts val="1418"/>
        </a:spcAft>
        <a:buClr>
          <a:schemeClr val="tx1"/>
        </a:buClr>
        <a:buFont typeface="Wingdings" pitchFamily="2" charset="2"/>
        <a:buChar char=""/>
        <a:defRPr sz="5670" kern="1200">
          <a:solidFill>
            <a:schemeClr val="tx1"/>
          </a:solidFill>
          <a:latin typeface="+mn-lt"/>
          <a:ea typeface="+mn-ea"/>
          <a:cs typeface="+mn-cs"/>
        </a:defRPr>
      </a:lvl4pPr>
      <a:lvl5pPr marL="3888541" indent="-648090" algn="l" defTabSz="3240451" rtl="0" eaLnBrk="1" latinLnBrk="0" hangingPunct="1">
        <a:lnSpc>
          <a:spcPct val="90000"/>
        </a:lnSpc>
        <a:spcBef>
          <a:spcPts val="709"/>
        </a:spcBef>
        <a:spcAft>
          <a:spcPts val="1418"/>
        </a:spcAft>
        <a:buClr>
          <a:schemeClr val="tx1"/>
        </a:buClr>
        <a:buFont typeface="Wingdings" pitchFamily="2" charset="2"/>
        <a:buChar char=""/>
        <a:defRPr sz="5670" kern="1200">
          <a:solidFill>
            <a:schemeClr val="tx1"/>
          </a:solidFill>
          <a:latin typeface="+mn-lt"/>
          <a:ea typeface="+mn-ea"/>
          <a:cs typeface="+mn-cs"/>
        </a:defRPr>
      </a:lvl5pPr>
      <a:lvl6pPr marL="4552365" indent="-810113" algn="l" defTabSz="3240451" rtl="0" eaLnBrk="1" latinLnBrk="0" hangingPunct="1">
        <a:lnSpc>
          <a:spcPct val="90000"/>
        </a:lnSpc>
        <a:spcBef>
          <a:spcPts val="709"/>
        </a:spcBef>
        <a:spcAft>
          <a:spcPts val="1418"/>
        </a:spcAft>
        <a:buClr>
          <a:schemeClr val="tx1"/>
        </a:buClr>
        <a:buFont typeface="Wingdings" pitchFamily="2" charset="2"/>
        <a:buChar char=""/>
        <a:defRPr sz="5670" kern="1200">
          <a:solidFill>
            <a:schemeClr val="tx1"/>
          </a:solidFill>
          <a:latin typeface="+mn-lt"/>
          <a:ea typeface="+mn-ea"/>
          <a:cs typeface="+mn-cs"/>
        </a:defRPr>
      </a:lvl6pPr>
      <a:lvl7pPr marL="5215765" indent="-810113" algn="l" defTabSz="3240451" rtl="0" eaLnBrk="1" latinLnBrk="0" hangingPunct="1">
        <a:lnSpc>
          <a:spcPct val="90000"/>
        </a:lnSpc>
        <a:spcBef>
          <a:spcPts val="709"/>
        </a:spcBef>
        <a:spcAft>
          <a:spcPts val="1418"/>
        </a:spcAft>
        <a:buClr>
          <a:schemeClr val="tx1"/>
        </a:buClr>
        <a:buFont typeface="Wingdings" pitchFamily="2" charset="2"/>
        <a:buChar char=""/>
        <a:defRPr sz="5670" kern="1200">
          <a:solidFill>
            <a:schemeClr val="tx1"/>
          </a:solidFill>
          <a:latin typeface="+mn-lt"/>
          <a:ea typeface="+mn-ea"/>
          <a:cs typeface="+mn-cs"/>
        </a:defRPr>
      </a:lvl7pPr>
      <a:lvl8pPr marL="5772850" indent="-810113" algn="l" defTabSz="3240451" rtl="0" eaLnBrk="1" latinLnBrk="0" hangingPunct="1">
        <a:lnSpc>
          <a:spcPct val="90000"/>
        </a:lnSpc>
        <a:spcBef>
          <a:spcPts val="709"/>
        </a:spcBef>
        <a:spcAft>
          <a:spcPts val="1418"/>
        </a:spcAft>
        <a:buClr>
          <a:schemeClr val="tx1"/>
        </a:buClr>
        <a:buFont typeface="Wingdings" pitchFamily="2" charset="2"/>
        <a:buChar char=""/>
        <a:defRPr sz="5670" kern="1200">
          <a:solidFill>
            <a:schemeClr val="tx1"/>
          </a:solidFill>
          <a:latin typeface="+mn-lt"/>
          <a:ea typeface="+mn-ea"/>
          <a:cs typeface="+mn-cs"/>
        </a:defRPr>
      </a:lvl8pPr>
      <a:lvl9pPr marL="6400812" indent="-810113" algn="l" defTabSz="3240451" rtl="0" eaLnBrk="1" latinLnBrk="0" hangingPunct="1">
        <a:lnSpc>
          <a:spcPct val="90000"/>
        </a:lnSpc>
        <a:spcBef>
          <a:spcPts val="709"/>
        </a:spcBef>
        <a:spcAft>
          <a:spcPts val="1418"/>
        </a:spcAft>
        <a:buClr>
          <a:schemeClr val="tx1"/>
        </a:buClr>
        <a:buFont typeface="Wingdings" pitchFamily="2" charset="2"/>
        <a:buChar char=""/>
        <a:defRPr sz="5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1pPr>
      <a:lvl2pPr marL="1620225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2pPr>
      <a:lvl3pPr marL="3240451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3pPr>
      <a:lvl4pPr marL="4860676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4pPr>
      <a:lvl5pPr marL="6480901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5pPr>
      <a:lvl6pPr marL="8101127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6pPr>
      <a:lvl7pPr marL="9721352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7pPr>
      <a:lvl8pPr marL="11341578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8pPr>
      <a:lvl9pPr marL="12961803" algn="l" defTabSz="3240451" rtl="0" eaLnBrk="1" latinLnBrk="0" hangingPunct="1">
        <a:defRPr sz="63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/>
          <p:nvPr/>
        </p:nvSpPr>
        <p:spPr>
          <a:xfrm>
            <a:off x="356151" y="8524101"/>
            <a:ext cx="10508100" cy="14937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2175" tIns="51075" rIns="102175" bIns="51075" anchor="ctr" anchorCtr="0">
            <a:spAutoFit/>
          </a:bodyPr>
          <a:lstStyle/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r>
              <a:rPr lang="en-US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Atualmente 2,1 bilhões de pessoas não têm </a:t>
            </a:r>
            <a:r>
              <a:rPr lang="pt-BR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acesso</a:t>
            </a:r>
            <a:r>
              <a:rPr lang="en-US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 à </a:t>
            </a:r>
            <a:r>
              <a:rPr lang="pt-BR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água</a:t>
            </a:r>
            <a:r>
              <a:rPr lang="en-US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 potável disponível em </a:t>
            </a:r>
            <a:r>
              <a:rPr lang="pt-BR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suas</a:t>
            </a:r>
            <a:r>
              <a:rPr lang="en-US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 casas e, além disso, 6 em cada 10 (4,5 bilhões de pessoas) carecem de saneamento seguro (OPAS, 2017). </a:t>
            </a:r>
            <a:endParaRPr sz="4400" dirty="0">
              <a:solidFill>
                <a:schemeClr val="bg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Nos dias atuais, o acesso à água potável é muito mais difícil para a população que vive em áreas menos favorecidas e que são esquecidas pelo governo, portanto pode-se afirmar que as pessoas que vivem em áreas encarecidas de saneamento básico são as mais propícias a adquirirem doenças graves</a:t>
            </a:r>
            <a:endParaRPr sz="2800" dirty="0">
              <a:solidFill>
                <a:schemeClr val="bg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Segundo a dissertação do engenheiro químico Luiz Gomes Júnior, do Instituto de Ciências Agrárias da Universidade Federal de Minas Gerais, que teve como base a portaria 518 do Ministério da Saúde de 2015, os principais parâmetros para medir a potabilidade da água são: quantidade de cloro, cor, turbidez, pH, coliformes fecais e coliformes totais. (GOMES JÚNIOR, 2010).</a:t>
            </a:r>
            <a:endParaRPr sz="2800" dirty="0">
              <a:solidFill>
                <a:schemeClr val="bg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</a:pPr>
            <a:r>
              <a:rPr lang="en-US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Com base nesses estudos, foi desenvolvido um protótipo </a:t>
            </a:r>
            <a:r>
              <a:rPr lang="pt-BR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portátil</a:t>
            </a:r>
            <a:r>
              <a:rPr lang="en-US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, de </a:t>
            </a:r>
            <a:r>
              <a:rPr lang="pt-BR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baixo</a:t>
            </a:r>
            <a:r>
              <a:rPr lang="en-US" sz="2800" dirty="0">
                <a:solidFill>
                  <a:schemeClr val="bg1"/>
                </a:solidFill>
                <a:latin typeface="Verdana"/>
                <a:ea typeface="Verdana"/>
                <a:cs typeface="Verdana"/>
                <a:sym typeface="Verdana"/>
              </a:rPr>
              <a:t> custo e eficaz, cuja finalidade é verificar a potabilidade da água, através da análise do líquido mediante os principais parâmetros nacionais de potabilidade da água.</a:t>
            </a:r>
            <a:endParaRPr sz="2800" b="1" dirty="0">
              <a:solidFill>
                <a:schemeClr val="bg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0" name="Google Shape;100;p15"/>
          <p:cNvSpPr txBox="1"/>
          <p:nvPr/>
        </p:nvSpPr>
        <p:spPr>
          <a:xfrm>
            <a:off x="21674139" y="9348788"/>
            <a:ext cx="32404049" cy="441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850" tIns="43425" rIns="86850" bIns="43425" anchor="t" anchorCtr="0">
            <a:spAutoFit/>
          </a:bodyPr>
          <a:lstStyle/>
          <a:p>
            <a:pPr algn="just">
              <a:buSzPts val="1200"/>
            </a:pPr>
            <a:r>
              <a:rPr lang="en-US" sz="1200" dirty="0">
                <a:latin typeface="Tahoma"/>
                <a:ea typeface="Tahoma"/>
                <a:cs typeface="Tahoma"/>
                <a:sym typeface="Tahoma"/>
              </a:rPr>
              <a:t> </a:t>
            </a:r>
            <a:endParaRPr sz="1100" dirty="0">
              <a:latin typeface="Tahoma"/>
              <a:ea typeface="Tahoma"/>
              <a:cs typeface="Tahoma"/>
              <a:sym typeface="Tahoma"/>
            </a:endParaRPr>
          </a:p>
          <a:p>
            <a:endParaRPr sz="1100" dirty="0"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01" name="Google Shape;101;p15"/>
          <p:cNvSpPr txBox="1"/>
          <p:nvPr/>
        </p:nvSpPr>
        <p:spPr>
          <a:xfrm>
            <a:off x="356150" y="23355276"/>
            <a:ext cx="10671300" cy="15288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spcFirstLastPara="1" wrap="square" lIns="102175" tIns="51075" rIns="102175" bIns="51075" anchor="ctr" anchorCtr="0">
            <a:noAutofit/>
          </a:bodyPr>
          <a:lstStyle/>
          <a:p>
            <a:pPr algn="ctr">
              <a:buClr>
                <a:schemeClr val="dk1"/>
              </a:buClr>
              <a:buSzPts val="4000"/>
            </a:pPr>
            <a:r>
              <a:rPr lang="en-US" sz="4001" b="1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MATERIAIS E MÉTODOS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02" name="Google Shape;102;p15"/>
          <p:cNvSpPr txBox="1"/>
          <p:nvPr/>
        </p:nvSpPr>
        <p:spPr>
          <a:xfrm>
            <a:off x="1471526" y="3664625"/>
            <a:ext cx="30080100" cy="4396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850" tIns="43425" rIns="86850" bIns="43425" anchor="t" anchorCtr="0">
            <a:spAutoFit/>
          </a:bodyPr>
          <a:lstStyle/>
          <a:p>
            <a:pPr algn="just">
              <a:buClr>
                <a:schemeClr val="dk1"/>
              </a:buClr>
              <a:buSzPts val="28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Autores :                                                                    Orientador:                                                                       Coorientador      </a:t>
            </a:r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buClr>
                <a:schemeClr val="dk1"/>
              </a:buClr>
              <a:buSzPts val="28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Anna Júlia dos Santos Arruda </a:t>
            </a:r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buClr>
                <a:schemeClr val="dk1"/>
              </a:buClr>
              <a:buSzPts val="28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Guilherme Firmino dos Santos                                  Barbra Candice Southern                                                Altair Martins dos Santos</a:t>
            </a:r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buClr>
                <a:schemeClr val="dk1"/>
              </a:buClr>
              <a:buSzPts val="28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Igor da Silva Lucena </a:t>
            </a:r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ctr">
              <a:buClr>
                <a:schemeClr val="dk1"/>
              </a:buClr>
              <a:buSzPts val="2800"/>
            </a:pPr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ctr">
              <a:buClr>
                <a:schemeClr val="dk1"/>
              </a:buClr>
              <a:buSzPts val="28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INSTITUTO DE APLICAÇÃO FERNANDO RODRIGUES DA SILVEIRA (CApUERJ)</a:t>
            </a:r>
            <a:endParaRPr dirty="0"/>
          </a:p>
          <a:p>
            <a:pPr algn="ctr">
              <a:buClr>
                <a:schemeClr val="dk1"/>
              </a:buClr>
              <a:buSzPts val="28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Rio de Janeiro</a:t>
            </a:r>
            <a:endParaRPr dirty="0"/>
          </a:p>
          <a:p>
            <a:pPr algn="ctr">
              <a:buClr>
                <a:schemeClr val="dk1"/>
              </a:buClr>
              <a:buSzPts val="28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agiprojeto@gmail.com</a:t>
            </a:r>
            <a:endParaRPr dirty="0"/>
          </a:p>
          <a:p>
            <a:pPr algn="ctr">
              <a:buClr>
                <a:schemeClr val="dk1"/>
              </a:buClr>
              <a:buSzPts val="2800"/>
            </a:pPr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3" name="Google Shape;103;p15"/>
          <p:cNvSpPr txBox="1"/>
          <p:nvPr/>
        </p:nvSpPr>
        <p:spPr>
          <a:xfrm>
            <a:off x="11520487" y="24979313"/>
            <a:ext cx="9732962" cy="564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850" tIns="43425" rIns="86850" bIns="43425" anchor="t" anchorCtr="0">
            <a:spAutoFit/>
          </a:bodyPr>
          <a:lstStyle/>
          <a:p>
            <a:pPr algn="just">
              <a:buClr>
                <a:schemeClr val="dk1"/>
              </a:buClr>
              <a:buSzPts val="3100"/>
            </a:pPr>
            <a:r>
              <a:rPr lang="en-US" sz="3101" b="1" dirty="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 </a:t>
            </a:r>
            <a:endParaRPr dirty="0"/>
          </a:p>
        </p:txBody>
      </p:sp>
      <p:sp>
        <p:nvSpPr>
          <p:cNvPr id="104" name="Google Shape;104;p15"/>
          <p:cNvSpPr txBox="1"/>
          <p:nvPr/>
        </p:nvSpPr>
        <p:spPr>
          <a:xfrm>
            <a:off x="5562600" y="865188"/>
            <a:ext cx="20574000" cy="2216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900" tIns="45950" rIns="91900" bIns="45950" anchor="t" anchorCtr="0">
            <a:sp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6000"/>
            </a:pPr>
            <a:r>
              <a:rPr lang="en-US" sz="60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SENSOR PORTÁTIL MEDIDOR DA POTABILIDADE DA ÁGUA</a:t>
            </a:r>
            <a:endParaRPr dirty="0"/>
          </a:p>
        </p:txBody>
      </p:sp>
      <p:sp>
        <p:nvSpPr>
          <p:cNvPr id="105" name="Google Shape;105;p15"/>
          <p:cNvSpPr txBox="1"/>
          <p:nvPr/>
        </p:nvSpPr>
        <p:spPr>
          <a:xfrm>
            <a:off x="15725776" y="20802600"/>
            <a:ext cx="32404049" cy="4462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 sz="23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06" name="Google Shape;106;p15"/>
          <p:cNvSpPr txBox="1"/>
          <p:nvPr/>
        </p:nvSpPr>
        <p:spPr>
          <a:xfrm>
            <a:off x="22311413" y="28007426"/>
            <a:ext cx="9812400" cy="15366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spcFirstLastPara="1" wrap="square" lIns="102175" tIns="51075" rIns="102175" bIns="51075" anchor="ctr" anchorCtr="0">
            <a:noAutofit/>
          </a:bodyPr>
          <a:lstStyle/>
          <a:p>
            <a:pPr algn="ctr">
              <a:lnSpc>
                <a:spcPct val="150000"/>
              </a:lnSpc>
              <a:buClr>
                <a:schemeClr val="dk1"/>
              </a:buClr>
              <a:buSzPts val="4000"/>
            </a:pPr>
            <a:r>
              <a:rPr lang="en-US" sz="4001" b="1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REFERÊNCIAS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07" name="Google Shape;107;p15"/>
          <p:cNvSpPr txBox="1"/>
          <p:nvPr/>
        </p:nvSpPr>
        <p:spPr>
          <a:xfrm>
            <a:off x="11506200" y="13300076"/>
            <a:ext cx="2667000" cy="451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750" tIns="48375" rIns="96750" bIns="48375" anchor="t" anchorCtr="0">
            <a:spAutoFit/>
          </a:bodyPr>
          <a:lstStyle/>
          <a:p>
            <a:endParaRPr sz="23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08" name="Google Shape;108;p15"/>
          <p:cNvSpPr txBox="1"/>
          <p:nvPr/>
        </p:nvSpPr>
        <p:spPr>
          <a:xfrm>
            <a:off x="21867789" y="7221212"/>
            <a:ext cx="9525000" cy="7668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750" tIns="48375" rIns="96750" bIns="48375" anchor="t" anchorCtr="0">
            <a:spAutoFit/>
          </a:bodyPr>
          <a:lstStyle/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Recipiente final</a:t>
            </a:r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Finalmente, o projeto foi colocado dentro de uma caixa e finalizada esta primeira etapa.  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ctr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4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Fonte: elaborada pelos autores</a:t>
            </a: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endParaRPr dirty="0"/>
          </a:p>
        </p:txBody>
      </p:sp>
      <p:sp>
        <p:nvSpPr>
          <p:cNvPr id="109" name="Google Shape;109;p15" descr="data:image/jpeg;base64,/9j/4AAQSkZJRgABAQAAAQABAAD/2wCEAAkGBxQSEhQUEhQUFRUXGBgVFxcXFxUXFxgYGBcYFxQXFBcYHCggGBolHBQUITEhJSkrLi4uFx8zODMsNygtLisBCgoKDg0OGhAQFywcHBwsLCwsLCwsLCwsLCwsLCwsLCwsLCwsLCwsLCwsLCwsLCwsLCwsLCwsLCwsNyw3LDcrK//AABEIAMABBgMBIgACEQEDEQH/xAAcAAABBQEBAQAAAAAAAAAAAAAGAgMEBQcAAQj/xABAEAABAgMEBAoIBQQDAQAAAAABAhEAAyEEBRIxBkFRkSIyU2FxcoGxstETFiMzUnOhwQc0QpLhFCRi8BVDgvH/xAAYAQEBAQEBAAAAAAAAAAAAAAABAAIDBP/EACARAQEAAgIDAQEBAQAAAAAAAAABAhEhMQMSQVFhIhP/2gAMAwEAAhEDEQA/ANe0gvhNkliYpKlgqCGSz1BL16sUSdPZZ/6Zm9HnEj8Qx/bI+anwrgAlpiI7GnEvkpm9HnHvrtL5KZvT5wDpO+PCsDMgdLRbi0OfXaXyUzenzj312l8lM3p84BjakDNSR0qSPvEdN5Sj/wBiOxQMW4tNB9dZfJTN6fOPRppL5KZvT5wAf8lJ5RO+O/5SRy0v9wg2tNAOmcvkl70+cd65y+Smb0+cAgt0s/rQf/Q/0Q8iaDkUntB7oNnQ19c5fJTN6fOO9c5fJL3p84DSmOVDsaGXrnL5Je9PnHh00l8lM3p84DjCCY0hidN5fJTN6POOk6cS1KSn0MzhKSnNOsgPnzwFkQ7YU+1lfMR4hAGrWqdgQpZD4QS3RFKNKEcmvenzi0vb3M3qK7oA0wwUVDSVHJq3p8471lRyat6fOBkGE44dRbE50mRyat6fOO9ZkcmrenzgZJhvFzwcIVes6OTVvT5x3rMjk1b0+cChmc4hv04GsbxFwhh6yo+BW9PnHesyPgVvT5wHG2J+IbxHC2I+JP7k+cBGPrKj4Fb0+ce+siPgVvT5wIi0JP6k7xC0zQ2YPbDwhX6yI+BW8R3rIj4Fb0+cDAMeY+aICc6So+BW9PnHesqPgVvT5wMOI9EWlsf2eZiSlWWIBW8PHQ3d3upfUT4RHQFQ/iB+WT8xPhXGRaU36bMgBAeYvI/CNZbWY13T/wDLJ+anwrjB/wAQpChOlqORFOzPv+sBVE23zpo9pNWeZ2G4UhMuSVZqVvjxMxgGbeIel2hIjFtL1NibWd5h9FnJ1/WGhaueHUWqM+1a1DgsBj3+gh2XahSJSZ6c6fWMe1Wor12PZ3QkWM6qfSJ5tydX3jjaAfN4ParSOhc5IYLUOgxIReVoTlNX2l++Eqn7GhBng+bRqZVaWEq+7UzBaVdKU/UiJVj0yluBPATXCVocpB211dsD94TSJbDIlIPQTXyiBaFhKEjACCeNTWOKB2R1xtvbNaogvUEEZgguCDkQYk2BPtZfXR4hARoBebTJlmU7e8l5kDILTzDiltpMHtkT7SX10eIRuRlol7+4m9RXdAEDB7fPuJvUV3RmF/2ky7PMWk1CabQTSJGLz0mkylFOLEoZgB67HyEU8zTRZ4kodpJgUsSXBJ38+uJclI2xnKqLZWk1pOQSnoFfrEZd7T1ZrVv+0NCYIWmYIz7HRpc2arNSt8NmSs6zEsThChNTB7U6V6pB2neYSmzmJ5tKXp3x4Zwg3VoxLlrAzP1hxOIDM7zCjP2GEC0PDtaSrLOXqWsdphcy+JklQSha1nWHcDpJiPJmc8VtntDFyoBT69r641jyKM7m0pEz2c5OBX6Vaidh2QUoEZAJ6ilZO2h8vpGl6K3gZ9nQpXGZjztRzujrGWoXd7qX1E+ER0dd3upfUT4RHRkqHT/8snV7RPhXGaX7c4tUrASQpJxJI2szHaP91Rpmn35ZPzE+FcA0sQfTGQW+R6JapZxYkliCB2QyDzK3fzBZphZALUSw4SUntYj7RCs9mCu2M2wqIg6gs9n8x6gnNlfSCWXYwdUPosY2U5ozcodUOy1dYCmYrXblD3pAWIKqf4mCVFhHw12s8SrPJSEkqIGbClWLHcxjNyxhkoORMeoB6G84WVnYrsT/ADBYbKcTkUAdk7h9SITPszJSo4WUHSx56jpi95fiuNCrk54v2mGjOY5q/aYKUpGuG1SEnZug/wCk/F6hr+tSxBcg0IKSIjemlguAX/3bBlabuQEobjFOJTtrJwt2RV2m7k/DG/eDVRNEZzWtCq1dL8xGR7QI1yxn2kvro8QjJ7JL9GtJZmI3PGrXf7yX10eIR1xu2a0S+PcTeorujN7wsonSpks6xTp1RpF8e4m9RXdACIgyJcpcslKklJFCCO+GzOO1uaDfTm7gsIWKFyC2ulHgRRdIfKLQRv6g7frC02vnG+JiboTsEKNzJzYQWQ8q9VuHxDphP9cn4w3bFim607BC/wCiSBkPpGOGuVObejb9DC03kgjjN2GLQWMHJI+kJmWIa0CH/K1VabxR8X0McLanUo/tMTFWRPwDdDfogP0CLhappN5oGtR7Ibm3mhTkoJO1hEgyxsjwDOkM0ENVuJphZOyD38O7wCguUzEcPmLu7QFzsmgi/DxHt1q2Jbef4G+Nxl9AXd7qX1E+ER0eXb7qX1EeER0BUenv5dPzE+FUBUiDbTz8un5ifCuAiVB9PwNaY2cGdKLO6CNeo08UQJMgAReaVp9yedad4SR3GKoCOXkvLWLxKdUItVtTKAUaklhUdufM8PJTAzexCp1SCHZJBcOKZ6gM/OOOM9q6dRJtF8qUtJCuC/EQSF4grglRZgGJ4pOQ7YFpssouslRmPiwlSSEqWoHLC5LuCDV3MXt26NmYAqZwMNAnNRZ3xE5O+XNzCLWxWOzSZg4QdIWyMypSk4cJ3u0d5ZOILjbzQfZbIpRCgcCATQVUlgWoSz1ZubVnDt222aAUy0LWlDqVxlYBwgQUj/IA4hWm4ksNiWgnAtKphSlASFhDJSxAJNAWAADbXZ6ITYZ6FITKJ9HNPtFSUqWkGoDqlgAlLAEOKu9C8NkrPRuXOCw6C4LHCpsQfUQOzfHKBEN2qxmy2hYTiwcFJKw5Uk1KmcCqkllZajE1SQWKWwnLU/OdhjjljpuXZElXbm8eTa5VaHJcqmY2t0wmSGUdkWgr7VLqGjRrr48vrp8QgFnyajpHfB1dg9ogbFo8Qjv43PJot8e4m9RXdAGgQeXv7ib1Fd0AqY2yrtJpAMgnYpJ3lvvAgIOb4TikTB/i+4g/aAV6w1PQWj2fNSgYlkAbTHjwI6Q3j6ReFJ4CfqdcY7ah68dI1qJTLZKdus9sU5tKy7qNc6xIsF3LmvhyGZOQ/mLdGjqWHCrr8ozcscWpjlVCmcQ2EkMXz1tnFhZr6mDjcINrz3wq8rlVKALBumKuHcqssEdjvVMyh4J1bDVhE1aaQIIMEt22vGgPxhQ/YxnKaR0Su2GZtIklXnEO0qq0OIqJOUXHTBjoJLYqO3zgLUajpg+0HRwFHZ5x0vDEbZdvupfUT4RHR12+5ldRHhEdElJp5+XT8xPhXARKVBtp7+WT8xPhVAPIrGL21JwhaTIeWg7F96T5RREQQ6Re4/8AST3wPkRy8tawhFsdMlSks7Zksw5oqdHrCkzEuxADnsdxz5P5a7m8EFUlYQWVgLF2Ys0BNgvFUtQxghnBHaxz2EMRrc88Xi6rdurK0C1WwKQsSlcIdjOWLHWK5xBsF2EgFeIHYAN5Jd464rKJaTMmlgp3qAGOTnWaDfD1kv5ACgtQYBqHdnBL8jp3zUqdITgwoEv0juQupWkCuEmiVPXs2PBTYAgy0hGEpYB0thLcEs1NX0jO7ZNCiVTBwUmtCXYjEkgVBq0El0Xqv0Sggo9FJCSV1UAlgTLCUuTrD0IbItXrJw5ZXk9plYPSycWMASuGsHWhjXEKpapbWAeaKC45CvRqDhWFTBQL8E1wnWCNhY80F98Tppsy1SRwyh0ihzGQIzNT0tArdMrDMUlQKSwOHIZF6Vfmc6ozn0p2kJG3Uaw2Axc83+88OSwcueOmS2jPwPDLJWl2DqGWWYyaC+7B7RB/zR4hAvY3K5QcsK/R8oKrt48vrp8Qjr42cmg3v7ib1Fd0AqIOr39xN6iu6AMRqswq1peWsbUq7jGdPwo0kCh6D3RmxHCPTFU9tM4JQtRyAJgKscgzZgGTmu+sF15SiqUsDWk5a+aBS6ZxRMChmAW84PjU7HCbIEIZIoA7ZPTXFALWVr4pI1qJINNgyH1iTcVuUtagp2UGBLuSz1eHEy8JKdlI8t/zbvmvR309QMQKVVBFYELZJKFEGDWUOyKDSIAKFK7YvFlzpZ47iiSdUXNyTWOGlftFOoViyuNLzA2de3oj1OGl8oRFtQrE6almiFaoozVavMRpehElpBPxHujOEIcxq+i0tpEumbmN1mNRu33UvqI8Ijo9u/3UvqJ8IjoEodPz/bJ+anwrgFkKYweaej+3T81PhVANJTWMZTludI+kAeTSpxJ+7wPLq3ZF7pCHk0+JL/V4oSsOKf7WvT5Rx8nbePR9C2EA9+2RSJxzwqUSCxoKEroS7OMtmUGaEkuYrr7VLCAJ7jE5lhPHJFMQocIfWYxhlrI2biPYL29LZ1pmJHFCeC+pLBVXLlQenZDl2XZKnTEoWoISSQAXctUBSwCKNqYUq1IFbFaig0qKFQ53HCbawOcT/wCvUTwSwbJwzVzbaatHo9ddCZfotvG6l4zJROmKlrUFh0FYUXZJUBU63w7asxIVdd42axSZ4VMMwe+CAlSQlfBwSiakroKksMAoMyHzL0m4SMa2rxdRUVOxAo4UR0a4dkIl+iSFJqFPhYEE7DwWYAmgzIB1GNRi3kZ2i2L/AOOMtWJc4tjEoswVwiXSRhl1SCwFCQ2uKrR0CSoJOBLoQpKQ5whalYHJqCClQPOptkMXXaVy0zFCoICTVNAsKSQEnUzFTagCaZw50tUq0nEAs1di6VEcKUoF+LiKTStDmQYLNzSl1ROZjFXOXD9MPqnYqV54o5d7jCApWIk6mACa1zKncGhApk9QLawLxodJJFCGoTztrFRHGTKdt3V6TLEAFgnaW/bBNYOPL66e8QN2EPMTqrXbkc37IJLt40rnWk71PHfDpzyaBfHuJvUV3Rn7xoF8e4m9RXdAEERVRIQpxGbzRU9MaMaDsjOFq4R6YSUMoFplnEqeUkcFRcdBgqlmIF6yEqQ6iEtUK2GM0wx6TCxFGyMNptrkk7XeK6RaSrZ2xKQVfC3PHC4frtMk82mjwO3tOKlmLJSwlJJ7OmKYl3Osxrx465GdMM5i80WkvN6odtr0+8VSUAViTddsMmYFjoPQc469sdCm1jPmivtSYmS7WicCUHbQ0O6IsxGIEiGMVDsqa9savo4Xko6Iy6wp4RjUdF5bSkDtPZG/rM6aZYPdS+onwiOjrD7tHVT3COgCi09H9un5ifCuAiUIONOvy6fmJ8KoCZQjNaiBpKkCUDlwx2liK7vpA9KDmLzSsumUP8idwb7wNW61CUnU5oH313Ry8k3Wsam2iamWha/0pBLmjtl9oAp1qVNBWt1LFCrYFcUM7J1sAKtnC7VOmTVPMILh0/CkNmzPnraseWxctM0plrV6MFITwClRYO+H9NcZqaOM6xrDx+qyy2hTEUDJZxzijlsO0564cQWAOwRKMmWRi4ZBJyzScwzk0Ool6l4mmzJKRWhwqSc3cHE42jg0O3sjdEiuQ5dyK1cjpyiemWQk1cCrZqNWdqZvQlsjXa2qUBQBzzB8jXLUwibZrOClIDYqnVTIKcnMilBsfVAU2Xd4QiXNAxklimvBdmZTUo5oWLEEiIs+WkqKVqKapzCSEgJw4ioCoYDV2PF5Js602d2NeES4wEalUDKqFZEZagTAtbpXtQl2BZ+OAuuFq1GbFss4ZVYStkrYFzkTwVIfalQBoc8QGw1ET7JeigQkMmZixBYKgVBqS1JdiCS/MxiFJsxZykgMUvxizqfD0NlXsYE21isS1y1JUgHCQoKTiSocE4Ug14JURnTg5whf6O3gJywaBQQpRAyYBqc38waWLjyuZSO8RnmhFmKbTMBSA0k0DgHEsNTL9J36o0KUrhS2+NHiEUmoLWg3v7ib1Fd0AaEwe3t7mb1Fd0AqYRCpiXSeg90ZsrjHpjSLQWlqP+J7ozSbNCcS1FkgOTBWjk+0JlpKlFgP9pAfed5qnK2IB4KfudphF73oZ6tiBxU/c88QkGLQ2koBiYm1KA1dMV6Z1YtZMhKw6Cx1jyjGUdcbwgzVlWZeFSJYzMTk2EvnEhFhAqaxm5SNSK70BPREdYaLxaA3NFBaZrqLZPSHC7Zz4eS1EFwT2RPk3osZsdvPFac4cBeOrmI7FNBLpP8AEavo8jDKS+pKfrU/aMRuoqM1CU/qWhPS6gPvG9WZAD9jbhCKNrAfZS+onuEdHlg91L6ifCI9gZUenX5dPzE+FUBMqDbTv8un5ifCqAiXEVRpWuskc7nbVm7KHdAFpLafSzMBT7OUpyeE6jhqhJyYgHNvpBrpaoApLFwHKhmBqfmFTAJZcClrSUqAFV1SAwyA11ITU6gmgjOudlNuCQmbLWual5ipjIBJSKAOTsSMRDVdmMNz7EJhSrCMH6ioseEtWoNTi0GTc5iykjh4ARLwYgzYwVLIKiEu6qk1FGIOWVXaVEoBAUgOo4WIJzwoIZnzxKOZSW2Qo3PsISgJSDUgEVrm+rgsFEVDGkO3LOxS2UgrQ9SQtkqOIg4xUGhprrnE8SAA5SrWTQ4nTwgGc0ajOM+kBF28GUocYkrIIDJx4ipyGZSSHpqI1PSphoiXhdIFFEknUC6cClDVuz5oaQfRqDr4NMLh6KBZgQdStRLdlHCUnClNAQX4DUCWUpxmXFGer9suTZOG2FIwktgSwYAJGJjliKlO+b7YzpuVJmIWUgISiWlQUlS1Eli5c4f09GrZUOzd1mlS1svEClaXScKlkimKgqXIU2TEHOsWiJBDJThASFlRSSHDZAfqrscOnaWDarPKTPlJ94EqRKUf1KdJCqvmSU9LaodDZ4JQUlsOJKwMRSQlwVILMXUtLKSSONroBFdJvwybEuXLViWSMYxKVgCjhdC2GboFXPCh2Xdqpq5i5ZWkhcxWaiCFKwurUODgNamo54Zva7FptBRLGFKkJOMk5JAUtlOTXApyR9RCE3RCUDNtOE1wy0mpo6iVBv0nMQdWfjy25RHiEBWiEkpn2h0FAZCWpmlINWo5cHtg1sp9pL66PEIZ0zWg3v7ib1Fd0AyTBze/uJvUV3QDJhENXlNCZKzzH60jGdKLZxZQ1cJXT+kHv3RsF/LCbPNUcgl90YJPnFais5qLwE1C3j00hIES09hyTOKSCDDYD59Mea4EuJd8fEN0KXe6dQJ6Yp2j2XWM+kb9r0mWq8VzKUA5oioFYUZesZQlOcajP3ktIj2OOcetCtLvQ+z4rZZ9gWDuBP2jabLMdL5OS3QKCMi/D8H+tlcwWfow742FApDDRpd/upfUT4RHR13+6l9RPhEdA5qPTs/26fmJ8KoCJRg308/Lp+YnwqgFlmsBgO0/tgCwku3AJOIimYYCrhndjk1HiisU5HCWDiVixlLFlHErEo4WABLKCebmEWOmaUm0rUtJPEQHqkEh35i1HJDMdtamyYMKGfCnEp3egVwSaNqDU2nXEVpJIWFLKmJWQCqrhmBGZozPXis0RrTbClaZaFcAYcIo6nANEYRhLrJD0pzBu/qVqSpKCONnUbHJLZALbLXzERWzrQpRxsQQoKcJPGFWAerZb8tc1YILuwmYsjhJKlKSWAIJAFMRZJADu2sFxSJXpUy3Qpk8QJwglZZJCmpQFmBJyAZ4p7rQtC0nBm6UJZGKuIgEKzYAmlGGyHxJYl2WTXJk62xLINQAmhIZiIkcs5BnrPCThAw8RZowU4JY0xAEOS56TNuqztMVV0ihJUrVhJYEqKuCkM7jhUeoA1d1o9HN4SUlKgSXdmILsDrLBhmabYt5VtPCcjhCYwQ5ZDJIqczxjr1FngPxb2zCRLd0lJclLsSsVYhnThc5vzAgCGLGETZs1nWUhOIgDYXmJpwg4SdeYzNIjon4yhkrSo4QSVJ4XBL51y15x13WgkWxlAJEvHi4PASNQQmv6iQBnXWzIN2O8h6QITj9qtC1sSSkOkoQACBRgc3qRBXe1jmYQuXmmVMAwhmKkqJzUyeNtcNrgAuySiSlC1h1jhBJwskIyUQMzUHPVqaD6+7X/b4kLDGVhKQzLEwMwJ4ocv2c8CRtDVmZJM1QYrVtcMlKUBtlEDtc64KrEfaS+ujxCKHRVGGyyQ2aSodpcV10i1QD6aSztjTkdeNIrtoTGr0z9aVe/uJvUV3QCAQd3v7ib1Fd0AjxCKH8QLRhu+d/lhR+5QB+jxjCDURr34kpewLbUpB7AsecZBriMKVHNHAQo1iaJBpHgyj1o4hhEI9UGEeoFIQuFqoGga47KKuCISjOPVZR4kVeJUtRh1MMGJEqoiUG34aWQKmTFluCABXKr1HZGoSoCPwxswEhataltuH8wbFWEPXo59QjXwXsaWEezl9RPcI6OsBeVL6ie4R0DmodPvyyfmJ8K4A5Rg70/wDyyfmp8K4AkBozWoAdMvzk07ES1VcDDRwlhUuIoFqDkAAh1ZitS5S78IcJVRs5yYIPxClrFpllIdK5dKFnBOIFhTjatsC6MScRDkhnZ2ANM9fCfpLwtRYWe2AKIYEkBA2MAMyHfiuAPiNC8S0SkngZpBbOj1fIZjUMtozido7oPMtCTNXMKOFlVyHImAlqK6KVziznaCTRaJRC0zJeJOMqfgpSxIKHY4gAOzngN7QrFhVMQTNUCoqlglICQteFEti4Sch+4wQ2fRNSgFTFJBPGSzhn4IbUMIqnJzrYRYWXRGzy5kuYlKsUtSlpBWVDEpnLKfLCGZsok39ekyQECXIXPKswksEhwHJY7fpFsaCci5sa0+kDhUyd6NyXLYBic4aHhNTMjmi0ufR1aZikkOhqlsILYhQsXU+FwdQfmi4sF4LnOZtmXJUiicRlrcKzwlJ/x2fxbJLCmuo7dvPEvgZvi4UrnSfZ+y9IETGYJKcL1S9QTQs2tw1Yno0WswCgmWEhaQggPQB+LmxOIvtYbIt1TKtvj0ppWIKO2aLSCkYcSSlCkDCdSs359kUd+WNgcDpAwyEghirAQrGWDElS2BpBfaklMtQlhjhOEUIdqMKCBTSe1qlWVK5tCCl04g1V1J2pCRRujXEZfq9u6WEIShOSEpTnsAA+jb4lSJnt5IamNG/EIrrtIwnCQRkCCS4YMa8zfSJtgVitEnZjQ37hDl0J202+PcTeorugBEH18e4m9RXdAEjXCwpNNkYrBP5khX7VA/aMXVnG/W2zibLmSzktKknZUNGKiylClS1hlJJChzihia2rMUcFRdC70kZQ2bsTzwbi3VUDHLOUWC7q2KPbCP8AilDIgwbhm0F4WYkG7ZmwQk2JetJ7IdwmjWPEZwsyCNRj1KDz7ojuPCl4WiHEjak7oUmWDkewwrj9ap+HMsf0g65P/wBgvnAFNebfA5oVKKbLLCgxANGrmT/MXtoOW2LLpmdja7R7KX1E+ER0KsA9lL6ifCI6JhQ6ffl0fNT4VwAwefiD+WR81PhXGfhdYKYpNN7EtclM2U+KU5IAclCuMwzowygduGxqUymQCUpmOP1HEpyouAkMQKD9R2tGiIXFHarjUmaqZJ9GUKSpKpSnA4QqQagAvUNERJc6wEYUgpCThyNSyXNanY+tonRVXTbXPo1JUiYlOIhVQUuRiSsUIcGmYpEudeCE8ZQDgkDWQKkiApgTHol69j/79Ih/8kgB8X8/6xjlXzKAdSgAaOVJAftMUXKYqWDqrHgENy7xklmmIrky0116jElxtH+9Ea1Bs0Uw2hSnANWFTk5pkNhqc6RJJAzIHTSEqIHRDoGZggI05nS0lXpEuMMsh04grhLJSA9OIkdr1aDYzSdVP9aIdtsSJoZYqHwqFFJJSUkoVqLKNYCptGZ5XZpSi7lLEkYSSklLkdCYtbuT/cy6/wDYgtur9YYsdmTKQiUkkiWnCCczlU9rw5YR/eSgNZST2KDV3xWbU4alfPuJvUV3QAJU0H99fl5vUV3GM9JhjJ5BgV0z0ZM720ge1/Wn4gNfTl0wTJhzFEWKi1FBKVgpIzBBB3GH02pJ1iNatt3yZwPppSVc5AO45wPWn8PrMovLUuXzBlD6wesqBPpBzGHEzBsgkm/h2f0TweskjuMRF6B2kDgrQr/0R3iMXx7My0qkTBDoIhyZoxbUf9RV0FJ+8Q59itMvjyZg/wDJ+2UYvivxv3P+iB2Rwkp2RBFqIooEcxcH6w6m2xi+POH2lR7VxyMgA5P8QwsxItCcRxJZ9Y1RHwmpIaO2Lnk0f8OrapcpaVOQkgJJ56tBXNVwgNdPqYoPw/u/BZgrWslXQ1AIIQfapTqJHTR41eTjwO7IOAjqp7hHse2fip6B3R0LAa/ET8sn5qfCuM6SqNV0qudVqkiWhSUkLCnUCQwCg1OmBZGgE4f90v8AaqAwNJVCws6oJfUOdy0v9qo99RJvLS9yoNHYd9O2pugmPFTAcw/TXc8EvqNN5WXuVHeos3lZe5UPICc2ySVcaVLV0pBy6YRLu2QmokSukS0D7QX+os3lZe5UeDQSbysvcqHdIOVdNmLvIlF2zQk5O2fSY9N2SCAPRS2GQwpYdFKQYnQSbysvcqPPUSbysvcqIbCBuqSW9mmmsUMRJmjdnJBwmgw8Y7yzVzrzmDsaDTuWl/tV5x76jzeVlv0KiW2dnRlI91aLRKaqQiatgeqSzZROuq7pknjWmfN66gRm+RfWTr5oN06ETdc2X2JVHvqRN5VG5UW/4df0OSgSSOZ37f5jrp/OSwRmUgdhf790X1p0BmLFZqH1FlU/iHbFoRMlzZa/SS2QdQU7OCRs1RbAsvr8vN6iu4xniso0i3yDMlrQCAVJKQTlUQM+qa+URuMQD6Y9i/8AVNfKI3GPRomvlEbjElC8clUX50UXyiNxjhorM5RG4xJRY4WlcXQ0VmcojcY9Giy+URuMFMql9KY9C4uxouv40bjHHRdfxp3GNIP2ixS5vHQhXSATvivtOi9lW5MpIJzIpubKC8aLL5RO4w4dGl8ol+gxbTMbX+HyC5lTSg7FBw3TnC7u0DSlQM5eNI/SkYXbJ3ekaajRxetadxjho6v407jFtaVFmlABhqb7wwkAzXOaQ/1/+Req0fm/pmoD6ikntGwxyNG1YgorTTOhrAV/Yg0tA/xT3COhcpLADYAI6Jl//9k="/>
          <p:cNvSpPr txBox="1"/>
          <p:nvPr/>
        </p:nvSpPr>
        <p:spPr>
          <a:xfrm>
            <a:off x="16170275" y="-179387"/>
            <a:ext cx="288925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sz="23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10" name="Google Shape;110;p15"/>
          <p:cNvSpPr txBox="1"/>
          <p:nvPr/>
        </p:nvSpPr>
        <p:spPr>
          <a:xfrm>
            <a:off x="11392700" y="7221200"/>
            <a:ext cx="10359900" cy="14097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spcFirstLastPara="1" wrap="square" lIns="102175" tIns="51075" rIns="102175" bIns="51075" anchor="ctr" anchorCtr="0">
            <a:noAutofit/>
          </a:bodyPr>
          <a:lstStyle/>
          <a:p>
            <a:pPr algn="ctr">
              <a:lnSpc>
                <a:spcPct val="150000"/>
              </a:lnSpc>
              <a:buClr>
                <a:schemeClr val="dk1"/>
              </a:buClr>
              <a:buSzPts val="4000"/>
            </a:pPr>
            <a:r>
              <a:rPr lang="en-US" sz="4001" b="1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RESULTADOS E DISCUSSÃO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11" name="Google Shape;111;p15"/>
          <p:cNvSpPr txBox="1"/>
          <p:nvPr/>
        </p:nvSpPr>
        <p:spPr>
          <a:xfrm>
            <a:off x="11476825" y="8783375"/>
            <a:ext cx="10077300" cy="35451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850" tIns="43425" rIns="86850" bIns="43425" anchor="t" anchorCtr="0">
            <a:spAutoFit/>
          </a:bodyPr>
          <a:lstStyle/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Teste finais com o sensor ST100</a:t>
            </a:r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Para a finalização do projeto foram realizados testes utilizando padrões industriais, dessa forma auxiliando na verificação das relações encontradas para a leitura do sensor de turbidez e do sensor de pH. Para a verificação do sensor de turbidez, foi utilizado nas testagens finais, um padrão de 5 NTU, visto que esse é o padrão máximo adotado pelo Ministério da Saúde. 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ctr">
              <a:lnSpc>
                <a:spcPct val="150000"/>
              </a:lnSpc>
              <a:buClr>
                <a:schemeClr val="dk1"/>
              </a:buClr>
              <a:buSzPts val="11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ctr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4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Fonte: elaborada pelos autores</a:t>
            </a: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Baseando-se nesses resultados, foi fixado um padrão que consistia em: abaixo de 710, a turbidez da água já se enquadraria em “fora do padrão”, e acima disso, a turbidez se enquadraria dentro do padrão recomendável para o consumo. 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Testes finais utilizando o sensor de pH </a:t>
            </a:r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Para a verificação do sensor de pH, foi utilizado um medidor digital de pH da marca Eletronic Co. Ltd a fim de verificar se realmente os resultados que vinham sendo obtidos estavam corretos. Antes de utilizar o medidor digital, foi necessário calibrá-lo. Além da utilização desse sensor digital, foram utilizados padrões industriais de pH.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ctr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4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Fonte: elaborada pelos autores </a:t>
            </a: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Portanto, a partir desses resultados, notou-se que abaixo do valor de 3000 no Color Temp, o pH ficaria abaixo do padrão; entre 3000 e 4000, pH dentro do padrão; e que acima de 4000, pH acima do padrão.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Aplicativo </a:t>
            </a:r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Para a elaboração do aplicativo no software MIT APP Inventor, as duas aplicações foram unidas, ocasionando em um só com a possibilidade de medir a turbidez e o pH simultaneamente.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lnSpc>
                <a:spcPct val="150000"/>
              </a:lnSpc>
              <a:buClr>
                <a:schemeClr val="dk1"/>
              </a:buClr>
              <a:buSzPts val="11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lnSpc>
                <a:spcPct val="150000"/>
              </a:lnSpc>
              <a:buClr>
                <a:schemeClr val="dk1"/>
              </a:buClr>
              <a:buSzPts val="11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lnSpc>
                <a:spcPct val="150000"/>
              </a:lnSpc>
              <a:buClr>
                <a:schemeClr val="dk1"/>
              </a:buClr>
              <a:buSzPts val="11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lnSpc>
                <a:spcPct val="150000"/>
              </a:lnSpc>
              <a:buClr>
                <a:schemeClr val="dk1"/>
              </a:buClr>
              <a:buSzPts val="11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lnSpc>
                <a:spcPct val="150000"/>
              </a:lnSpc>
              <a:buClr>
                <a:schemeClr val="dk1"/>
              </a:buClr>
              <a:buSzPts val="11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lnSpc>
                <a:spcPct val="150000"/>
              </a:lnSpc>
              <a:buClr>
                <a:schemeClr val="dk1"/>
              </a:buClr>
              <a:buSzPts val="11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lnSpc>
                <a:spcPct val="150000"/>
              </a:lnSpc>
              <a:buClr>
                <a:schemeClr val="dk1"/>
              </a:buClr>
              <a:buSzPts val="1100"/>
            </a:pP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lvl="4" algn="ctr">
              <a:lnSpc>
                <a:spcPct val="150000"/>
              </a:lnSpc>
              <a:buClr>
                <a:schemeClr val="dk1"/>
              </a:buClr>
              <a:buSzPts val="1100"/>
            </a:pPr>
            <a:r>
              <a:rPr lang="en-US" sz="24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Fonte: elaborada pelos autores</a:t>
            </a: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2" name="Google Shape;112;p15"/>
          <p:cNvSpPr txBox="1"/>
          <p:nvPr/>
        </p:nvSpPr>
        <p:spPr>
          <a:xfrm>
            <a:off x="22178963" y="14872726"/>
            <a:ext cx="10077300" cy="14097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spcFirstLastPara="1" wrap="square" lIns="102175" tIns="51075" rIns="102175" bIns="51075" anchor="ctr" anchorCtr="0">
            <a:noAutofit/>
          </a:bodyPr>
          <a:lstStyle/>
          <a:p>
            <a:pPr algn="ctr">
              <a:buClr>
                <a:schemeClr val="dk1"/>
              </a:buClr>
              <a:buSzPts val="4000"/>
            </a:pPr>
            <a:r>
              <a:rPr lang="en-US" sz="4001" b="1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CONSIDERAÇÕES FINAIS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13" name="Google Shape;113;p15"/>
          <p:cNvSpPr txBox="1"/>
          <p:nvPr/>
        </p:nvSpPr>
        <p:spPr>
          <a:xfrm>
            <a:off x="22240026" y="16504337"/>
            <a:ext cx="9955200" cy="6566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2175" tIns="51075" rIns="102175" bIns="51075" anchor="ctr" anchorCtr="0">
            <a:spAutoFit/>
          </a:bodyPr>
          <a:lstStyle/>
          <a:p>
            <a:pPr algn="just">
              <a:lnSpc>
                <a:spcPct val="150000"/>
              </a:lnSpc>
              <a:buClr>
                <a:schemeClr val="dk1"/>
              </a:buClr>
              <a:buSzPts val="30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 partir de todas as pesquisas e testes realizados no projeto, ficou claro a ideia de medir a potabilidade da água utilizando materiais mais baratos e de fácil acesso.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30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Verificou-se a possibilidade de medir a turbidez de um líquido com o sensor de turbidez ST100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30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Concluiu-se também, como uma boa saída para a medição do pH, o uso de tiras reagentes, que possuem um preço bem barato, associadas a um sensor de leitura de cor.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4" name="Google Shape;114;p15"/>
          <p:cNvSpPr txBox="1"/>
          <p:nvPr/>
        </p:nvSpPr>
        <p:spPr>
          <a:xfrm>
            <a:off x="22056325" y="29673026"/>
            <a:ext cx="10210200" cy="10438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750" tIns="48375" rIns="96750" bIns="48375" anchor="t" anchorCtr="0">
            <a:spAutoFit/>
          </a:bodyPr>
          <a:lstStyle/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UNICEF, 2,1 bilhões de pessoas não têm acesso a água potável em casa, e mais do dobro de pessoas não têm acesso à saneamento seguro. UNICEF, 2017.Disponívelem:https://www.unicef.org/angola/comunicados-de-imprensa/21-bilh%C3%B5es-de-pessoasn%C3%A3o-t%C3%AAm-acesso-%C3%A1gua-pot%C3%A1vel-em-casa-e-mais-do-dobro . Acesso em: 1 de setembro de 2020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JÚNIOR, Luiz Gomes. Kit de baixo custo para avaliação da potabilidade da água em zonas rurais. Dissertação (Mestrado em Ciências Agrárias) - Instituto de Ciências Agrárias da Universidade Federal de Minas Gerais. Montes Claros, p. 81, 2010. Disponível em: https://repositorio.ufmg.br/bitstream/1843/NCAP-87LKFV/1/luiz_gomes_junior.pdf — Acesso em: 2 de setembro 2020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5" name="Google Shape;115;p15"/>
          <p:cNvSpPr txBox="1"/>
          <p:nvPr/>
        </p:nvSpPr>
        <p:spPr>
          <a:xfrm>
            <a:off x="417201" y="7221200"/>
            <a:ext cx="10508100" cy="14097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spcFirstLastPara="1" wrap="square" lIns="102175" tIns="51075" rIns="102175" bIns="51075" anchor="ctr" anchorCtr="0">
            <a:noAutofit/>
          </a:bodyPr>
          <a:lstStyle/>
          <a:p>
            <a:pPr algn="ctr">
              <a:buClr>
                <a:schemeClr val="dk1"/>
              </a:buClr>
              <a:buSzPts val="4000"/>
            </a:pPr>
            <a:r>
              <a:rPr lang="en-US" sz="4001" b="1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INTRODUÇÃO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16" name="Google Shape;116;p15"/>
          <p:cNvSpPr txBox="1"/>
          <p:nvPr/>
        </p:nvSpPr>
        <p:spPr>
          <a:xfrm>
            <a:off x="457475" y="23573210"/>
            <a:ext cx="10359900" cy="20439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2175" tIns="51075" rIns="102175" bIns="51075" anchor="ctr" anchorCtr="0">
            <a:spAutoFit/>
          </a:bodyPr>
          <a:lstStyle/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lang="en-US" sz="2800" b="1" dirty="0" smtClean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lang="en-US" sz="2800" b="1" dirty="0" smtClean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r>
              <a:rPr lang="en-US" sz="2800" b="1" dirty="0" smtClean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Sensor </a:t>
            </a: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de Turbidez ST100</a:t>
            </a: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457206" algn="ctr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25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Fonte: Savarati</a:t>
            </a:r>
            <a:endParaRPr sz="25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457206" algn="just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 sensor de turbidez ST100 é um dispositivo que, a partir de um sinal dado pelo LED emissor que será recebido pelo Fototransistor, é possível identificar o quão turva está a água baseado na quantidade de luz que o mesmo recebe.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2800"/>
            </a:pPr>
            <a:r>
              <a:rPr lang="en-US" sz="2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Sensor de cor TCS34725 </a:t>
            </a:r>
            <a:endParaRPr sz="28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ctr">
              <a:lnSpc>
                <a:spcPct val="150000"/>
              </a:lnSpc>
              <a:buClr>
                <a:schemeClr val="dk1"/>
              </a:buClr>
              <a:buSzPts val="2800"/>
            </a:pPr>
            <a:r>
              <a:rPr lang="en-US" sz="24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Fonte: Curtocircuito</a:t>
            </a:r>
            <a:endParaRPr sz="24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 sensor de cor TCS34725 possui um circuito integrado que é capaz de ler os níveis de frequência do vermelho, verde e azul. Esse sensor de cor é utilizado na leitura das tiras reagentes de pH, que após serem molhadas na água por um período de 2 segundos, mostram as cores relacionadas aos respectivos pH´s e que posteriormente serão indicadicativos para saber se a água está ou não dentro do padrão, estabelecido como de 6 até 9,5.</a:t>
            </a: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endParaRPr sz="28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7" name="Google Shape;117;p15"/>
          <p:cNvSpPr txBox="1"/>
          <p:nvPr/>
        </p:nvSpPr>
        <p:spPr>
          <a:xfrm>
            <a:off x="22311426" y="23092814"/>
            <a:ext cx="9812400" cy="15366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spcFirstLastPara="1" wrap="square" lIns="102175" tIns="51075" rIns="102175" bIns="51075" anchor="ctr" anchorCtr="0">
            <a:noAutofit/>
          </a:bodyPr>
          <a:lstStyle/>
          <a:p>
            <a:pPr algn="ctr">
              <a:lnSpc>
                <a:spcPct val="150000"/>
              </a:lnSpc>
              <a:buClr>
                <a:schemeClr val="dk1"/>
              </a:buClr>
              <a:buSzPts val="4000"/>
            </a:pPr>
            <a:r>
              <a:rPr lang="en-US" sz="4001" b="1" dirty="0">
                <a:solidFill>
                  <a:schemeClr val="tx1"/>
                </a:solidFill>
                <a:latin typeface="Verdana"/>
                <a:ea typeface="Verdana"/>
                <a:cs typeface="Verdana"/>
                <a:sym typeface="Verdana"/>
              </a:rPr>
              <a:t>AGRADECIMENTOS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18" name="Google Shape;118;p15"/>
          <p:cNvSpPr txBox="1"/>
          <p:nvPr/>
        </p:nvSpPr>
        <p:spPr>
          <a:xfrm>
            <a:off x="22303564" y="24651012"/>
            <a:ext cx="9664800" cy="333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2175" tIns="51075" rIns="102175" bIns="51075" anchor="ctr" anchorCtr="0">
            <a:spAutoFit/>
          </a:bodyPr>
          <a:lstStyle/>
          <a:p>
            <a:pPr algn="just">
              <a:lnSpc>
                <a:spcPct val="150000"/>
              </a:lnSpc>
              <a:buClr>
                <a:schemeClr val="dk1"/>
              </a:buClr>
              <a:buSzPts val="2800"/>
            </a:pPr>
            <a:r>
              <a:rPr lang="en-US" sz="28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Agradecemos à equipe do Instituto Apontar e à Inwave Tech por terem concedido a utilização de um espaço apropriado para a realização das pesquisas feitas e pelos materiais cedidos, auxiliando na construção do projeto.</a:t>
            </a:r>
            <a:endParaRPr dirty="0"/>
          </a:p>
        </p:txBody>
      </p:sp>
      <p:pic>
        <p:nvPicPr>
          <p:cNvPr id="121" name="Google Shape;12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607735" y="40241013"/>
            <a:ext cx="5516078" cy="2673349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</p:pic>
      <p:pic>
        <p:nvPicPr>
          <p:cNvPr id="122" name="Google Shape;122;p15"/>
          <p:cNvPicPr preferRelativeResize="0"/>
          <p:nvPr/>
        </p:nvPicPr>
        <p:blipFill rotWithShape="1">
          <a:blip r:embed="rId5">
            <a:alphaModFix/>
          </a:blip>
          <a:srcRect l="-2669" t="15916" r="2668" b="21433"/>
          <a:stretch/>
        </p:blipFill>
        <p:spPr>
          <a:xfrm>
            <a:off x="21253449" y="40208068"/>
            <a:ext cx="4987262" cy="2673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126775" y="38775734"/>
            <a:ext cx="4087000" cy="3898893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</p:pic>
      <p:pic>
        <p:nvPicPr>
          <p:cNvPr id="124" name="Google Shape;124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2558533" y="9190150"/>
            <a:ext cx="9147920" cy="50541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</p:pic>
      <p:pic>
        <p:nvPicPr>
          <p:cNvPr id="125" name="Google Shape;125;p15"/>
          <p:cNvPicPr preferRelativeResize="0"/>
          <p:nvPr/>
        </p:nvPicPr>
        <p:blipFill rotWithShape="1">
          <a:blip r:embed="rId8">
            <a:alphaModFix/>
          </a:blip>
          <a:srcRect l="10645" t="4530" r="11363" b="3768"/>
          <a:stretch/>
        </p:blipFill>
        <p:spPr>
          <a:xfrm>
            <a:off x="3056887" y="25707763"/>
            <a:ext cx="5011425" cy="4599325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</p:pic>
      <p:pic>
        <p:nvPicPr>
          <p:cNvPr id="126" name="Google Shape;126;p15"/>
          <p:cNvPicPr preferRelativeResize="0"/>
          <p:nvPr/>
        </p:nvPicPr>
        <p:blipFill rotWithShape="1">
          <a:blip r:embed="rId9">
            <a:alphaModFix/>
          </a:blip>
          <a:srcRect l="8096" t="28018" r="15736" b="16772"/>
          <a:stretch/>
        </p:blipFill>
        <p:spPr>
          <a:xfrm>
            <a:off x="3186088" y="35002513"/>
            <a:ext cx="5011425" cy="2539225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</p:pic>
      <p:pic>
        <p:nvPicPr>
          <p:cNvPr id="127" name="Google Shape;127;p1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1708097" y="14288798"/>
            <a:ext cx="9788630" cy="207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5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11554568" y="25974127"/>
            <a:ext cx="9664800" cy="5819003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71526" y="748982"/>
            <a:ext cx="6596786" cy="2779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m Tiras">
  <a:themeElements>
    <a:clrScheme name="Em Tiras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Em Tira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Em Tiras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926</Words>
  <Application>Microsoft Office PowerPoint</Application>
  <PresentationFormat>Personalizar</PresentationFormat>
  <Paragraphs>92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</vt:i4>
      </vt:variant>
    </vt:vector>
  </HeadingPairs>
  <TitlesOfParts>
    <vt:vector size="9" baseType="lpstr">
      <vt:lpstr>Corbel</vt:lpstr>
      <vt:lpstr>Times New Roman</vt:lpstr>
      <vt:lpstr>Arial</vt:lpstr>
      <vt:lpstr>Wingdings</vt:lpstr>
      <vt:lpstr>Verdana</vt:lpstr>
      <vt:lpstr>Tahoma</vt:lpstr>
      <vt:lpstr>Estrutura padrão</vt:lpstr>
      <vt:lpstr>Em Tiras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Jussara Severo</dc:creator>
  <cp:lastModifiedBy>Anna Julia</cp:lastModifiedBy>
  <cp:revision>8</cp:revision>
  <dcterms:created xsi:type="dcterms:W3CDTF">2003-06-01T18:10:39Z</dcterms:created>
  <dcterms:modified xsi:type="dcterms:W3CDTF">2022-01-08T20:41:36Z</dcterms:modified>
</cp:coreProperties>
</file>