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2404050" cy="43205400"/>
  <p:notesSz cx="6858000" cy="9144000"/>
  <p:defaultTextStyle>
    <a:defPPr>
      <a:defRPr lang="pt-BR"/>
    </a:defPPr>
    <a:lvl1pPr marL="0" algn="l" defTabSz="3929634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1pPr>
    <a:lvl2pPr marL="1964817" algn="l" defTabSz="3929634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2pPr>
    <a:lvl3pPr marL="3929634" algn="l" defTabSz="3929634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3pPr>
    <a:lvl4pPr marL="5894451" algn="l" defTabSz="3929634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4pPr>
    <a:lvl5pPr marL="7859268" algn="l" defTabSz="3929634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5pPr>
    <a:lvl6pPr marL="9824085" algn="l" defTabSz="3929634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6pPr>
    <a:lvl7pPr marL="11788902" algn="l" defTabSz="3929634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7pPr>
    <a:lvl8pPr marL="13753719" algn="l" defTabSz="3929634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8pPr>
    <a:lvl9pPr marL="15718536" algn="l" defTabSz="3929634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9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11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7336" autoAdjust="0"/>
  </p:normalViewPr>
  <p:slideViewPr>
    <p:cSldViewPr>
      <p:cViewPr>
        <p:scale>
          <a:sx n="20" d="100"/>
          <a:sy n="20" d="100"/>
        </p:scale>
        <p:origin x="1374" y="-1566"/>
      </p:cViewPr>
      <p:guideLst>
        <p:guide orient="horz" pos="13609"/>
        <p:guide pos="102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E73EA5-DB29-4897-BA76-E67A8ED6B9EF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F9D7822-E543-4DAC-8B71-49F0C42973DB}">
      <dgm:prSet phldrT="[Texto]"/>
      <dgm:spPr/>
      <dgm:t>
        <a:bodyPr/>
        <a:lstStyle/>
        <a:p>
          <a:r>
            <a:rPr lang="pt-BR" dirty="0"/>
            <a:t>Arquivo pessoal dos autores.</a:t>
          </a:r>
        </a:p>
      </dgm:t>
    </dgm:pt>
    <dgm:pt modelId="{2939E894-8974-40B1-ACD0-8CBDEAF446A6}" type="parTrans" cxnId="{9941799B-FD72-4E35-BBD4-C6DDB842B662}">
      <dgm:prSet/>
      <dgm:spPr/>
      <dgm:t>
        <a:bodyPr/>
        <a:lstStyle/>
        <a:p>
          <a:endParaRPr lang="pt-BR"/>
        </a:p>
      </dgm:t>
    </dgm:pt>
    <dgm:pt modelId="{7A030F27-2C4E-4E5A-B7A1-C90B123C1803}" type="sibTrans" cxnId="{9941799B-FD72-4E35-BBD4-C6DDB842B662}">
      <dgm:prSet/>
      <dgm:spPr/>
      <dgm:t>
        <a:bodyPr/>
        <a:lstStyle/>
        <a:p>
          <a:endParaRPr lang="pt-BR"/>
        </a:p>
      </dgm:t>
    </dgm:pt>
    <dgm:pt modelId="{606BF0FE-E07D-4975-A8CD-D71743900B17}">
      <dgm:prSet phldrT="[Texto]"/>
      <dgm:spPr/>
      <dgm:t>
        <a:bodyPr/>
        <a:lstStyle/>
        <a:p>
          <a:r>
            <a:rPr lang="pt-BR" dirty="0"/>
            <a:t>RESINA</a:t>
          </a:r>
        </a:p>
      </dgm:t>
    </dgm:pt>
    <dgm:pt modelId="{28868D6F-A11B-4B65-900F-8526233A7E85}" type="parTrans" cxnId="{97F5BFB7-A22B-448B-B08F-21DABF0CF733}">
      <dgm:prSet/>
      <dgm:spPr/>
      <dgm:t>
        <a:bodyPr/>
        <a:lstStyle/>
        <a:p>
          <a:endParaRPr lang="pt-BR"/>
        </a:p>
      </dgm:t>
    </dgm:pt>
    <dgm:pt modelId="{9899F8B9-369C-4CFA-AABE-B3A99CAB6E0E}" type="sibTrans" cxnId="{97F5BFB7-A22B-448B-B08F-21DABF0CF733}">
      <dgm:prSet/>
      <dgm:spPr/>
      <dgm:t>
        <a:bodyPr/>
        <a:lstStyle/>
        <a:p>
          <a:endParaRPr lang="pt-BR"/>
        </a:p>
      </dgm:t>
    </dgm:pt>
    <dgm:pt modelId="{45D5FE7E-297D-4021-90D3-A0DE6F01C637}">
      <dgm:prSet phldrT="[Texto]"/>
      <dgm:spPr/>
      <dgm:t>
        <a:bodyPr/>
        <a:lstStyle/>
        <a:p>
          <a:r>
            <a:rPr lang="pt-BR" dirty="0"/>
            <a:t>Arquivo pessoal dos autores</a:t>
          </a:r>
        </a:p>
      </dgm:t>
    </dgm:pt>
    <dgm:pt modelId="{B40076E6-8761-4679-B1CF-7EADC1EC3A52}" type="parTrans" cxnId="{CE283350-7935-443A-B15D-440E42525BCE}">
      <dgm:prSet/>
      <dgm:spPr/>
      <dgm:t>
        <a:bodyPr/>
        <a:lstStyle/>
        <a:p>
          <a:endParaRPr lang="pt-BR"/>
        </a:p>
      </dgm:t>
    </dgm:pt>
    <dgm:pt modelId="{FDB566B6-03F3-41F5-83F5-B216D08C9663}" type="sibTrans" cxnId="{CE283350-7935-443A-B15D-440E42525BCE}">
      <dgm:prSet/>
      <dgm:spPr/>
      <dgm:t>
        <a:bodyPr/>
        <a:lstStyle/>
        <a:p>
          <a:endParaRPr lang="pt-BR"/>
        </a:p>
      </dgm:t>
    </dgm:pt>
    <dgm:pt modelId="{36B070E8-DC6E-4A14-BA23-F08049F3C8B2}">
      <dgm:prSet phldrT="[Texto]"/>
      <dgm:spPr/>
      <dgm:t>
        <a:bodyPr/>
        <a:lstStyle/>
        <a:p>
          <a:r>
            <a:rPr lang="pt-BR" dirty="0"/>
            <a:t>PÓ DA RESINA E RESÍDUOS DA CONSTRUÇÃO</a:t>
          </a:r>
        </a:p>
      </dgm:t>
    </dgm:pt>
    <dgm:pt modelId="{B03C6A1E-1BC0-4A2F-8D3B-0ADE879B2CE5}" type="parTrans" cxnId="{17E39963-6D34-4C25-ACCA-7E30539B8323}">
      <dgm:prSet/>
      <dgm:spPr/>
      <dgm:t>
        <a:bodyPr/>
        <a:lstStyle/>
        <a:p>
          <a:endParaRPr lang="pt-BR"/>
        </a:p>
      </dgm:t>
    </dgm:pt>
    <dgm:pt modelId="{ED601460-DDDB-4FDA-9D6E-0218BC035CC6}" type="sibTrans" cxnId="{17E39963-6D34-4C25-ACCA-7E30539B8323}">
      <dgm:prSet/>
      <dgm:spPr/>
      <dgm:t>
        <a:bodyPr/>
        <a:lstStyle/>
        <a:p>
          <a:endParaRPr lang="pt-BR"/>
        </a:p>
      </dgm:t>
    </dgm:pt>
    <dgm:pt modelId="{6A904782-E5A9-4724-BAD9-EFB5B6EA5EC2}">
      <dgm:prSet phldrT="[Texto]"/>
      <dgm:spPr/>
      <dgm:t>
        <a:bodyPr/>
        <a:lstStyle/>
        <a:p>
          <a:r>
            <a:rPr lang="pt-BR" dirty="0"/>
            <a:t>Arquivo  pessoal dos autores</a:t>
          </a:r>
        </a:p>
      </dgm:t>
    </dgm:pt>
    <dgm:pt modelId="{6E8D3492-E9C9-454D-931F-BAB3DDBC89BD}" type="parTrans" cxnId="{B6F96452-883F-4511-A7FA-1486B9CAF55E}">
      <dgm:prSet/>
      <dgm:spPr/>
      <dgm:t>
        <a:bodyPr/>
        <a:lstStyle/>
        <a:p>
          <a:endParaRPr lang="pt-BR"/>
        </a:p>
      </dgm:t>
    </dgm:pt>
    <dgm:pt modelId="{3E48E95E-44CA-413C-A7FA-731F524C1412}" type="sibTrans" cxnId="{B6F96452-883F-4511-A7FA-1486B9CAF55E}">
      <dgm:prSet/>
      <dgm:spPr/>
      <dgm:t>
        <a:bodyPr/>
        <a:lstStyle/>
        <a:p>
          <a:endParaRPr lang="pt-BR"/>
        </a:p>
      </dgm:t>
    </dgm:pt>
    <dgm:pt modelId="{54D2A2F9-A271-4079-AF9B-D87515BD2148}">
      <dgm:prSet phldrT="[Texto]"/>
      <dgm:spPr/>
      <dgm:t>
        <a:bodyPr/>
        <a:lstStyle/>
        <a:p>
          <a:r>
            <a:rPr lang="pt-BR" dirty="0"/>
            <a:t>BLOCO DRENANTE</a:t>
          </a:r>
        </a:p>
      </dgm:t>
    </dgm:pt>
    <dgm:pt modelId="{FA00B05A-DCFC-4407-B35E-DAF991C5D78C}" type="parTrans" cxnId="{1F23CD57-4FDE-4C7B-B3C4-34A00AE7C932}">
      <dgm:prSet/>
      <dgm:spPr/>
      <dgm:t>
        <a:bodyPr/>
        <a:lstStyle/>
        <a:p>
          <a:endParaRPr lang="pt-BR"/>
        </a:p>
      </dgm:t>
    </dgm:pt>
    <dgm:pt modelId="{A0DC3D0D-0D6F-49F3-8228-4460654A2448}" type="sibTrans" cxnId="{1F23CD57-4FDE-4C7B-B3C4-34A00AE7C932}">
      <dgm:prSet/>
      <dgm:spPr/>
      <dgm:t>
        <a:bodyPr/>
        <a:lstStyle/>
        <a:p>
          <a:endParaRPr lang="pt-BR"/>
        </a:p>
      </dgm:t>
    </dgm:pt>
    <dgm:pt modelId="{98E9F799-1C8E-4CD1-A960-FA0D178FCCEC}" type="pres">
      <dgm:prSet presAssocID="{59E73EA5-DB29-4897-BA76-E67A8ED6B9EF}" presName="Name0" presStyleCnt="0">
        <dgm:presLayoutVars>
          <dgm:chMax/>
          <dgm:chPref/>
          <dgm:dir/>
        </dgm:presLayoutVars>
      </dgm:prSet>
      <dgm:spPr/>
    </dgm:pt>
    <dgm:pt modelId="{20EC0177-D614-4A22-9D65-0ED2811355EC}" type="pres">
      <dgm:prSet presAssocID="{1F9D7822-E543-4DAC-8B71-49F0C42973DB}" presName="composite" presStyleCnt="0">
        <dgm:presLayoutVars>
          <dgm:chMax val="1"/>
          <dgm:chPref val="1"/>
        </dgm:presLayoutVars>
      </dgm:prSet>
      <dgm:spPr/>
    </dgm:pt>
    <dgm:pt modelId="{FD2297BD-F7F9-405C-87BB-C2A42EFF798E}" type="pres">
      <dgm:prSet presAssocID="{1F9D7822-E543-4DAC-8B71-49F0C42973DB}" presName="Accent" presStyleLbl="trAlignAcc1" presStyleIdx="0" presStyleCnt="3">
        <dgm:presLayoutVars>
          <dgm:chMax val="0"/>
          <dgm:chPref val="0"/>
        </dgm:presLayoutVars>
      </dgm:prSet>
      <dgm:spPr/>
    </dgm:pt>
    <dgm:pt modelId="{0F03254B-B4B4-4EC8-8985-A9444EA2A566}" type="pres">
      <dgm:prSet presAssocID="{1F9D7822-E543-4DAC-8B71-49F0C42973DB}" presName="Image" presStyleLbl="alignImgPlace1" presStyleIdx="0" presStyleCnt="3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973A3A5-2339-4720-909B-A0579AE78019}" type="pres">
      <dgm:prSet presAssocID="{1F9D7822-E543-4DAC-8B71-49F0C42973DB}" presName="ChildComposite" presStyleCnt="0"/>
      <dgm:spPr/>
    </dgm:pt>
    <dgm:pt modelId="{95722799-8722-46E4-A7CF-8E7F3B1D0455}" type="pres">
      <dgm:prSet presAssocID="{1F9D7822-E543-4DAC-8B71-49F0C42973DB}" presName="Child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A72F3871-BB46-4F2E-8470-A1C329E45E09}" type="pres">
      <dgm:prSet presAssocID="{1F9D7822-E543-4DAC-8B71-49F0C42973DB}" presName="Parent" presStyleLbl="revTx" presStyleIdx="0" presStyleCnt="3">
        <dgm:presLayoutVars>
          <dgm:chMax val="1"/>
          <dgm:chPref val="0"/>
          <dgm:bulletEnabled val="1"/>
        </dgm:presLayoutVars>
      </dgm:prSet>
      <dgm:spPr/>
    </dgm:pt>
    <dgm:pt modelId="{52831761-AED1-49AC-988B-AC5F41F743E8}" type="pres">
      <dgm:prSet presAssocID="{7A030F27-2C4E-4E5A-B7A1-C90B123C1803}" presName="sibTrans" presStyleCnt="0"/>
      <dgm:spPr/>
    </dgm:pt>
    <dgm:pt modelId="{E5BB2384-3926-45C7-AE2A-3B90470CBC3F}" type="pres">
      <dgm:prSet presAssocID="{45D5FE7E-297D-4021-90D3-A0DE6F01C637}" presName="composite" presStyleCnt="0">
        <dgm:presLayoutVars>
          <dgm:chMax val="1"/>
          <dgm:chPref val="1"/>
        </dgm:presLayoutVars>
      </dgm:prSet>
      <dgm:spPr/>
    </dgm:pt>
    <dgm:pt modelId="{38034ABE-5F32-4F01-9FD7-968B28BFF3E9}" type="pres">
      <dgm:prSet presAssocID="{45D5FE7E-297D-4021-90D3-A0DE6F01C637}" presName="Accent" presStyleLbl="trAlignAcc1" presStyleIdx="1" presStyleCnt="3">
        <dgm:presLayoutVars>
          <dgm:chMax val="0"/>
          <dgm:chPref val="0"/>
        </dgm:presLayoutVars>
      </dgm:prSet>
      <dgm:spPr/>
    </dgm:pt>
    <dgm:pt modelId="{4B6D344C-DEDB-4409-89EC-B576C7076EED}" type="pres">
      <dgm:prSet presAssocID="{45D5FE7E-297D-4021-90D3-A0DE6F01C637}" presName="Image" presStyleLbl="alignImgPlace1" presStyleIdx="1" presStyleCnt="3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978CE7C5-0B75-42DC-BC66-6CA19DAF25A3}" type="pres">
      <dgm:prSet presAssocID="{45D5FE7E-297D-4021-90D3-A0DE6F01C637}" presName="ChildComposite" presStyleCnt="0"/>
      <dgm:spPr/>
    </dgm:pt>
    <dgm:pt modelId="{DAEAD62E-432C-4155-AD54-4FEB785F5075}" type="pres">
      <dgm:prSet presAssocID="{45D5FE7E-297D-4021-90D3-A0DE6F01C637}" presName="Child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1863BFAC-F352-43F3-9A47-1A8690414189}" type="pres">
      <dgm:prSet presAssocID="{45D5FE7E-297D-4021-90D3-A0DE6F01C637}" presName="Parent" presStyleLbl="revTx" presStyleIdx="1" presStyleCnt="3">
        <dgm:presLayoutVars>
          <dgm:chMax val="1"/>
          <dgm:chPref val="0"/>
          <dgm:bulletEnabled val="1"/>
        </dgm:presLayoutVars>
      </dgm:prSet>
      <dgm:spPr/>
    </dgm:pt>
    <dgm:pt modelId="{051C2925-858C-4B9A-BC8B-2DCF73A2C28B}" type="pres">
      <dgm:prSet presAssocID="{FDB566B6-03F3-41F5-83F5-B216D08C9663}" presName="sibTrans" presStyleCnt="0"/>
      <dgm:spPr/>
    </dgm:pt>
    <dgm:pt modelId="{3E37C5D1-CC59-41F8-93B3-CC43942D8D85}" type="pres">
      <dgm:prSet presAssocID="{6A904782-E5A9-4724-BAD9-EFB5B6EA5EC2}" presName="composite" presStyleCnt="0">
        <dgm:presLayoutVars>
          <dgm:chMax val="1"/>
          <dgm:chPref val="1"/>
        </dgm:presLayoutVars>
      </dgm:prSet>
      <dgm:spPr/>
    </dgm:pt>
    <dgm:pt modelId="{5A04D5FA-D000-4358-8C4E-86E2E3B93835}" type="pres">
      <dgm:prSet presAssocID="{6A904782-E5A9-4724-BAD9-EFB5B6EA5EC2}" presName="Accent" presStyleLbl="trAlignAcc1" presStyleIdx="2" presStyleCnt="3">
        <dgm:presLayoutVars>
          <dgm:chMax val="0"/>
          <dgm:chPref val="0"/>
        </dgm:presLayoutVars>
      </dgm:prSet>
      <dgm:spPr/>
    </dgm:pt>
    <dgm:pt modelId="{D0F13D87-A408-459B-AE82-1BAB196F7DC3}" type="pres">
      <dgm:prSet presAssocID="{6A904782-E5A9-4724-BAD9-EFB5B6EA5EC2}" presName="Image" presStyleLbl="alignImgPlace1" presStyleIdx="2" presStyleCnt="3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12A3922-C4EF-47C5-9F1D-409DB68542A7}" type="pres">
      <dgm:prSet presAssocID="{6A904782-E5A9-4724-BAD9-EFB5B6EA5EC2}" presName="ChildComposite" presStyleCnt="0"/>
      <dgm:spPr/>
    </dgm:pt>
    <dgm:pt modelId="{BCB48410-1A1F-4CCB-A282-04A34931394B}" type="pres">
      <dgm:prSet presAssocID="{6A904782-E5A9-4724-BAD9-EFB5B6EA5EC2}" presName="Child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3A4DCF18-B488-49F5-A3DD-48653D3B5197}" type="pres">
      <dgm:prSet presAssocID="{6A904782-E5A9-4724-BAD9-EFB5B6EA5EC2}" presName="Parent" presStyleLbl="revTx" presStyleIdx="2" presStyleCnt="3">
        <dgm:presLayoutVars>
          <dgm:chMax val="1"/>
          <dgm:chPref val="0"/>
          <dgm:bulletEnabled val="1"/>
        </dgm:presLayoutVars>
      </dgm:prSet>
      <dgm:spPr/>
    </dgm:pt>
  </dgm:ptLst>
  <dgm:cxnLst>
    <dgm:cxn modelId="{3443B102-11A4-4C23-9443-D656AE5BB679}" type="presOf" srcId="{45D5FE7E-297D-4021-90D3-A0DE6F01C637}" destId="{1863BFAC-F352-43F3-9A47-1A8690414189}" srcOrd="0" destOrd="0" presId="urn:microsoft.com/office/officeart/2008/layout/CaptionedPictures"/>
    <dgm:cxn modelId="{5DB62007-6757-4F77-AED2-7F4B7B01545D}" type="presOf" srcId="{6A904782-E5A9-4724-BAD9-EFB5B6EA5EC2}" destId="{3A4DCF18-B488-49F5-A3DD-48653D3B5197}" srcOrd="0" destOrd="0" presId="urn:microsoft.com/office/officeart/2008/layout/CaptionedPictures"/>
    <dgm:cxn modelId="{07794417-047E-44A2-A31F-6DD2375A48B1}" type="presOf" srcId="{36B070E8-DC6E-4A14-BA23-F08049F3C8B2}" destId="{DAEAD62E-432C-4155-AD54-4FEB785F5075}" srcOrd="0" destOrd="0" presId="urn:microsoft.com/office/officeart/2008/layout/CaptionedPictures"/>
    <dgm:cxn modelId="{C3D2901E-29C4-417F-A7DC-0AC0CD03530C}" type="presOf" srcId="{59E73EA5-DB29-4897-BA76-E67A8ED6B9EF}" destId="{98E9F799-1C8E-4CD1-A960-FA0D178FCCEC}" srcOrd="0" destOrd="0" presId="urn:microsoft.com/office/officeart/2008/layout/CaptionedPictures"/>
    <dgm:cxn modelId="{17E39963-6D34-4C25-ACCA-7E30539B8323}" srcId="{45D5FE7E-297D-4021-90D3-A0DE6F01C637}" destId="{36B070E8-DC6E-4A14-BA23-F08049F3C8B2}" srcOrd="0" destOrd="0" parTransId="{B03C6A1E-1BC0-4A2F-8D3B-0ADE879B2CE5}" sibTransId="{ED601460-DDDB-4FDA-9D6E-0218BC035CC6}"/>
    <dgm:cxn modelId="{8E15FA44-D461-4694-97F1-58997134FF02}" type="presOf" srcId="{1F9D7822-E543-4DAC-8B71-49F0C42973DB}" destId="{A72F3871-BB46-4F2E-8470-A1C329E45E09}" srcOrd="0" destOrd="0" presId="urn:microsoft.com/office/officeart/2008/layout/CaptionedPictures"/>
    <dgm:cxn modelId="{CE283350-7935-443A-B15D-440E42525BCE}" srcId="{59E73EA5-DB29-4897-BA76-E67A8ED6B9EF}" destId="{45D5FE7E-297D-4021-90D3-A0DE6F01C637}" srcOrd="1" destOrd="0" parTransId="{B40076E6-8761-4679-B1CF-7EADC1EC3A52}" sibTransId="{FDB566B6-03F3-41F5-83F5-B216D08C9663}"/>
    <dgm:cxn modelId="{B6F96452-883F-4511-A7FA-1486B9CAF55E}" srcId="{59E73EA5-DB29-4897-BA76-E67A8ED6B9EF}" destId="{6A904782-E5A9-4724-BAD9-EFB5B6EA5EC2}" srcOrd="2" destOrd="0" parTransId="{6E8D3492-E9C9-454D-931F-BAB3DDBC89BD}" sibTransId="{3E48E95E-44CA-413C-A7FA-731F524C1412}"/>
    <dgm:cxn modelId="{1F23CD57-4FDE-4C7B-B3C4-34A00AE7C932}" srcId="{6A904782-E5A9-4724-BAD9-EFB5B6EA5EC2}" destId="{54D2A2F9-A271-4079-AF9B-D87515BD2148}" srcOrd="0" destOrd="0" parTransId="{FA00B05A-DCFC-4407-B35E-DAF991C5D78C}" sibTransId="{A0DC3D0D-0D6F-49F3-8228-4460654A2448}"/>
    <dgm:cxn modelId="{9941799B-FD72-4E35-BBD4-C6DDB842B662}" srcId="{59E73EA5-DB29-4897-BA76-E67A8ED6B9EF}" destId="{1F9D7822-E543-4DAC-8B71-49F0C42973DB}" srcOrd="0" destOrd="0" parTransId="{2939E894-8974-40B1-ACD0-8CBDEAF446A6}" sibTransId="{7A030F27-2C4E-4E5A-B7A1-C90B123C1803}"/>
    <dgm:cxn modelId="{97F5BFB7-A22B-448B-B08F-21DABF0CF733}" srcId="{1F9D7822-E543-4DAC-8B71-49F0C42973DB}" destId="{606BF0FE-E07D-4975-A8CD-D71743900B17}" srcOrd="0" destOrd="0" parTransId="{28868D6F-A11B-4B65-900F-8526233A7E85}" sibTransId="{9899F8B9-369C-4CFA-AABE-B3A99CAB6E0E}"/>
    <dgm:cxn modelId="{4DD518C0-1A19-4A68-A696-CDABD6F2B3AF}" type="presOf" srcId="{606BF0FE-E07D-4975-A8CD-D71743900B17}" destId="{95722799-8722-46E4-A7CF-8E7F3B1D0455}" srcOrd="0" destOrd="0" presId="urn:microsoft.com/office/officeart/2008/layout/CaptionedPictures"/>
    <dgm:cxn modelId="{E3CEF4E3-7D3A-4C53-AC2D-F7119BEFF2F4}" type="presOf" srcId="{54D2A2F9-A271-4079-AF9B-D87515BD2148}" destId="{BCB48410-1A1F-4CCB-A282-04A34931394B}" srcOrd="0" destOrd="0" presId="urn:microsoft.com/office/officeart/2008/layout/CaptionedPictures"/>
    <dgm:cxn modelId="{60E86D15-78C1-48A2-9A89-CC19FB212A93}" type="presParOf" srcId="{98E9F799-1C8E-4CD1-A960-FA0D178FCCEC}" destId="{20EC0177-D614-4A22-9D65-0ED2811355EC}" srcOrd="0" destOrd="0" presId="urn:microsoft.com/office/officeart/2008/layout/CaptionedPictures"/>
    <dgm:cxn modelId="{E2FAF9A8-9B6D-4F84-B525-F04202C3304C}" type="presParOf" srcId="{20EC0177-D614-4A22-9D65-0ED2811355EC}" destId="{FD2297BD-F7F9-405C-87BB-C2A42EFF798E}" srcOrd="0" destOrd="0" presId="urn:microsoft.com/office/officeart/2008/layout/CaptionedPictures"/>
    <dgm:cxn modelId="{FB7EB673-7036-48FC-A9A1-FBDDE9F9CB74}" type="presParOf" srcId="{20EC0177-D614-4A22-9D65-0ED2811355EC}" destId="{0F03254B-B4B4-4EC8-8985-A9444EA2A566}" srcOrd="1" destOrd="0" presId="urn:microsoft.com/office/officeart/2008/layout/CaptionedPictures"/>
    <dgm:cxn modelId="{ED67A595-E034-4F6F-8D9B-E10D2571F910}" type="presParOf" srcId="{20EC0177-D614-4A22-9D65-0ED2811355EC}" destId="{6973A3A5-2339-4720-909B-A0579AE78019}" srcOrd="2" destOrd="0" presId="urn:microsoft.com/office/officeart/2008/layout/CaptionedPictures"/>
    <dgm:cxn modelId="{E3C49974-6357-4C83-9157-D9A8080ACBF9}" type="presParOf" srcId="{6973A3A5-2339-4720-909B-A0579AE78019}" destId="{95722799-8722-46E4-A7CF-8E7F3B1D0455}" srcOrd="0" destOrd="0" presId="urn:microsoft.com/office/officeart/2008/layout/CaptionedPictures"/>
    <dgm:cxn modelId="{1EE45D88-D875-4334-A3CD-263DEF334757}" type="presParOf" srcId="{6973A3A5-2339-4720-909B-A0579AE78019}" destId="{A72F3871-BB46-4F2E-8470-A1C329E45E09}" srcOrd="1" destOrd="0" presId="urn:microsoft.com/office/officeart/2008/layout/CaptionedPictures"/>
    <dgm:cxn modelId="{B8033054-1DC2-4BCA-AFB6-4B9F2E374994}" type="presParOf" srcId="{98E9F799-1C8E-4CD1-A960-FA0D178FCCEC}" destId="{52831761-AED1-49AC-988B-AC5F41F743E8}" srcOrd="1" destOrd="0" presId="urn:microsoft.com/office/officeart/2008/layout/CaptionedPictures"/>
    <dgm:cxn modelId="{B13CBCB7-C209-4B8E-828F-66EC79E8F4E9}" type="presParOf" srcId="{98E9F799-1C8E-4CD1-A960-FA0D178FCCEC}" destId="{E5BB2384-3926-45C7-AE2A-3B90470CBC3F}" srcOrd="2" destOrd="0" presId="urn:microsoft.com/office/officeart/2008/layout/CaptionedPictures"/>
    <dgm:cxn modelId="{689BF469-5A65-4AD6-AA80-89385114AA98}" type="presParOf" srcId="{E5BB2384-3926-45C7-AE2A-3B90470CBC3F}" destId="{38034ABE-5F32-4F01-9FD7-968B28BFF3E9}" srcOrd="0" destOrd="0" presId="urn:microsoft.com/office/officeart/2008/layout/CaptionedPictures"/>
    <dgm:cxn modelId="{4D36473C-E353-48D0-A66A-2D7595234C31}" type="presParOf" srcId="{E5BB2384-3926-45C7-AE2A-3B90470CBC3F}" destId="{4B6D344C-DEDB-4409-89EC-B576C7076EED}" srcOrd="1" destOrd="0" presId="urn:microsoft.com/office/officeart/2008/layout/CaptionedPictures"/>
    <dgm:cxn modelId="{B4A16AC3-4DCF-45AF-B587-73E76B1188D1}" type="presParOf" srcId="{E5BB2384-3926-45C7-AE2A-3B90470CBC3F}" destId="{978CE7C5-0B75-42DC-BC66-6CA19DAF25A3}" srcOrd="2" destOrd="0" presId="urn:microsoft.com/office/officeart/2008/layout/CaptionedPictures"/>
    <dgm:cxn modelId="{BCF561D1-5006-41AC-9036-71187F8C7B1C}" type="presParOf" srcId="{978CE7C5-0B75-42DC-BC66-6CA19DAF25A3}" destId="{DAEAD62E-432C-4155-AD54-4FEB785F5075}" srcOrd="0" destOrd="0" presId="urn:microsoft.com/office/officeart/2008/layout/CaptionedPictures"/>
    <dgm:cxn modelId="{1752F1D7-9C27-43E1-825F-F894CE09EA7B}" type="presParOf" srcId="{978CE7C5-0B75-42DC-BC66-6CA19DAF25A3}" destId="{1863BFAC-F352-43F3-9A47-1A8690414189}" srcOrd="1" destOrd="0" presId="urn:microsoft.com/office/officeart/2008/layout/CaptionedPictures"/>
    <dgm:cxn modelId="{D02DFC69-319B-4A8A-B498-28004CEF256B}" type="presParOf" srcId="{98E9F799-1C8E-4CD1-A960-FA0D178FCCEC}" destId="{051C2925-858C-4B9A-BC8B-2DCF73A2C28B}" srcOrd="3" destOrd="0" presId="urn:microsoft.com/office/officeart/2008/layout/CaptionedPictures"/>
    <dgm:cxn modelId="{6F2D18E0-1808-4B74-8269-2169B36647EF}" type="presParOf" srcId="{98E9F799-1C8E-4CD1-A960-FA0D178FCCEC}" destId="{3E37C5D1-CC59-41F8-93B3-CC43942D8D85}" srcOrd="4" destOrd="0" presId="urn:microsoft.com/office/officeart/2008/layout/CaptionedPictures"/>
    <dgm:cxn modelId="{9B301EE0-3557-4354-BF72-1416B8EEF8F3}" type="presParOf" srcId="{3E37C5D1-CC59-41F8-93B3-CC43942D8D85}" destId="{5A04D5FA-D000-4358-8C4E-86E2E3B93835}" srcOrd="0" destOrd="0" presId="urn:microsoft.com/office/officeart/2008/layout/CaptionedPictures"/>
    <dgm:cxn modelId="{2A6BCEC3-E118-4789-8F99-694E15C1837D}" type="presParOf" srcId="{3E37C5D1-CC59-41F8-93B3-CC43942D8D85}" destId="{D0F13D87-A408-459B-AE82-1BAB196F7DC3}" srcOrd="1" destOrd="0" presId="urn:microsoft.com/office/officeart/2008/layout/CaptionedPictures"/>
    <dgm:cxn modelId="{28616E05-513D-4F82-A81B-F68E919217EF}" type="presParOf" srcId="{3E37C5D1-CC59-41F8-93B3-CC43942D8D85}" destId="{F12A3922-C4EF-47C5-9F1D-409DB68542A7}" srcOrd="2" destOrd="0" presId="urn:microsoft.com/office/officeart/2008/layout/CaptionedPictures"/>
    <dgm:cxn modelId="{16B353C3-555A-4FFC-A6CB-810C754C7E0B}" type="presParOf" srcId="{F12A3922-C4EF-47C5-9F1D-409DB68542A7}" destId="{BCB48410-1A1F-4CCB-A282-04A34931394B}" srcOrd="0" destOrd="0" presId="urn:microsoft.com/office/officeart/2008/layout/CaptionedPictures"/>
    <dgm:cxn modelId="{04E450E7-8513-429A-BC5D-1A720569BD90}" type="presParOf" srcId="{F12A3922-C4EF-47C5-9F1D-409DB68542A7}" destId="{3A4DCF18-B488-49F5-A3DD-48653D3B5197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2297BD-F7F9-405C-87BB-C2A42EFF798E}">
      <dsp:nvSpPr>
        <dsp:cNvPr id="0" name=""/>
        <dsp:cNvSpPr/>
      </dsp:nvSpPr>
      <dsp:spPr>
        <a:xfrm>
          <a:off x="1632400" y="84548"/>
          <a:ext cx="5456754" cy="641971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03254B-B4B4-4EC8-8985-A9444EA2A566}">
      <dsp:nvSpPr>
        <dsp:cNvPr id="0" name=""/>
        <dsp:cNvSpPr/>
      </dsp:nvSpPr>
      <dsp:spPr>
        <a:xfrm>
          <a:off x="1905238" y="341336"/>
          <a:ext cx="4911079" cy="4172812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722799-8722-46E4-A7CF-8E7F3B1D0455}">
      <dsp:nvSpPr>
        <dsp:cNvPr id="0" name=""/>
        <dsp:cNvSpPr/>
      </dsp:nvSpPr>
      <dsp:spPr>
        <a:xfrm>
          <a:off x="1905238" y="5156171"/>
          <a:ext cx="4911079" cy="10912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kern="1200" dirty="0"/>
            <a:t>RESINA</a:t>
          </a:r>
        </a:p>
      </dsp:txBody>
      <dsp:txXfrm>
        <a:off x="1905238" y="5156171"/>
        <a:ext cx="4911079" cy="1091299"/>
      </dsp:txXfrm>
    </dsp:sp>
    <dsp:sp modelId="{A72F3871-BB46-4F2E-8470-A1C329E45E09}">
      <dsp:nvSpPr>
        <dsp:cNvPr id="0" name=""/>
        <dsp:cNvSpPr/>
      </dsp:nvSpPr>
      <dsp:spPr>
        <a:xfrm>
          <a:off x="1905238" y="4514149"/>
          <a:ext cx="4911079" cy="642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kern="1200" dirty="0"/>
            <a:t>Arquivo pessoal dos autores.</a:t>
          </a:r>
        </a:p>
      </dsp:txBody>
      <dsp:txXfrm>
        <a:off x="1905238" y="4514149"/>
        <a:ext cx="4911079" cy="642022"/>
      </dsp:txXfrm>
    </dsp:sp>
    <dsp:sp modelId="{38034ABE-5F32-4F01-9FD7-968B28BFF3E9}">
      <dsp:nvSpPr>
        <dsp:cNvPr id="0" name=""/>
        <dsp:cNvSpPr/>
      </dsp:nvSpPr>
      <dsp:spPr>
        <a:xfrm>
          <a:off x="7794073" y="84548"/>
          <a:ext cx="5456754" cy="641971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6D344C-DEDB-4409-89EC-B576C7076EED}">
      <dsp:nvSpPr>
        <dsp:cNvPr id="0" name=""/>
        <dsp:cNvSpPr/>
      </dsp:nvSpPr>
      <dsp:spPr>
        <a:xfrm>
          <a:off x="8066911" y="341336"/>
          <a:ext cx="4911079" cy="4172812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EAD62E-432C-4155-AD54-4FEB785F5075}">
      <dsp:nvSpPr>
        <dsp:cNvPr id="0" name=""/>
        <dsp:cNvSpPr/>
      </dsp:nvSpPr>
      <dsp:spPr>
        <a:xfrm>
          <a:off x="8066911" y="5156171"/>
          <a:ext cx="4911079" cy="10912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kern="1200" dirty="0"/>
            <a:t>PÓ DA RESINA E RESÍDUOS DA CONSTRUÇÃO</a:t>
          </a:r>
        </a:p>
      </dsp:txBody>
      <dsp:txXfrm>
        <a:off x="8066911" y="5156171"/>
        <a:ext cx="4911079" cy="1091299"/>
      </dsp:txXfrm>
    </dsp:sp>
    <dsp:sp modelId="{1863BFAC-F352-43F3-9A47-1A8690414189}">
      <dsp:nvSpPr>
        <dsp:cNvPr id="0" name=""/>
        <dsp:cNvSpPr/>
      </dsp:nvSpPr>
      <dsp:spPr>
        <a:xfrm>
          <a:off x="8066911" y="4514149"/>
          <a:ext cx="4911079" cy="642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kern="1200" dirty="0"/>
            <a:t>Arquivo pessoal dos autores</a:t>
          </a:r>
        </a:p>
      </dsp:txBody>
      <dsp:txXfrm>
        <a:off x="8066911" y="4514149"/>
        <a:ext cx="4911079" cy="642022"/>
      </dsp:txXfrm>
    </dsp:sp>
    <dsp:sp modelId="{5A04D5FA-D000-4358-8C4E-86E2E3B93835}">
      <dsp:nvSpPr>
        <dsp:cNvPr id="0" name=""/>
        <dsp:cNvSpPr/>
      </dsp:nvSpPr>
      <dsp:spPr>
        <a:xfrm>
          <a:off x="4713237" y="7049935"/>
          <a:ext cx="5456754" cy="641971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F13D87-A408-459B-AE82-1BAB196F7DC3}">
      <dsp:nvSpPr>
        <dsp:cNvPr id="0" name=""/>
        <dsp:cNvSpPr/>
      </dsp:nvSpPr>
      <dsp:spPr>
        <a:xfrm>
          <a:off x="4986074" y="7306723"/>
          <a:ext cx="4911079" cy="4172812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B48410-1A1F-4CCB-A282-04A34931394B}">
      <dsp:nvSpPr>
        <dsp:cNvPr id="0" name=""/>
        <dsp:cNvSpPr/>
      </dsp:nvSpPr>
      <dsp:spPr>
        <a:xfrm>
          <a:off x="4986074" y="12121558"/>
          <a:ext cx="4911079" cy="10912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kern="1200" dirty="0"/>
            <a:t>BLOCO DRENANTE</a:t>
          </a:r>
        </a:p>
      </dsp:txBody>
      <dsp:txXfrm>
        <a:off x="4986074" y="12121558"/>
        <a:ext cx="4911079" cy="1091299"/>
      </dsp:txXfrm>
    </dsp:sp>
    <dsp:sp modelId="{3A4DCF18-B488-49F5-A3DD-48653D3B5197}">
      <dsp:nvSpPr>
        <dsp:cNvPr id="0" name=""/>
        <dsp:cNvSpPr/>
      </dsp:nvSpPr>
      <dsp:spPr>
        <a:xfrm>
          <a:off x="4986074" y="11479536"/>
          <a:ext cx="4911079" cy="642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kern="1200" dirty="0"/>
            <a:t>Arquivo  pessoal dos autores</a:t>
          </a:r>
        </a:p>
      </dsp:txBody>
      <dsp:txXfrm>
        <a:off x="4986074" y="11479536"/>
        <a:ext cx="4911079" cy="6420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714C60-8236-49D1-B950-E31ABB7EB419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920812-4E07-485A-AFF3-54307A1BBAE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13304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920812-4E07-485A-AFF3-54307A1BBAE5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5926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30304" y="13421681"/>
            <a:ext cx="27543443" cy="9261158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60608" y="24483062"/>
            <a:ext cx="22682835" cy="110413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64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929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894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859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824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7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7537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718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00020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20758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9697" y="27763473"/>
            <a:ext cx="27543443" cy="8581072"/>
          </a:xfrm>
        </p:spPr>
        <p:txBody>
          <a:bodyPr anchor="t"/>
          <a:lstStyle>
            <a:lvl1pPr algn="l">
              <a:defRPr sz="172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59697" y="18312296"/>
            <a:ext cx="27543443" cy="9451178"/>
          </a:xfrm>
        </p:spPr>
        <p:txBody>
          <a:bodyPr anchor="b"/>
          <a:lstStyle>
            <a:lvl1pPr marL="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1pPr>
            <a:lvl2pPr marL="1964817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2pPr>
            <a:lvl3pPr marL="3929634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3pPr>
            <a:lvl4pPr marL="5894451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4pPr>
            <a:lvl5pPr marL="7859268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5pPr>
            <a:lvl6pPr marL="9824085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6pPr>
            <a:lvl7pPr marL="11788902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7pPr>
            <a:lvl8pPr marL="13753719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8pPr>
            <a:lvl9pPr marL="15718536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28113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620204" y="10081264"/>
            <a:ext cx="14311789" cy="28513568"/>
          </a:xfrm>
        </p:spPr>
        <p:txBody>
          <a:bodyPr/>
          <a:lstStyle>
            <a:lvl1pPr>
              <a:defRPr sz="12000"/>
            </a:lvl1pPr>
            <a:lvl2pPr>
              <a:defRPr sz="103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472061" y="10081264"/>
            <a:ext cx="14311789" cy="28513568"/>
          </a:xfrm>
        </p:spPr>
        <p:txBody>
          <a:bodyPr/>
          <a:lstStyle>
            <a:lvl1pPr>
              <a:defRPr sz="12000"/>
            </a:lvl1pPr>
            <a:lvl2pPr>
              <a:defRPr sz="103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85954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20203" y="9671212"/>
            <a:ext cx="14317416" cy="4030501"/>
          </a:xfrm>
        </p:spPr>
        <p:txBody>
          <a:bodyPr anchor="b"/>
          <a:lstStyle>
            <a:lvl1pPr marL="0" indent="0">
              <a:buNone/>
              <a:defRPr sz="10300" b="1"/>
            </a:lvl1pPr>
            <a:lvl2pPr marL="1964817" indent="0">
              <a:buNone/>
              <a:defRPr sz="8600" b="1"/>
            </a:lvl2pPr>
            <a:lvl3pPr marL="3929634" indent="0">
              <a:buNone/>
              <a:defRPr sz="7700" b="1"/>
            </a:lvl3pPr>
            <a:lvl4pPr marL="5894451" indent="0">
              <a:buNone/>
              <a:defRPr sz="6900" b="1"/>
            </a:lvl4pPr>
            <a:lvl5pPr marL="7859268" indent="0">
              <a:buNone/>
              <a:defRPr sz="6900" b="1"/>
            </a:lvl5pPr>
            <a:lvl6pPr marL="9824085" indent="0">
              <a:buNone/>
              <a:defRPr sz="6900" b="1"/>
            </a:lvl6pPr>
            <a:lvl7pPr marL="11788902" indent="0">
              <a:buNone/>
              <a:defRPr sz="6900" b="1"/>
            </a:lvl7pPr>
            <a:lvl8pPr marL="13753719" indent="0">
              <a:buNone/>
              <a:defRPr sz="6900" b="1"/>
            </a:lvl8pPr>
            <a:lvl9pPr marL="15718536" indent="0">
              <a:buNone/>
              <a:defRPr sz="69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0203" y="13701712"/>
            <a:ext cx="14317416" cy="24893114"/>
          </a:xfrm>
        </p:spPr>
        <p:txBody>
          <a:bodyPr/>
          <a:lstStyle>
            <a:lvl1pPr>
              <a:defRPr sz="10300"/>
            </a:lvl1pPr>
            <a:lvl2pPr>
              <a:defRPr sz="8600"/>
            </a:lvl2pPr>
            <a:lvl3pPr>
              <a:defRPr sz="77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6460809" y="9671212"/>
            <a:ext cx="14323040" cy="4030501"/>
          </a:xfrm>
        </p:spPr>
        <p:txBody>
          <a:bodyPr anchor="b"/>
          <a:lstStyle>
            <a:lvl1pPr marL="0" indent="0">
              <a:buNone/>
              <a:defRPr sz="10300" b="1"/>
            </a:lvl1pPr>
            <a:lvl2pPr marL="1964817" indent="0">
              <a:buNone/>
              <a:defRPr sz="8600" b="1"/>
            </a:lvl2pPr>
            <a:lvl3pPr marL="3929634" indent="0">
              <a:buNone/>
              <a:defRPr sz="7700" b="1"/>
            </a:lvl3pPr>
            <a:lvl4pPr marL="5894451" indent="0">
              <a:buNone/>
              <a:defRPr sz="6900" b="1"/>
            </a:lvl4pPr>
            <a:lvl5pPr marL="7859268" indent="0">
              <a:buNone/>
              <a:defRPr sz="6900" b="1"/>
            </a:lvl5pPr>
            <a:lvl6pPr marL="9824085" indent="0">
              <a:buNone/>
              <a:defRPr sz="6900" b="1"/>
            </a:lvl6pPr>
            <a:lvl7pPr marL="11788902" indent="0">
              <a:buNone/>
              <a:defRPr sz="6900" b="1"/>
            </a:lvl7pPr>
            <a:lvl8pPr marL="13753719" indent="0">
              <a:buNone/>
              <a:defRPr sz="6900" b="1"/>
            </a:lvl8pPr>
            <a:lvl9pPr marL="15718536" indent="0">
              <a:buNone/>
              <a:defRPr sz="69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6460809" y="13701712"/>
            <a:ext cx="14323040" cy="24893114"/>
          </a:xfrm>
        </p:spPr>
        <p:txBody>
          <a:bodyPr/>
          <a:lstStyle>
            <a:lvl1pPr>
              <a:defRPr sz="10300"/>
            </a:lvl1pPr>
            <a:lvl2pPr>
              <a:defRPr sz="8600"/>
            </a:lvl2pPr>
            <a:lvl3pPr>
              <a:defRPr sz="77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9147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44103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26350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206" y="1720215"/>
            <a:ext cx="10660709" cy="7320915"/>
          </a:xfrm>
        </p:spPr>
        <p:txBody>
          <a:bodyPr anchor="b"/>
          <a:lstStyle>
            <a:lvl1pPr algn="l">
              <a:defRPr sz="86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69083" y="1720219"/>
            <a:ext cx="18114764" cy="36874611"/>
          </a:xfrm>
        </p:spPr>
        <p:txBody>
          <a:bodyPr/>
          <a:lstStyle>
            <a:lvl1pPr>
              <a:defRPr sz="13800"/>
            </a:lvl1pPr>
            <a:lvl2pPr>
              <a:defRPr sz="12000"/>
            </a:lvl2pPr>
            <a:lvl3pPr>
              <a:defRPr sz="103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20206" y="9041134"/>
            <a:ext cx="10660709" cy="29553697"/>
          </a:xfrm>
        </p:spPr>
        <p:txBody>
          <a:bodyPr/>
          <a:lstStyle>
            <a:lvl1pPr marL="0" indent="0">
              <a:buNone/>
              <a:defRPr sz="6000"/>
            </a:lvl1pPr>
            <a:lvl2pPr marL="1964817" indent="0">
              <a:buNone/>
              <a:defRPr sz="5200"/>
            </a:lvl2pPr>
            <a:lvl3pPr marL="3929634" indent="0">
              <a:buNone/>
              <a:defRPr sz="4300"/>
            </a:lvl3pPr>
            <a:lvl4pPr marL="5894451" indent="0">
              <a:buNone/>
              <a:defRPr sz="3900"/>
            </a:lvl4pPr>
            <a:lvl5pPr marL="7859268" indent="0">
              <a:buNone/>
              <a:defRPr sz="3900"/>
            </a:lvl5pPr>
            <a:lvl6pPr marL="9824085" indent="0">
              <a:buNone/>
              <a:defRPr sz="3900"/>
            </a:lvl6pPr>
            <a:lvl7pPr marL="11788902" indent="0">
              <a:buNone/>
              <a:defRPr sz="3900"/>
            </a:lvl7pPr>
            <a:lvl8pPr marL="13753719" indent="0">
              <a:buNone/>
              <a:defRPr sz="3900"/>
            </a:lvl8pPr>
            <a:lvl9pPr marL="15718536" indent="0">
              <a:buNone/>
              <a:defRPr sz="3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4564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51421" y="30243781"/>
            <a:ext cx="19442430" cy="3570449"/>
          </a:xfrm>
        </p:spPr>
        <p:txBody>
          <a:bodyPr anchor="b"/>
          <a:lstStyle>
            <a:lvl1pPr algn="l">
              <a:defRPr sz="86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351421" y="3860483"/>
            <a:ext cx="19442430" cy="25923240"/>
          </a:xfrm>
        </p:spPr>
        <p:txBody>
          <a:bodyPr/>
          <a:lstStyle>
            <a:lvl1pPr marL="0" indent="0">
              <a:buNone/>
              <a:defRPr sz="13800"/>
            </a:lvl1pPr>
            <a:lvl2pPr marL="1964817" indent="0">
              <a:buNone/>
              <a:defRPr sz="12000"/>
            </a:lvl2pPr>
            <a:lvl3pPr marL="3929634" indent="0">
              <a:buNone/>
              <a:defRPr sz="10300"/>
            </a:lvl3pPr>
            <a:lvl4pPr marL="5894451" indent="0">
              <a:buNone/>
              <a:defRPr sz="8600"/>
            </a:lvl4pPr>
            <a:lvl5pPr marL="7859268" indent="0">
              <a:buNone/>
              <a:defRPr sz="8600"/>
            </a:lvl5pPr>
            <a:lvl6pPr marL="9824085" indent="0">
              <a:buNone/>
              <a:defRPr sz="8600"/>
            </a:lvl6pPr>
            <a:lvl7pPr marL="11788902" indent="0">
              <a:buNone/>
              <a:defRPr sz="8600"/>
            </a:lvl7pPr>
            <a:lvl8pPr marL="13753719" indent="0">
              <a:buNone/>
              <a:defRPr sz="8600"/>
            </a:lvl8pPr>
            <a:lvl9pPr marL="15718536" indent="0">
              <a:buNone/>
              <a:defRPr sz="86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51421" y="33814229"/>
            <a:ext cx="19442430" cy="5070631"/>
          </a:xfrm>
        </p:spPr>
        <p:txBody>
          <a:bodyPr/>
          <a:lstStyle>
            <a:lvl1pPr marL="0" indent="0">
              <a:buNone/>
              <a:defRPr sz="6000"/>
            </a:lvl1pPr>
            <a:lvl2pPr marL="1964817" indent="0">
              <a:buNone/>
              <a:defRPr sz="5200"/>
            </a:lvl2pPr>
            <a:lvl3pPr marL="3929634" indent="0">
              <a:buNone/>
              <a:defRPr sz="4300"/>
            </a:lvl3pPr>
            <a:lvl4pPr marL="5894451" indent="0">
              <a:buNone/>
              <a:defRPr sz="3900"/>
            </a:lvl4pPr>
            <a:lvl5pPr marL="7859268" indent="0">
              <a:buNone/>
              <a:defRPr sz="3900"/>
            </a:lvl5pPr>
            <a:lvl6pPr marL="9824085" indent="0">
              <a:buNone/>
              <a:defRPr sz="3900"/>
            </a:lvl6pPr>
            <a:lvl7pPr marL="11788902" indent="0">
              <a:buNone/>
              <a:defRPr sz="3900"/>
            </a:lvl7pPr>
            <a:lvl8pPr marL="13753719" indent="0">
              <a:buNone/>
              <a:defRPr sz="3900"/>
            </a:lvl8pPr>
            <a:lvl9pPr marL="15718536" indent="0">
              <a:buNone/>
              <a:defRPr sz="3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99998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48166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3492938" y="1730224"/>
            <a:ext cx="7290911" cy="3686460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620203" y="1730224"/>
            <a:ext cx="21332666" cy="3686460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1256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620203" y="1730219"/>
            <a:ext cx="29163645" cy="7200901"/>
          </a:xfrm>
          <a:prstGeom prst="rect">
            <a:avLst/>
          </a:prstGeom>
        </p:spPr>
        <p:txBody>
          <a:bodyPr vert="horz" lIns="392963" tIns="196482" rIns="392963" bIns="196482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20203" y="10081264"/>
            <a:ext cx="29163645" cy="28513568"/>
          </a:xfrm>
          <a:prstGeom prst="rect">
            <a:avLst/>
          </a:prstGeom>
        </p:spPr>
        <p:txBody>
          <a:bodyPr vert="horz" lIns="392963" tIns="196482" rIns="392963" bIns="196482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620205" y="40045008"/>
            <a:ext cx="7560945" cy="2300288"/>
          </a:xfrm>
          <a:prstGeom prst="rect">
            <a:avLst/>
          </a:prstGeom>
        </p:spPr>
        <p:txBody>
          <a:bodyPr vert="horz" lIns="392963" tIns="196482" rIns="392963" bIns="196482" rtlCol="0" anchor="ctr"/>
          <a:lstStyle>
            <a:lvl1pPr algn="l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EE17A-C5B6-4784-AD62-60BF50939CE0}" type="datetimeFigureOut">
              <a:rPr lang="pt-BR" smtClean="0"/>
              <a:t>07/03/2022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</p:spPr>
        <p:txBody>
          <a:bodyPr vert="horz" lIns="392963" tIns="196482" rIns="392963" bIns="196482" rtlCol="0" anchor="ctr"/>
          <a:lstStyle>
            <a:lvl1pPr algn="ct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3222905" y="40045008"/>
            <a:ext cx="7560945" cy="2300288"/>
          </a:xfrm>
          <a:prstGeom prst="rect">
            <a:avLst/>
          </a:prstGeom>
        </p:spPr>
        <p:txBody>
          <a:bodyPr vert="horz" lIns="392963" tIns="196482" rIns="392963" bIns="196482" rtlCol="0" anchor="ctr"/>
          <a:lstStyle>
            <a:lvl1pPr algn="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9245E-4149-431C-BACE-BC3762C50D9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67283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929634" rtl="0" eaLnBrk="1" latinLnBrk="0" hangingPunct="1">
        <a:spcBef>
          <a:spcPct val="0"/>
        </a:spcBef>
        <a:buNone/>
        <a:defRPr sz="18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73613" indent="-1473613" algn="l" defTabSz="3929634" rtl="0" eaLnBrk="1" latinLnBrk="0" hangingPunct="1">
        <a:spcBef>
          <a:spcPct val="20000"/>
        </a:spcBef>
        <a:buFont typeface="Arial" pitchFamily="34" charset="0"/>
        <a:buChar char="•"/>
        <a:defRPr sz="13800" kern="1200">
          <a:solidFill>
            <a:schemeClr val="tx1"/>
          </a:solidFill>
          <a:latin typeface="+mn-lt"/>
          <a:ea typeface="+mn-ea"/>
          <a:cs typeface="+mn-cs"/>
        </a:defRPr>
      </a:lvl1pPr>
      <a:lvl2pPr marL="3192828" indent="-1228011" algn="l" defTabSz="3929634" rtl="0" eaLnBrk="1" latinLnBrk="0" hangingPunct="1">
        <a:spcBef>
          <a:spcPct val="20000"/>
        </a:spcBef>
        <a:buFont typeface="Arial" pitchFamily="34" charset="0"/>
        <a:buChar char="–"/>
        <a:defRPr sz="12000" kern="1200">
          <a:solidFill>
            <a:schemeClr val="tx1"/>
          </a:solidFill>
          <a:latin typeface="+mn-lt"/>
          <a:ea typeface="+mn-ea"/>
          <a:cs typeface="+mn-cs"/>
        </a:defRPr>
      </a:lvl2pPr>
      <a:lvl3pPr marL="4912043" indent="-982409" algn="l" defTabSz="3929634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3pPr>
      <a:lvl4pPr marL="6876860" indent="-982409" algn="l" defTabSz="3929634" rtl="0" eaLnBrk="1" latinLnBrk="0" hangingPunct="1">
        <a:spcBef>
          <a:spcPct val="20000"/>
        </a:spcBef>
        <a:buFont typeface="Arial" pitchFamily="34" charset="0"/>
        <a:buChar char="–"/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841677" indent="-982409" algn="l" defTabSz="3929634" rtl="0" eaLnBrk="1" latinLnBrk="0" hangingPunct="1">
        <a:spcBef>
          <a:spcPct val="20000"/>
        </a:spcBef>
        <a:buFont typeface="Arial" pitchFamily="34" charset="0"/>
        <a:buChar char="»"/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6494" indent="-982409" algn="l" defTabSz="3929634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2771311" indent="-982409" algn="l" defTabSz="3929634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4736128" indent="-982409" algn="l" defTabSz="3929634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0945" indent="-982409" algn="l" defTabSz="3929634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3929634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1pPr>
      <a:lvl2pPr marL="1964817" algn="l" defTabSz="3929634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2pPr>
      <a:lvl3pPr marL="3929634" algn="l" defTabSz="3929634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894451" algn="l" defTabSz="3929634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4pPr>
      <a:lvl5pPr marL="7859268" algn="l" defTabSz="3929634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5pPr>
      <a:lvl6pPr marL="9824085" algn="l" defTabSz="3929634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6pPr>
      <a:lvl7pPr marL="11788902" algn="l" defTabSz="3929634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7pPr>
      <a:lvl8pPr marL="13753719" algn="l" defTabSz="3929634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8pPr>
      <a:lvl9pPr marL="15718536" algn="l" defTabSz="3929634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11" Type="http://schemas.openxmlformats.org/officeDocument/2006/relationships/diagramColors" Target="../diagrams/colors1.xml"/><Relationship Id="rId5" Type="http://schemas.openxmlformats.org/officeDocument/2006/relationships/image" Target="../media/image2.png"/><Relationship Id="rId10" Type="http://schemas.openxmlformats.org/officeDocument/2006/relationships/diagramQuickStyle" Target="../diagrams/quickStyle1.xml"/><Relationship Id="rId4" Type="http://schemas.microsoft.com/office/2007/relationships/hdphoto" Target="../media/hdphoto1.wdp"/><Relationship Id="rId9" Type="http://schemas.openxmlformats.org/officeDocument/2006/relationships/diagramLayout" Target="../diagrams/layout1.xml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4699979"/>
            <a:ext cx="32404050" cy="538144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br>
              <a:rPr lang="pt-BR" sz="5400" dirty="0">
                <a:solidFill>
                  <a:schemeClr val="bg1"/>
                </a:solidFill>
              </a:rPr>
            </a:br>
            <a:endParaRPr lang="pt-BR" sz="5400" dirty="0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680745" y="552511"/>
            <a:ext cx="22826536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pPr algn="ctr"/>
            <a:r>
              <a:rPr lang="pt-BR" dirty="0"/>
              <a:t> 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ECO-BLOCK: Bloco drenante sustentável.</a:t>
            </a:r>
          </a:p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6048897" y="6553028"/>
            <a:ext cx="2030625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pt-BR" dirty="0"/>
              <a:t> </a:t>
            </a:r>
            <a:r>
              <a:rPr lang="pt-BR" sz="5400" dirty="0">
                <a:solidFill>
                  <a:schemeClr val="bg1"/>
                </a:solidFill>
              </a:rPr>
              <a:t>Escola Estadual Professor Antonio Dantas, Apodi – Rio Grande do Norte</a:t>
            </a:r>
          </a:p>
          <a:p>
            <a:pPr algn="ctr"/>
            <a:r>
              <a:rPr lang="pt-BR" sz="5400" dirty="0">
                <a:solidFill>
                  <a:schemeClr val="bg1"/>
                </a:solidFill>
              </a:rPr>
              <a:t>13° DIREC  </a:t>
            </a:r>
            <a:endParaRPr lang="pt-BR" sz="7200" dirty="0">
              <a:solidFill>
                <a:schemeClr val="bg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7138129" y="4709851"/>
            <a:ext cx="1612979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5400" dirty="0">
                <a:solidFill>
                  <a:schemeClr val="bg1"/>
                </a:solidFill>
              </a:rPr>
              <a:t>Suzana Maria Alves de Souza Reinaldo(Orientadora)</a:t>
            </a:r>
          </a:p>
          <a:p>
            <a:r>
              <a:rPr lang="pt-BR" sz="4800" b="1" dirty="0">
                <a:solidFill>
                  <a:schemeClr val="bg1"/>
                </a:solidFill>
              </a:rPr>
              <a:t>Email: susanareinaldo@hotmail.com</a:t>
            </a:r>
          </a:p>
          <a:p>
            <a:r>
              <a:rPr lang="pt-BR" sz="4800" dirty="0">
                <a:solidFill>
                  <a:schemeClr val="bg1"/>
                </a:solidFill>
              </a:rPr>
              <a:t>Maria de Fátima Câmara Oliveira(Co-orientadora)</a:t>
            </a:r>
          </a:p>
          <a:p>
            <a:r>
              <a:rPr lang="pt-BR" sz="4800" b="1" dirty="0">
                <a:solidFill>
                  <a:schemeClr val="bg1"/>
                </a:solidFill>
              </a:rPr>
              <a:t>Email: fatinhacamara4@hotmail.com</a:t>
            </a:r>
          </a:p>
        </p:txBody>
      </p:sp>
      <p:sp>
        <p:nvSpPr>
          <p:cNvPr id="8" name="Retângulo 7"/>
          <p:cNvSpPr/>
          <p:nvPr/>
        </p:nvSpPr>
        <p:spPr>
          <a:xfrm>
            <a:off x="238970" y="4751081"/>
            <a:ext cx="16202025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5400" dirty="0">
                <a:solidFill>
                  <a:schemeClr val="bg1"/>
                </a:solidFill>
              </a:rPr>
              <a:t>Lucas </a:t>
            </a:r>
            <a:r>
              <a:rPr lang="pt-BR" sz="5400" dirty="0" err="1">
                <a:solidFill>
                  <a:schemeClr val="bg1"/>
                </a:solidFill>
              </a:rPr>
              <a:t>Lael</a:t>
            </a:r>
            <a:r>
              <a:rPr lang="pt-BR" sz="5400" dirty="0">
                <a:solidFill>
                  <a:schemeClr val="bg1"/>
                </a:solidFill>
              </a:rPr>
              <a:t> de Oliveira Costa</a:t>
            </a:r>
          </a:p>
          <a:p>
            <a:r>
              <a:rPr lang="pt-BR" sz="4400" b="1" dirty="0">
                <a:solidFill>
                  <a:schemeClr val="bg1"/>
                </a:solidFill>
              </a:rPr>
              <a:t>Email: lucaslael1211@gmail.com</a:t>
            </a:r>
            <a:endParaRPr lang="pt-BR" sz="5400" b="1" dirty="0">
              <a:solidFill>
                <a:schemeClr val="bg1"/>
              </a:solidFill>
            </a:endParaRPr>
          </a:p>
          <a:p>
            <a:r>
              <a:rPr lang="pt-BR" sz="5400" dirty="0">
                <a:solidFill>
                  <a:schemeClr val="bg1"/>
                </a:solidFill>
              </a:rPr>
              <a:t> Maria </a:t>
            </a:r>
            <a:r>
              <a:rPr lang="pt-BR" sz="5400">
                <a:solidFill>
                  <a:schemeClr val="bg1"/>
                </a:solidFill>
              </a:rPr>
              <a:t>Paula de Freitas </a:t>
            </a:r>
            <a:r>
              <a:rPr lang="pt-BR" sz="5400" dirty="0">
                <a:solidFill>
                  <a:schemeClr val="bg1"/>
                </a:solidFill>
              </a:rPr>
              <a:t>Mendonça</a:t>
            </a:r>
          </a:p>
          <a:p>
            <a:r>
              <a:rPr lang="pt-BR" sz="4800" b="1" dirty="0">
                <a:solidFill>
                  <a:schemeClr val="bg1"/>
                </a:solidFill>
              </a:rPr>
              <a:t>Email: freitasmariapaula766@gmail.com</a:t>
            </a:r>
            <a:endParaRPr lang="pt-BR" sz="4800" b="1" dirty="0"/>
          </a:p>
        </p:txBody>
      </p:sp>
      <p:sp>
        <p:nvSpPr>
          <p:cNvPr id="10" name="Retângulo 9"/>
          <p:cNvSpPr/>
          <p:nvPr/>
        </p:nvSpPr>
        <p:spPr>
          <a:xfrm>
            <a:off x="3732683" y="10762031"/>
            <a:ext cx="9228982" cy="172819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7200" b="1" dirty="0"/>
              <a:t>SITUAÇÃO PROBLEMA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710083" y="12673708"/>
            <a:ext cx="1549194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5500" dirty="0">
                <a:latin typeface="Times New Roman" pitchFamily="18" charset="0"/>
                <a:cs typeface="Times New Roman" pitchFamily="18" charset="0"/>
              </a:rPr>
              <a:t>Tem como produzir um bloco drenante sustentável com o uso da resina do cajueiro juntamente com resíduos da construção civil?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3695810" y="15698044"/>
            <a:ext cx="9265855" cy="172819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7200" b="1" dirty="0"/>
              <a:t>HIPÓTESE</a:t>
            </a:r>
          </a:p>
        </p:txBody>
      </p:sp>
      <p:sp>
        <p:nvSpPr>
          <p:cNvPr id="18" name="Retângulo 17"/>
          <p:cNvSpPr/>
          <p:nvPr/>
        </p:nvSpPr>
        <p:spPr>
          <a:xfrm>
            <a:off x="3695810" y="20450572"/>
            <a:ext cx="9228982" cy="1728193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DESENVOLVIMENTO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19625976" y="10706292"/>
            <a:ext cx="9755760" cy="1839669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RESULTADOS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19107530" y="26715268"/>
            <a:ext cx="10487983" cy="172819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CONCLUSÃO</a:t>
            </a:r>
          </a:p>
        </p:txBody>
      </p:sp>
      <p:sp>
        <p:nvSpPr>
          <p:cNvPr id="21" name="Retângulo 20"/>
          <p:cNvSpPr/>
          <p:nvPr/>
        </p:nvSpPr>
        <p:spPr>
          <a:xfrm>
            <a:off x="18982494" y="32979964"/>
            <a:ext cx="10375776" cy="172819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REFERÊNCIAS</a:t>
            </a:r>
          </a:p>
        </p:txBody>
      </p:sp>
      <p:sp>
        <p:nvSpPr>
          <p:cNvPr id="2" name="Retângulo 1"/>
          <p:cNvSpPr/>
          <p:nvPr/>
        </p:nvSpPr>
        <p:spPr>
          <a:xfrm>
            <a:off x="15121905" y="34711047"/>
            <a:ext cx="17138128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300" dirty="0">
                <a:latin typeface="Times New Roman" pitchFamily="18" charset="0"/>
                <a:cs typeface="Times New Roman" pitchFamily="18" charset="0"/>
              </a:rPr>
              <a:t>AUGUSTO, </a:t>
            </a:r>
            <a:r>
              <a:rPr lang="pt-BR" sz="3300" dirty="0" err="1">
                <a:latin typeface="Times New Roman" pitchFamily="18" charset="0"/>
                <a:cs typeface="Times New Roman" pitchFamily="18" charset="0"/>
              </a:rPr>
              <a:t>Luis</a:t>
            </a:r>
            <a:r>
              <a:rPr lang="pt-BR" sz="3300" dirty="0">
                <a:latin typeface="Times New Roman" pitchFamily="18" charset="0"/>
                <a:cs typeface="Times New Roman" pitchFamily="18" charset="0"/>
              </a:rPr>
              <a:t>. O cajueiro e suas características. Dia de Campo, ({</a:t>
            </a:r>
            <a:r>
              <a:rPr lang="pt-BR" sz="3300" dirty="0" err="1">
                <a:latin typeface="Times New Roman" pitchFamily="18" charset="0"/>
                <a:cs typeface="Times New Roman" pitchFamily="18" charset="0"/>
              </a:rPr>
              <a:t>s.d</a:t>
            </a:r>
            <a:r>
              <a:rPr lang="pt-BR" sz="3300" dirty="0">
                <a:latin typeface="Times New Roman" pitchFamily="18" charset="0"/>
                <a:cs typeface="Times New Roman" pitchFamily="18" charset="0"/>
              </a:rPr>
              <a:t>}). Disponível em: http://www.diadecampo.com.br/zpublisher/materias/Materia.asp?id=28425&amp;secao=Artigos%20Especiais. Acesso em: 02/06/2021.</a:t>
            </a:r>
          </a:p>
          <a:p>
            <a:endParaRPr lang="pt-BR" sz="3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300" dirty="0">
                <a:latin typeface="Times New Roman" pitchFamily="18" charset="0"/>
                <a:cs typeface="Times New Roman" pitchFamily="18" charset="0"/>
              </a:rPr>
              <a:t>BARROS et al, Levi. Recomendações Técnicas para a Cultura do Cajueiro-anão -precoce. Circular técnica, Fortaleza, 1993. Disponível em: https://www.infoteca.cnptia.embrapa.br/bitstream/doc/420247/1/Ci001.pdf.</a:t>
            </a:r>
          </a:p>
          <a:p>
            <a:endParaRPr lang="pt-BR" sz="3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300" dirty="0">
                <a:latin typeface="Times New Roman" pitchFamily="18" charset="0"/>
                <a:cs typeface="Times New Roman" pitchFamily="18" charset="0"/>
              </a:rPr>
              <a:t>DESPERDÍCIOS NA CONSTRUÇÃO CIVIL. Revista campo do saber, 2018. Disponível em: https://periodicos.iesp.edu.br/index.php/campodosaber/article/view/120. Acesso em: 15/08/2021.</a:t>
            </a:r>
          </a:p>
          <a:p>
            <a:endParaRPr lang="pt-BR" sz="3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300" dirty="0">
                <a:latin typeface="Times New Roman" pitchFamily="18" charset="0"/>
                <a:cs typeface="Times New Roman" pitchFamily="18" charset="0"/>
              </a:rPr>
              <a:t>FERREIRA, Jefferson. Caracterização do Potencial Antimicrobiano da Goma do Cajueiro, cuité, 2017.</a:t>
            </a:r>
          </a:p>
          <a:p>
            <a:endParaRPr lang="pt-BR" sz="3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300" dirty="0">
                <a:latin typeface="Times New Roman" pitchFamily="18" charset="0"/>
                <a:cs typeface="Times New Roman" pitchFamily="18" charset="0"/>
              </a:rPr>
              <a:t>LIMA et al, </a:t>
            </a:r>
            <a:r>
              <a:rPr lang="pt-BR" sz="3300" dirty="0" err="1">
                <a:latin typeface="Times New Roman" pitchFamily="18" charset="0"/>
                <a:cs typeface="Times New Roman" pitchFamily="18" charset="0"/>
              </a:rPr>
              <a:t>Reivany</a:t>
            </a:r>
            <a:r>
              <a:rPr lang="pt-BR" sz="3300" dirty="0">
                <a:latin typeface="Times New Roman" pitchFamily="18" charset="0"/>
                <a:cs typeface="Times New Roman" pitchFamily="18" charset="0"/>
              </a:rPr>
              <a:t>. Produção de goma a partir do cajueiro. Fortaleza, 2013. Disponível em: http://www.conhecer.org.br/enciclop/2013b/CIENCIAS AGRARIAS/PRODUCAO DE GOMA.pdf.</a:t>
            </a:r>
            <a:endParaRPr lang="pt-BR" sz="3200" dirty="0"/>
          </a:p>
          <a:p>
            <a:endParaRPr lang="pt-BR" sz="3200" dirty="0"/>
          </a:p>
        </p:txBody>
      </p:sp>
      <p:sp>
        <p:nvSpPr>
          <p:cNvPr id="3" name="Retângulo 2"/>
          <p:cNvSpPr/>
          <p:nvPr/>
        </p:nvSpPr>
        <p:spPr>
          <a:xfrm>
            <a:off x="708347" y="17714268"/>
            <a:ext cx="15493678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5500" dirty="0">
                <a:latin typeface="Times New Roman" pitchFamily="18" charset="0"/>
                <a:cs typeface="Times New Roman" pitchFamily="18" charset="0"/>
              </a:rPr>
              <a:t>A concentração da resina do cajueiro e os resíduos da construção porem ser usados na produção de um bloco drentante sustentável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89" y="42323"/>
            <a:ext cx="2497416" cy="2497416"/>
          </a:xfrm>
          <a:prstGeom prst="rect">
            <a:avLst/>
          </a:prstGeom>
        </p:spPr>
      </p:pic>
      <p:sp>
        <p:nvSpPr>
          <p:cNvPr id="23" name="Retângulo 22"/>
          <p:cNvSpPr/>
          <p:nvPr/>
        </p:nvSpPr>
        <p:spPr>
          <a:xfrm>
            <a:off x="6653149" y="39161614"/>
            <a:ext cx="27081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/>
              <a:t>Resina logo após ser extraída.</a:t>
            </a:r>
          </a:p>
          <a:p>
            <a:r>
              <a:rPr lang="pt-BR" sz="3200" dirty="0"/>
              <a:t> </a:t>
            </a:r>
            <a:br>
              <a:rPr lang="pt-BR" sz="3200" dirty="0"/>
            </a:br>
            <a:r>
              <a:rPr lang="pt-BR" sz="3200" dirty="0"/>
              <a:t>Fonte: Arquivo pessoal dos autores</a:t>
            </a:r>
          </a:p>
        </p:txBody>
      </p:sp>
      <p:sp>
        <p:nvSpPr>
          <p:cNvPr id="28" name="Retângulo 27"/>
          <p:cNvSpPr/>
          <p:nvPr/>
        </p:nvSpPr>
        <p:spPr>
          <a:xfrm>
            <a:off x="16440995" y="28511687"/>
            <a:ext cx="15458774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5500" dirty="0">
                <a:latin typeface="Times New Roman" pitchFamily="18" charset="0"/>
                <a:cs typeface="Times New Roman" pitchFamily="18" charset="0"/>
              </a:rPr>
              <a:t>A resina dará resistência e não entrará em combustão, como também ajudará dando uma boa permeabilidade para o bloco. O </a:t>
            </a:r>
            <a:r>
              <a:rPr lang="pt-BR" sz="5500" dirty="0" err="1">
                <a:latin typeface="Times New Roman" pitchFamily="18" charset="0"/>
                <a:cs typeface="Times New Roman" pitchFamily="18" charset="0"/>
              </a:rPr>
              <a:t>Eco-block</a:t>
            </a:r>
            <a:r>
              <a:rPr lang="pt-BR" sz="5500" dirty="0">
                <a:latin typeface="Times New Roman" pitchFamily="18" charset="0"/>
                <a:cs typeface="Times New Roman" pitchFamily="18" charset="0"/>
              </a:rPr>
              <a:t> ajudará na retenção das águas pluviais e ajudando na saúde ambiental, das edificações e da sociedade.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440" y="22348481"/>
            <a:ext cx="13427995" cy="11495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Espaço Reservado para Conteúdo 10">
            <a:extLst>
              <a:ext uri="{FF2B5EF4-FFF2-40B4-BE49-F238E27FC236}">
                <a16:creationId xmlns:a16="http://schemas.microsoft.com/office/drawing/2014/main" id="{FBD763E8-D0A5-42A6-813C-C0432A3D9E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1150" y="37488543"/>
            <a:ext cx="4288679" cy="52845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5A19FEC5-8AB5-49A1-8E9F-76C2D8B5680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12" t="24989" r="3112" b="2308"/>
          <a:stretch/>
        </p:blipFill>
        <p:spPr>
          <a:xfrm>
            <a:off x="662625" y="33987245"/>
            <a:ext cx="5614187" cy="54295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0" name="Retângulo 29"/>
          <p:cNvSpPr/>
          <p:nvPr/>
        </p:nvSpPr>
        <p:spPr>
          <a:xfrm>
            <a:off x="6408937" y="34097827"/>
            <a:ext cx="45365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/>
              <a:t>Resina logo após passar pelo processo.</a:t>
            </a:r>
          </a:p>
          <a:p>
            <a:r>
              <a:rPr lang="pt-BR" sz="3200" dirty="0"/>
              <a:t> </a:t>
            </a:r>
            <a:br>
              <a:rPr lang="pt-BR" sz="3200" dirty="0"/>
            </a:br>
            <a:r>
              <a:rPr lang="pt-BR" sz="3200" dirty="0"/>
              <a:t>Fonte: Arquivo pessoal dos autores</a:t>
            </a:r>
          </a:p>
        </p:txBody>
      </p:sp>
      <p:graphicFrame>
        <p:nvGraphicFramePr>
          <p:cNvPr id="32" name="Diagrama 31"/>
          <p:cNvGraphicFramePr/>
          <p:nvPr>
            <p:extLst>
              <p:ext uri="{D42A27DB-BD31-4B8C-83A1-F6EECF244321}">
                <p14:modId xmlns:p14="http://schemas.microsoft.com/office/powerpoint/2010/main" val="343810939"/>
              </p:ext>
            </p:extLst>
          </p:nvPr>
        </p:nvGraphicFramePr>
        <p:xfrm>
          <a:off x="17152190" y="12889732"/>
          <a:ext cx="14883229" cy="13554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33" name="AutoShape 4" descr="https://cienciaparatodos.com.br/wp-content/uploads/2020/01/ERUhreP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35" name="Imagem 3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7202" y="-658310"/>
            <a:ext cx="4378946" cy="5409391"/>
          </a:xfrm>
          <a:prstGeom prst="rect">
            <a:avLst/>
          </a:prstGeom>
        </p:spPr>
      </p:pic>
      <p:pic>
        <p:nvPicPr>
          <p:cNvPr id="26" name="Picture 14" descr="FEBRACE 🇧🇷 (@febrace) / Twitter">
            <a:extLst>
              <a:ext uri="{FF2B5EF4-FFF2-40B4-BE49-F238E27FC236}">
                <a16:creationId xmlns:a16="http://schemas.microsoft.com/office/drawing/2014/main" id="{5CAB7553-1577-4012-A011-5F238BDAFF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1" t="23672" r="7914" b="27304"/>
          <a:stretch/>
        </p:blipFill>
        <p:spPr bwMode="auto">
          <a:xfrm>
            <a:off x="460375" y="2582522"/>
            <a:ext cx="3351328" cy="1959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3278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1287</TotalTime>
  <Words>429</Words>
  <Application>Microsoft Office PowerPoint</Application>
  <PresentationFormat>Personalizar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Positivo</dc:creator>
  <cp:lastModifiedBy>Maria Paula</cp:lastModifiedBy>
  <cp:revision>56</cp:revision>
  <dcterms:created xsi:type="dcterms:W3CDTF">2020-02-07T14:22:20Z</dcterms:created>
  <dcterms:modified xsi:type="dcterms:W3CDTF">2022-03-08T00:42:59Z</dcterms:modified>
</cp:coreProperties>
</file>