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Lst>
  <p:sldSz cy="43200625" cx="32399275"/>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3606">
          <p15:clr>
            <a:srgbClr val="A4A3A4"/>
          </p15:clr>
        </p15:guide>
        <p15:guide id="2" pos="10205">
          <p15:clr>
            <a:srgbClr val="A4A3A4"/>
          </p15:clr>
        </p15:guide>
      </p15:sldGuideLst>
    </p:ext>
    <p:ext uri="http://customooxmlschemas.google.com/">
      <go:slidesCustomData xmlns:go="http://customooxmlschemas.google.com/" r:id="rId7" roundtripDataSignature="AMtx7mhy3UpztiDjoW4b0zRqQ7OHj73OE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3606" orient="horz"/>
        <p:guide pos="10205"/>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5" Type="http://schemas.openxmlformats.org/officeDocument/2006/relationships/notesMaster" Target="notesMasters/notesMaster1.xml"/><Relationship Id="rId6" Type="http://schemas.openxmlformats.org/officeDocument/2006/relationships/slide" Target="slides/slide1.xml"/><Relationship Id="rId7"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2143433" y="685800"/>
            <a:ext cx="25719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500">
              <a:solidFill>
                <a:srgbClr val="FF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3"/>
          <p:cNvSpPr txBox="1"/>
          <p:nvPr>
            <p:ph type="ctrTitle"/>
          </p:nvPr>
        </p:nvSpPr>
        <p:spPr>
          <a:xfrm>
            <a:off x="1104478" y="6253648"/>
            <a:ext cx="30191100" cy="17241300"/>
          </a:xfrm>
          <a:prstGeom prst="rect">
            <a:avLst/>
          </a:prstGeom>
          <a:noFill/>
          <a:ln>
            <a:noFill/>
          </a:ln>
        </p:spPr>
        <p:txBody>
          <a:bodyPr anchorCtr="0" anchor="b" bIns="384350" lIns="384350" spcFirstLastPara="1" rIns="384350" wrap="square" tIns="384350">
            <a:normAutofit/>
          </a:bodyPr>
          <a:lstStyle>
            <a:lvl1pPr lvl="0" algn="ctr">
              <a:lnSpc>
                <a:spcPct val="100000"/>
              </a:lnSpc>
              <a:spcBef>
                <a:spcPts val="0"/>
              </a:spcBef>
              <a:spcAft>
                <a:spcPts val="0"/>
              </a:spcAft>
              <a:buSzPts val="21900"/>
              <a:buNone/>
              <a:defRPr sz="21900"/>
            </a:lvl1pPr>
            <a:lvl2pPr lvl="1" algn="ctr">
              <a:lnSpc>
                <a:spcPct val="100000"/>
              </a:lnSpc>
              <a:spcBef>
                <a:spcPts val="0"/>
              </a:spcBef>
              <a:spcAft>
                <a:spcPts val="0"/>
              </a:spcAft>
              <a:buSzPts val="21900"/>
              <a:buNone/>
              <a:defRPr sz="21900"/>
            </a:lvl2pPr>
            <a:lvl3pPr lvl="2" algn="ctr">
              <a:lnSpc>
                <a:spcPct val="100000"/>
              </a:lnSpc>
              <a:spcBef>
                <a:spcPts val="0"/>
              </a:spcBef>
              <a:spcAft>
                <a:spcPts val="0"/>
              </a:spcAft>
              <a:buSzPts val="21900"/>
              <a:buNone/>
              <a:defRPr sz="21900"/>
            </a:lvl3pPr>
            <a:lvl4pPr lvl="3" algn="ctr">
              <a:lnSpc>
                <a:spcPct val="100000"/>
              </a:lnSpc>
              <a:spcBef>
                <a:spcPts val="0"/>
              </a:spcBef>
              <a:spcAft>
                <a:spcPts val="0"/>
              </a:spcAft>
              <a:buSzPts val="21900"/>
              <a:buNone/>
              <a:defRPr sz="21900"/>
            </a:lvl4pPr>
            <a:lvl5pPr lvl="4" algn="ctr">
              <a:lnSpc>
                <a:spcPct val="100000"/>
              </a:lnSpc>
              <a:spcBef>
                <a:spcPts val="0"/>
              </a:spcBef>
              <a:spcAft>
                <a:spcPts val="0"/>
              </a:spcAft>
              <a:buSzPts val="21900"/>
              <a:buNone/>
              <a:defRPr sz="21900"/>
            </a:lvl5pPr>
            <a:lvl6pPr lvl="5" algn="ctr">
              <a:lnSpc>
                <a:spcPct val="100000"/>
              </a:lnSpc>
              <a:spcBef>
                <a:spcPts val="0"/>
              </a:spcBef>
              <a:spcAft>
                <a:spcPts val="0"/>
              </a:spcAft>
              <a:buSzPts val="21900"/>
              <a:buNone/>
              <a:defRPr sz="21900"/>
            </a:lvl6pPr>
            <a:lvl7pPr lvl="6" algn="ctr">
              <a:lnSpc>
                <a:spcPct val="100000"/>
              </a:lnSpc>
              <a:spcBef>
                <a:spcPts val="0"/>
              </a:spcBef>
              <a:spcAft>
                <a:spcPts val="0"/>
              </a:spcAft>
              <a:buSzPts val="21900"/>
              <a:buNone/>
              <a:defRPr sz="21900"/>
            </a:lvl7pPr>
            <a:lvl8pPr lvl="7" algn="ctr">
              <a:lnSpc>
                <a:spcPct val="100000"/>
              </a:lnSpc>
              <a:spcBef>
                <a:spcPts val="0"/>
              </a:spcBef>
              <a:spcAft>
                <a:spcPts val="0"/>
              </a:spcAft>
              <a:buSzPts val="21900"/>
              <a:buNone/>
              <a:defRPr sz="21900"/>
            </a:lvl8pPr>
            <a:lvl9pPr lvl="8" algn="ctr">
              <a:lnSpc>
                <a:spcPct val="100000"/>
              </a:lnSpc>
              <a:spcBef>
                <a:spcPts val="0"/>
              </a:spcBef>
              <a:spcAft>
                <a:spcPts val="0"/>
              </a:spcAft>
              <a:buSzPts val="21900"/>
              <a:buNone/>
              <a:defRPr sz="21900"/>
            </a:lvl9pPr>
          </a:lstStyle>
          <a:p/>
        </p:txBody>
      </p:sp>
      <p:sp>
        <p:nvSpPr>
          <p:cNvPr id="11" name="Google Shape;11;p3"/>
          <p:cNvSpPr txBox="1"/>
          <p:nvPr>
            <p:ph idx="1" type="subTitle"/>
          </p:nvPr>
        </p:nvSpPr>
        <p:spPr>
          <a:xfrm>
            <a:off x="1104449" y="23803675"/>
            <a:ext cx="30191100" cy="6658200"/>
          </a:xfrm>
          <a:prstGeom prst="rect">
            <a:avLst/>
          </a:prstGeom>
          <a:noFill/>
          <a:ln>
            <a:noFill/>
          </a:ln>
        </p:spPr>
        <p:txBody>
          <a:bodyPr anchorCtr="0" anchor="t" bIns="384350" lIns="384350" spcFirstLastPara="1" rIns="384350" wrap="square" tIns="384350">
            <a:normAutofit/>
          </a:bodyPr>
          <a:lstStyle>
            <a:lvl1pPr lvl="0" algn="ctr">
              <a:lnSpc>
                <a:spcPct val="100000"/>
              </a:lnSpc>
              <a:spcBef>
                <a:spcPts val="0"/>
              </a:spcBef>
              <a:spcAft>
                <a:spcPts val="0"/>
              </a:spcAft>
              <a:buSzPts val="11800"/>
              <a:buNone/>
              <a:defRPr sz="11800"/>
            </a:lvl1pPr>
            <a:lvl2pPr lvl="1" algn="ctr">
              <a:lnSpc>
                <a:spcPct val="100000"/>
              </a:lnSpc>
              <a:spcBef>
                <a:spcPts val="0"/>
              </a:spcBef>
              <a:spcAft>
                <a:spcPts val="0"/>
              </a:spcAft>
              <a:buSzPts val="11800"/>
              <a:buNone/>
              <a:defRPr sz="11800"/>
            </a:lvl2pPr>
            <a:lvl3pPr lvl="2" algn="ctr">
              <a:lnSpc>
                <a:spcPct val="100000"/>
              </a:lnSpc>
              <a:spcBef>
                <a:spcPts val="0"/>
              </a:spcBef>
              <a:spcAft>
                <a:spcPts val="0"/>
              </a:spcAft>
              <a:buSzPts val="11800"/>
              <a:buNone/>
              <a:defRPr sz="11800"/>
            </a:lvl3pPr>
            <a:lvl4pPr lvl="3" algn="ctr">
              <a:lnSpc>
                <a:spcPct val="100000"/>
              </a:lnSpc>
              <a:spcBef>
                <a:spcPts val="0"/>
              </a:spcBef>
              <a:spcAft>
                <a:spcPts val="0"/>
              </a:spcAft>
              <a:buSzPts val="11800"/>
              <a:buNone/>
              <a:defRPr sz="11800"/>
            </a:lvl4pPr>
            <a:lvl5pPr lvl="4" algn="ctr">
              <a:lnSpc>
                <a:spcPct val="100000"/>
              </a:lnSpc>
              <a:spcBef>
                <a:spcPts val="0"/>
              </a:spcBef>
              <a:spcAft>
                <a:spcPts val="0"/>
              </a:spcAft>
              <a:buSzPts val="11800"/>
              <a:buNone/>
              <a:defRPr sz="11800"/>
            </a:lvl5pPr>
            <a:lvl6pPr lvl="5" algn="ctr">
              <a:lnSpc>
                <a:spcPct val="100000"/>
              </a:lnSpc>
              <a:spcBef>
                <a:spcPts val="0"/>
              </a:spcBef>
              <a:spcAft>
                <a:spcPts val="0"/>
              </a:spcAft>
              <a:buSzPts val="11800"/>
              <a:buNone/>
              <a:defRPr sz="11800"/>
            </a:lvl6pPr>
            <a:lvl7pPr lvl="6" algn="ctr">
              <a:lnSpc>
                <a:spcPct val="100000"/>
              </a:lnSpc>
              <a:spcBef>
                <a:spcPts val="0"/>
              </a:spcBef>
              <a:spcAft>
                <a:spcPts val="0"/>
              </a:spcAft>
              <a:buSzPts val="11800"/>
              <a:buNone/>
              <a:defRPr sz="11800"/>
            </a:lvl7pPr>
            <a:lvl8pPr lvl="7" algn="ctr">
              <a:lnSpc>
                <a:spcPct val="100000"/>
              </a:lnSpc>
              <a:spcBef>
                <a:spcPts val="0"/>
              </a:spcBef>
              <a:spcAft>
                <a:spcPts val="0"/>
              </a:spcAft>
              <a:buSzPts val="11800"/>
              <a:buNone/>
              <a:defRPr sz="11800"/>
            </a:lvl8pPr>
            <a:lvl9pPr lvl="8" algn="ctr">
              <a:lnSpc>
                <a:spcPct val="100000"/>
              </a:lnSpc>
              <a:spcBef>
                <a:spcPts val="0"/>
              </a:spcBef>
              <a:spcAft>
                <a:spcPts val="0"/>
              </a:spcAft>
              <a:buSzPts val="11800"/>
              <a:buNone/>
              <a:defRPr sz="11800"/>
            </a:lvl9pPr>
          </a:lstStyle>
          <a:p/>
        </p:txBody>
      </p:sp>
      <p:sp>
        <p:nvSpPr>
          <p:cNvPr id="12" name="Google Shape;12;p3"/>
          <p:cNvSpPr txBox="1"/>
          <p:nvPr>
            <p:ph idx="12" type="sldNum"/>
          </p:nvPr>
        </p:nvSpPr>
        <p:spPr>
          <a:xfrm>
            <a:off x="30020520" y="39166125"/>
            <a:ext cx="1944000" cy="3306600"/>
          </a:xfrm>
          <a:prstGeom prst="rect">
            <a:avLst/>
          </a:prstGeom>
          <a:noFill/>
          <a:ln>
            <a:noFill/>
          </a:ln>
        </p:spPr>
        <p:txBody>
          <a:bodyPr anchorCtr="0" anchor="ctr" bIns="384350" lIns="384350" spcFirstLastPara="1" rIns="384350" wrap="square" tIns="384350">
            <a:normAutofit/>
          </a:bodyPr>
          <a:lstStyle>
            <a:lvl1pPr indent="0" lvl="0"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4"/>
          <p:cNvSpPr txBox="1"/>
          <p:nvPr>
            <p:ph type="title"/>
          </p:nvPr>
        </p:nvSpPr>
        <p:spPr>
          <a:xfrm>
            <a:off x="1104449" y="18064882"/>
            <a:ext cx="30191100" cy="7070400"/>
          </a:xfrm>
          <a:prstGeom prst="rect">
            <a:avLst/>
          </a:prstGeom>
          <a:noFill/>
          <a:ln>
            <a:noFill/>
          </a:ln>
        </p:spPr>
        <p:txBody>
          <a:bodyPr anchorCtr="0" anchor="ctr" bIns="384350" lIns="384350" spcFirstLastPara="1" rIns="384350" wrap="square" tIns="384350">
            <a:normAutofit/>
          </a:bodyPr>
          <a:lstStyle>
            <a:lvl1pPr lvl="0" algn="ctr">
              <a:lnSpc>
                <a:spcPct val="100000"/>
              </a:lnSpc>
              <a:spcBef>
                <a:spcPts val="0"/>
              </a:spcBef>
              <a:spcAft>
                <a:spcPts val="0"/>
              </a:spcAft>
              <a:buSzPts val="15100"/>
              <a:buNone/>
              <a:defRPr sz="15100"/>
            </a:lvl1pPr>
            <a:lvl2pPr lvl="1" algn="ctr">
              <a:lnSpc>
                <a:spcPct val="100000"/>
              </a:lnSpc>
              <a:spcBef>
                <a:spcPts val="0"/>
              </a:spcBef>
              <a:spcAft>
                <a:spcPts val="0"/>
              </a:spcAft>
              <a:buSzPts val="15100"/>
              <a:buNone/>
              <a:defRPr sz="15100"/>
            </a:lvl2pPr>
            <a:lvl3pPr lvl="2" algn="ctr">
              <a:lnSpc>
                <a:spcPct val="100000"/>
              </a:lnSpc>
              <a:spcBef>
                <a:spcPts val="0"/>
              </a:spcBef>
              <a:spcAft>
                <a:spcPts val="0"/>
              </a:spcAft>
              <a:buSzPts val="15100"/>
              <a:buNone/>
              <a:defRPr sz="15100"/>
            </a:lvl3pPr>
            <a:lvl4pPr lvl="3" algn="ctr">
              <a:lnSpc>
                <a:spcPct val="100000"/>
              </a:lnSpc>
              <a:spcBef>
                <a:spcPts val="0"/>
              </a:spcBef>
              <a:spcAft>
                <a:spcPts val="0"/>
              </a:spcAft>
              <a:buSzPts val="15100"/>
              <a:buNone/>
              <a:defRPr sz="15100"/>
            </a:lvl4pPr>
            <a:lvl5pPr lvl="4" algn="ctr">
              <a:lnSpc>
                <a:spcPct val="100000"/>
              </a:lnSpc>
              <a:spcBef>
                <a:spcPts val="0"/>
              </a:spcBef>
              <a:spcAft>
                <a:spcPts val="0"/>
              </a:spcAft>
              <a:buSzPts val="15100"/>
              <a:buNone/>
              <a:defRPr sz="15100"/>
            </a:lvl5pPr>
            <a:lvl6pPr lvl="5" algn="ctr">
              <a:lnSpc>
                <a:spcPct val="100000"/>
              </a:lnSpc>
              <a:spcBef>
                <a:spcPts val="0"/>
              </a:spcBef>
              <a:spcAft>
                <a:spcPts val="0"/>
              </a:spcAft>
              <a:buSzPts val="15100"/>
              <a:buNone/>
              <a:defRPr sz="15100"/>
            </a:lvl6pPr>
            <a:lvl7pPr lvl="6" algn="ctr">
              <a:lnSpc>
                <a:spcPct val="100000"/>
              </a:lnSpc>
              <a:spcBef>
                <a:spcPts val="0"/>
              </a:spcBef>
              <a:spcAft>
                <a:spcPts val="0"/>
              </a:spcAft>
              <a:buSzPts val="15100"/>
              <a:buNone/>
              <a:defRPr sz="15100"/>
            </a:lvl7pPr>
            <a:lvl8pPr lvl="7" algn="ctr">
              <a:lnSpc>
                <a:spcPct val="100000"/>
              </a:lnSpc>
              <a:spcBef>
                <a:spcPts val="0"/>
              </a:spcBef>
              <a:spcAft>
                <a:spcPts val="0"/>
              </a:spcAft>
              <a:buSzPts val="15100"/>
              <a:buNone/>
              <a:defRPr sz="15100"/>
            </a:lvl8pPr>
            <a:lvl9pPr lvl="8" algn="ctr">
              <a:lnSpc>
                <a:spcPct val="100000"/>
              </a:lnSpc>
              <a:spcBef>
                <a:spcPts val="0"/>
              </a:spcBef>
              <a:spcAft>
                <a:spcPts val="0"/>
              </a:spcAft>
              <a:buSzPts val="15100"/>
              <a:buNone/>
              <a:defRPr sz="15100"/>
            </a:lvl9pPr>
          </a:lstStyle>
          <a:p/>
        </p:txBody>
      </p:sp>
      <p:sp>
        <p:nvSpPr>
          <p:cNvPr id="15" name="Google Shape;15;p4"/>
          <p:cNvSpPr txBox="1"/>
          <p:nvPr>
            <p:ph idx="12" type="sldNum"/>
          </p:nvPr>
        </p:nvSpPr>
        <p:spPr>
          <a:xfrm>
            <a:off x="30020520" y="39166125"/>
            <a:ext cx="1944000" cy="3306600"/>
          </a:xfrm>
          <a:prstGeom prst="rect">
            <a:avLst/>
          </a:prstGeom>
          <a:noFill/>
          <a:ln>
            <a:noFill/>
          </a:ln>
        </p:spPr>
        <p:txBody>
          <a:bodyPr anchorCtr="0" anchor="ctr" bIns="384350" lIns="384350" spcFirstLastPara="1" rIns="384350" wrap="square" tIns="384350">
            <a:normAutofit/>
          </a:bodyPr>
          <a:lstStyle>
            <a:lvl1pPr indent="0" lvl="0"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5"/>
          <p:cNvSpPr txBox="1"/>
          <p:nvPr>
            <p:ph type="title"/>
          </p:nvPr>
        </p:nvSpPr>
        <p:spPr>
          <a:xfrm>
            <a:off x="1104449" y="3737743"/>
            <a:ext cx="30191100" cy="4809600"/>
          </a:xfrm>
          <a:prstGeom prst="rect">
            <a:avLst/>
          </a:prstGeom>
          <a:noFill/>
          <a:ln>
            <a:noFill/>
          </a:ln>
        </p:spPr>
        <p:txBody>
          <a:bodyPr anchorCtr="0" anchor="t" bIns="384350" lIns="384350" spcFirstLastPara="1" rIns="384350" wrap="square" tIns="384350">
            <a:normAutofit/>
          </a:bodyPr>
          <a:lstStyle>
            <a:lvl1pPr lvl="0" algn="l">
              <a:lnSpc>
                <a:spcPct val="100000"/>
              </a:lnSpc>
              <a:spcBef>
                <a:spcPts val="0"/>
              </a:spcBef>
              <a:spcAft>
                <a:spcPts val="0"/>
              </a:spcAft>
              <a:buSzPts val="11800"/>
              <a:buNone/>
              <a:defRPr/>
            </a:lvl1pPr>
            <a:lvl2pPr lvl="1" algn="l">
              <a:lnSpc>
                <a:spcPct val="100000"/>
              </a:lnSpc>
              <a:spcBef>
                <a:spcPts val="0"/>
              </a:spcBef>
              <a:spcAft>
                <a:spcPts val="0"/>
              </a:spcAft>
              <a:buSzPts val="11800"/>
              <a:buNone/>
              <a:defRPr/>
            </a:lvl2pPr>
            <a:lvl3pPr lvl="2" algn="l">
              <a:lnSpc>
                <a:spcPct val="100000"/>
              </a:lnSpc>
              <a:spcBef>
                <a:spcPts val="0"/>
              </a:spcBef>
              <a:spcAft>
                <a:spcPts val="0"/>
              </a:spcAft>
              <a:buSzPts val="11800"/>
              <a:buNone/>
              <a:defRPr/>
            </a:lvl3pPr>
            <a:lvl4pPr lvl="3" algn="l">
              <a:lnSpc>
                <a:spcPct val="100000"/>
              </a:lnSpc>
              <a:spcBef>
                <a:spcPts val="0"/>
              </a:spcBef>
              <a:spcAft>
                <a:spcPts val="0"/>
              </a:spcAft>
              <a:buSzPts val="11800"/>
              <a:buNone/>
              <a:defRPr/>
            </a:lvl4pPr>
            <a:lvl5pPr lvl="4" algn="l">
              <a:lnSpc>
                <a:spcPct val="100000"/>
              </a:lnSpc>
              <a:spcBef>
                <a:spcPts val="0"/>
              </a:spcBef>
              <a:spcAft>
                <a:spcPts val="0"/>
              </a:spcAft>
              <a:buSzPts val="11800"/>
              <a:buNone/>
              <a:defRPr/>
            </a:lvl5pPr>
            <a:lvl6pPr lvl="5" algn="l">
              <a:lnSpc>
                <a:spcPct val="100000"/>
              </a:lnSpc>
              <a:spcBef>
                <a:spcPts val="0"/>
              </a:spcBef>
              <a:spcAft>
                <a:spcPts val="0"/>
              </a:spcAft>
              <a:buSzPts val="11800"/>
              <a:buNone/>
              <a:defRPr/>
            </a:lvl6pPr>
            <a:lvl7pPr lvl="6" algn="l">
              <a:lnSpc>
                <a:spcPct val="100000"/>
              </a:lnSpc>
              <a:spcBef>
                <a:spcPts val="0"/>
              </a:spcBef>
              <a:spcAft>
                <a:spcPts val="0"/>
              </a:spcAft>
              <a:buSzPts val="11800"/>
              <a:buNone/>
              <a:defRPr/>
            </a:lvl7pPr>
            <a:lvl8pPr lvl="7" algn="l">
              <a:lnSpc>
                <a:spcPct val="100000"/>
              </a:lnSpc>
              <a:spcBef>
                <a:spcPts val="0"/>
              </a:spcBef>
              <a:spcAft>
                <a:spcPts val="0"/>
              </a:spcAft>
              <a:buSzPts val="11800"/>
              <a:buNone/>
              <a:defRPr/>
            </a:lvl8pPr>
            <a:lvl9pPr lvl="8" algn="l">
              <a:lnSpc>
                <a:spcPct val="100000"/>
              </a:lnSpc>
              <a:spcBef>
                <a:spcPts val="0"/>
              </a:spcBef>
              <a:spcAft>
                <a:spcPts val="0"/>
              </a:spcAft>
              <a:buSzPts val="11800"/>
              <a:buNone/>
              <a:defRPr/>
            </a:lvl9pPr>
          </a:lstStyle>
          <a:p/>
        </p:txBody>
      </p:sp>
      <p:sp>
        <p:nvSpPr>
          <p:cNvPr id="18" name="Google Shape;18;p5"/>
          <p:cNvSpPr txBox="1"/>
          <p:nvPr>
            <p:ph idx="1" type="body"/>
          </p:nvPr>
        </p:nvSpPr>
        <p:spPr>
          <a:xfrm>
            <a:off x="1104449" y="9679580"/>
            <a:ext cx="30191100" cy="28693200"/>
          </a:xfrm>
          <a:prstGeom prst="rect">
            <a:avLst/>
          </a:prstGeom>
          <a:noFill/>
          <a:ln>
            <a:noFill/>
          </a:ln>
        </p:spPr>
        <p:txBody>
          <a:bodyPr anchorCtr="0" anchor="t" bIns="384350" lIns="384350" spcFirstLastPara="1" rIns="384350" wrap="square" tIns="384350">
            <a:normAutofit/>
          </a:bodyPr>
          <a:lstStyle>
            <a:lvl1pPr indent="-711200" lvl="0" marL="457200" algn="l">
              <a:lnSpc>
                <a:spcPct val="115000"/>
              </a:lnSpc>
              <a:spcBef>
                <a:spcPts val="0"/>
              </a:spcBef>
              <a:spcAft>
                <a:spcPts val="0"/>
              </a:spcAft>
              <a:buSzPts val="7600"/>
              <a:buChar char="●"/>
              <a:defRPr/>
            </a:lvl1pPr>
            <a:lvl2pPr indent="-603250" lvl="1" marL="914400" algn="l">
              <a:lnSpc>
                <a:spcPct val="115000"/>
              </a:lnSpc>
              <a:spcBef>
                <a:spcPts val="0"/>
              </a:spcBef>
              <a:spcAft>
                <a:spcPts val="0"/>
              </a:spcAft>
              <a:buSzPts val="5900"/>
              <a:buChar char="○"/>
              <a:defRPr/>
            </a:lvl2pPr>
            <a:lvl3pPr indent="-603250" lvl="2" marL="1371600" algn="l">
              <a:lnSpc>
                <a:spcPct val="115000"/>
              </a:lnSpc>
              <a:spcBef>
                <a:spcPts val="0"/>
              </a:spcBef>
              <a:spcAft>
                <a:spcPts val="0"/>
              </a:spcAft>
              <a:buSzPts val="5900"/>
              <a:buChar char="■"/>
              <a:defRPr/>
            </a:lvl3pPr>
            <a:lvl4pPr indent="-603250" lvl="3" marL="1828800" algn="l">
              <a:lnSpc>
                <a:spcPct val="115000"/>
              </a:lnSpc>
              <a:spcBef>
                <a:spcPts val="0"/>
              </a:spcBef>
              <a:spcAft>
                <a:spcPts val="0"/>
              </a:spcAft>
              <a:buSzPts val="5900"/>
              <a:buChar char="●"/>
              <a:defRPr/>
            </a:lvl4pPr>
            <a:lvl5pPr indent="-603250" lvl="4" marL="2286000" algn="l">
              <a:lnSpc>
                <a:spcPct val="115000"/>
              </a:lnSpc>
              <a:spcBef>
                <a:spcPts val="0"/>
              </a:spcBef>
              <a:spcAft>
                <a:spcPts val="0"/>
              </a:spcAft>
              <a:buSzPts val="5900"/>
              <a:buChar char="○"/>
              <a:defRPr/>
            </a:lvl5pPr>
            <a:lvl6pPr indent="-603250" lvl="5" marL="2743200" algn="l">
              <a:lnSpc>
                <a:spcPct val="115000"/>
              </a:lnSpc>
              <a:spcBef>
                <a:spcPts val="0"/>
              </a:spcBef>
              <a:spcAft>
                <a:spcPts val="0"/>
              </a:spcAft>
              <a:buSzPts val="5900"/>
              <a:buChar char="■"/>
              <a:defRPr/>
            </a:lvl6pPr>
            <a:lvl7pPr indent="-603250" lvl="6" marL="3200400" algn="l">
              <a:lnSpc>
                <a:spcPct val="115000"/>
              </a:lnSpc>
              <a:spcBef>
                <a:spcPts val="0"/>
              </a:spcBef>
              <a:spcAft>
                <a:spcPts val="0"/>
              </a:spcAft>
              <a:buSzPts val="5900"/>
              <a:buChar char="●"/>
              <a:defRPr/>
            </a:lvl7pPr>
            <a:lvl8pPr indent="-603250" lvl="7" marL="3657600" algn="l">
              <a:lnSpc>
                <a:spcPct val="115000"/>
              </a:lnSpc>
              <a:spcBef>
                <a:spcPts val="0"/>
              </a:spcBef>
              <a:spcAft>
                <a:spcPts val="0"/>
              </a:spcAft>
              <a:buSzPts val="5900"/>
              <a:buChar char="○"/>
              <a:defRPr/>
            </a:lvl8pPr>
            <a:lvl9pPr indent="-603250" lvl="8" marL="4114800" algn="l">
              <a:lnSpc>
                <a:spcPct val="115000"/>
              </a:lnSpc>
              <a:spcBef>
                <a:spcPts val="0"/>
              </a:spcBef>
              <a:spcAft>
                <a:spcPts val="0"/>
              </a:spcAft>
              <a:buSzPts val="5900"/>
              <a:buChar char="■"/>
              <a:defRPr/>
            </a:lvl9pPr>
          </a:lstStyle>
          <a:p/>
        </p:txBody>
      </p:sp>
      <p:sp>
        <p:nvSpPr>
          <p:cNvPr id="19" name="Google Shape;19;p5"/>
          <p:cNvSpPr txBox="1"/>
          <p:nvPr>
            <p:ph idx="12" type="sldNum"/>
          </p:nvPr>
        </p:nvSpPr>
        <p:spPr>
          <a:xfrm>
            <a:off x="30020520" y="39166125"/>
            <a:ext cx="1944000" cy="3306600"/>
          </a:xfrm>
          <a:prstGeom prst="rect">
            <a:avLst/>
          </a:prstGeom>
          <a:noFill/>
          <a:ln>
            <a:noFill/>
          </a:ln>
        </p:spPr>
        <p:txBody>
          <a:bodyPr anchorCtr="0" anchor="ctr" bIns="384350" lIns="384350" spcFirstLastPara="1" rIns="384350" wrap="square" tIns="384350">
            <a:normAutofit/>
          </a:bodyPr>
          <a:lstStyle>
            <a:lvl1pPr indent="0" lvl="0"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6"/>
          <p:cNvSpPr txBox="1"/>
          <p:nvPr>
            <p:ph type="title"/>
          </p:nvPr>
        </p:nvSpPr>
        <p:spPr>
          <a:xfrm>
            <a:off x="1104449" y="3737743"/>
            <a:ext cx="30191100" cy="4809600"/>
          </a:xfrm>
          <a:prstGeom prst="rect">
            <a:avLst/>
          </a:prstGeom>
          <a:noFill/>
          <a:ln>
            <a:noFill/>
          </a:ln>
        </p:spPr>
        <p:txBody>
          <a:bodyPr anchorCtr="0" anchor="t" bIns="384350" lIns="384350" spcFirstLastPara="1" rIns="384350" wrap="square" tIns="384350">
            <a:normAutofit/>
          </a:bodyPr>
          <a:lstStyle>
            <a:lvl1pPr lvl="0" algn="l">
              <a:lnSpc>
                <a:spcPct val="100000"/>
              </a:lnSpc>
              <a:spcBef>
                <a:spcPts val="0"/>
              </a:spcBef>
              <a:spcAft>
                <a:spcPts val="0"/>
              </a:spcAft>
              <a:buSzPts val="11800"/>
              <a:buNone/>
              <a:defRPr/>
            </a:lvl1pPr>
            <a:lvl2pPr lvl="1" algn="l">
              <a:lnSpc>
                <a:spcPct val="100000"/>
              </a:lnSpc>
              <a:spcBef>
                <a:spcPts val="0"/>
              </a:spcBef>
              <a:spcAft>
                <a:spcPts val="0"/>
              </a:spcAft>
              <a:buSzPts val="11800"/>
              <a:buNone/>
              <a:defRPr/>
            </a:lvl2pPr>
            <a:lvl3pPr lvl="2" algn="l">
              <a:lnSpc>
                <a:spcPct val="100000"/>
              </a:lnSpc>
              <a:spcBef>
                <a:spcPts val="0"/>
              </a:spcBef>
              <a:spcAft>
                <a:spcPts val="0"/>
              </a:spcAft>
              <a:buSzPts val="11800"/>
              <a:buNone/>
              <a:defRPr/>
            </a:lvl3pPr>
            <a:lvl4pPr lvl="3" algn="l">
              <a:lnSpc>
                <a:spcPct val="100000"/>
              </a:lnSpc>
              <a:spcBef>
                <a:spcPts val="0"/>
              </a:spcBef>
              <a:spcAft>
                <a:spcPts val="0"/>
              </a:spcAft>
              <a:buSzPts val="11800"/>
              <a:buNone/>
              <a:defRPr/>
            </a:lvl4pPr>
            <a:lvl5pPr lvl="4" algn="l">
              <a:lnSpc>
                <a:spcPct val="100000"/>
              </a:lnSpc>
              <a:spcBef>
                <a:spcPts val="0"/>
              </a:spcBef>
              <a:spcAft>
                <a:spcPts val="0"/>
              </a:spcAft>
              <a:buSzPts val="11800"/>
              <a:buNone/>
              <a:defRPr/>
            </a:lvl5pPr>
            <a:lvl6pPr lvl="5" algn="l">
              <a:lnSpc>
                <a:spcPct val="100000"/>
              </a:lnSpc>
              <a:spcBef>
                <a:spcPts val="0"/>
              </a:spcBef>
              <a:spcAft>
                <a:spcPts val="0"/>
              </a:spcAft>
              <a:buSzPts val="11800"/>
              <a:buNone/>
              <a:defRPr/>
            </a:lvl6pPr>
            <a:lvl7pPr lvl="6" algn="l">
              <a:lnSpc>
                <a:spcPct val="100000"/>
              </a:lnSpc>
              <a:spcBef>
                <a:spcPts val="0"/>
              </a:spcBef>
              <a:spcAft>
                <a:spcPts val="0"/>
              </a:spcAft>
              <a:buSzPts val="11800"/>
              <a:buNone/>
              <a:defRPr/>
            </a:lvl7pPr>
            <a:lvl8pPr lvl="7" algn="l">
              <a:lnSpc>
                <a:spcPct val="100000"/>
              </a:lnSpc>
              <a:spcBef>
                <a:spcPts val="0"/>
              </a:spcBef>
              <a:spcAft>
                <a:spcPts val="0"/>
              </a:spcAft>
              <a:buSzPts val="11800"/>
              <a:buNone/>
              <a:defRPr/>
            </a:lvl8pPr>
            <a:lvl9pPr lvl="8" algn="l">
              <a:lnSpc>
                <a:spcPct val="100000"/>
              </a:lnSpc>
              <a:spcBef>
                <a:spcPts val="0"/>
              </a:spcBef>
              <a:spcAft>
                <a:spcPts val="0"/>
              </a:spcAft>
              <a:buSzPts val="11800"/>
              <a:buNone/>
              <a:defRPr/>
            </a:lvl9pPr>
          </a:lstStyle>
          <a:p/>
        </p:txBody>
      </p:sp>
      <p:sp>
        <p:nvSpPr>
          <p:cNvPr id="22" name="Google Shape;22;p6"/>
          <p:cNvSpPr txBox="1"/>
          <p:nvPr>
            <p:ph idx="1" type="body"/>
          </p:nvPr>
        </p:nvSpPr>
        <p:spPr>
          <a:xfrm>
            <a:off x="1104449" y="9679580"/>
            <a:ext cx="14172300" cy="28693200"/>
          </a:xfrm>
          <a:prstGeom prst="rect">
            <a:avLst/>
          </a:prstGeom>
          <a:noFill/>
          <a:ln>
            <a:noFill/>
          </a:ln>
        </p:spPr>
        <p:txBody>
          <a:bodyPr anchorCtr="0" anchor="t" bIns="384350" lIns="384350" spcFirstLastPara="1" rIns="384350" wrap="square" tIns="384350">
            <a:normAutofit/>
          </a:bodyPr>
          <a:lstStyle>
            <a:lvl1pPr indent="-603250" lvl="0" marL="457200" algn="l">
              <a:lnSpc>
                <a:spcPct val="115000"/>
              </a:lnSpc>
              <a:spcBef>
                <a:spcPts val="0"/>
              </a:spcBef>
              <a:spcAft>
                <a:spcPts val="0"/>
              </a:spcAft>
              <a:buSzPts val="5900"/>
              <a:buChar char="●"/>
              <a:defRPr sz="5900"/>
            </a:lvl1pPr>
            <a:lvl2pPr indent="-546100" lvl="1" marL="914400" algn="l">
              <a:lnSpc>
                <a:spcPct val="115000"/>
              </a:lnSpc>
              <a:spcBef>
                <a:spcPts val="0"/>
              </a:spcBef>
              <a:spcAft>
                <a:spcPts val="0"/>
              </a:spcAft>
              <a:buSzPts val="5000"/>
              <a:buChar char="○"/>
              <a:defRPr sz="5000"/>
            </a:lvl2pPr>
            <a:lvl3pPr indent="-546100" lvl="2" marL="1371600" algn="l">
              <a:lnSpc>
                <a:spcPct val="115000"/>
              </a:lnSpc>
              <a:spcBef>
                <a:spcPts val="0"/>
              </a:spcBef>
              <a:spcAft>
                <a:spcPts val="0"/>
              </a:spcAft>
              <a:buSzPts val="5000"/>
              <a:buChar char="■"/>
              <a:defRPr sz="5000"/>
            </a:lvl3pPr>
            <a:lvl4pPr indent="-546100" lvl="3" marL="1828800" algn="l">
              <a:lnSpc>
                <a:spcPct val="115000"/>
              </a:lnSpc>
              <a:spcBef>
                <a:spcPts val="0"/>
              </a:spcBef>
              <a:spcAft>
                <a:spcPts val="0"/>
              </a:spcAft>
              <a:buSzPts val="5000"/>
              <a:buChar char="●"/>
              <a:defRPr sz="5000"/>
            </a:lvl4pPr>
            <a:lvl5pPr indent="-546100" lvl="4" marL="2286000" algn="l">
              <a:lnSpc>
                <a:spcPct val="115000"/>
              </a:lnSpc>
              <a:spcBef>
                <a:spcPts val="0"/>
              </a:spcBef>
              <a:spcAft>
                <a:spcPts val="0"/>
              </a:spcAft>
              <a:buSzPts val="5000"/>
              <a:buChar char="○"/>
              <a:defRPr sz="5000"/>
            </a:lvl5pPr>
            <a:lvl6pPr indent="-546100" lvl="5" marL="2743200" algn="l">
              <a:lnSpc>
                <a:spcPct val="115000"/>
              </a:lnSpc>
              <a:spcBef>
                <a:spcPts val="0"/>
              </a:spcBef>
              <a:spcAft>
                <a:spcPts val="0"/>
              </a:spcAft>
              <a:buSzPts val="5000"/>
              <a:buChar char="■"/>
              <a:defRPr sz="5000"/>
            </a:lvl6pPr>
            <a:lvl7pPr indent="-546100" lvl="6" marL="3200400" algn="l">
              <a:lnSpc>
                <a:spcPct val="115000"/>
              </a:lnSpc>
              <a:spcBef>
                <a:spcPts val="0"/>
              </a:spcBef>
              <a:spcAft>
                <a:spcPts val="0"/>
              </a:spcAft>
              <a:buSzPts val="5000"/>
              <a:buChar char="●"/>
              <a:defRPr sz="5000"/>
            </a:lvl7pPr>
            <a:lvl8pPr indent="-546100" lvl="7" marL="3657600" algn="l">
              <a:lnSpc>
                <a:spcPct val="115000"/>
              </a:lnSpc>
              <a:spcBef>
                <a:spcPts val="0"/>
              </a:spcBef>
              <a:spcAft>
                <a:spcPts val="0"/>
              </a:spcAft>
              <a:buSzPts val="5000"/>
              <a:buChar char="○"/>
              <a:defRPr sz="5000"/>
            </a:lvl8pPr>
            <a:lvl9pPr indent="-546100" lvl="8" marL="4114800" algn="l">
              <a:lnSpc>
                <a:spcPct val="115000"/>
              </a:lnSpc>
              <a:spcBef>
                <a:spcPts val="0"/>
              </a:spcBef>
              <a:spcAft>
                <a:spcPts val="0"/>
              </a:spcAft>
              <a:buSzPts val="5000"/>
              <a:buChar char="■"/>
              <a:defRPr sz="5000"/>
            </a:lvl9pPr>
          </a:lstStyle>
          <a:p/>
        </p:txBody>
      </p:sp>
      <p:sp>
        <p:nvSpPr>
          <p:cNvPr id="23" name="Google Shape;23;p6"/>
          <p:cNvSpPr txBox="1"/>
          <p:nvPr>
            <p:ph idx="2" type="body"/>
          </p:nvPr>
        </p:nvSpPr>
        <p:spPr>
          <a:xfrm>
            <a:off x="17122677" y="9679580"/>
            <a:ext cx="14172300" cy="28693200"/>
          </a:xfrm>
          <a:prstGeom prst="rect">
            <a:avLst/>
          </a:prstGeom>
          <a:noFill/>
          <a:ln>
            <a:noFill/>
          </a:ln>
        </p:spPr>
        <p:txBody>
          <a:bodyPr anchorCtr="0" anchor="t" bIns="384350" lIns="384350" spcFirstLastPara="1" rIns="384350" wrap="square" tIns="384350">
            <a:normAutofit/>
          </a:bodyPr>
          <a:lstStyle>
            <a:lvl1pPr indent="-603250" lvl="0" marL="457200" algn="l">
              <a:lnSpc>
                <a:spcPct val="115000"/>
              </a:lnSpc>
              <a:spcBef>
                <a:spcPts val="0"/>
              </a:spcBef>
              <a:spcAft>
                <a:spcPts val="0"/>
              </a:spcAft>
              <a:buSzPts val="5900"/>
              <a:buChar char="●"/>
              <a:defRPr sz="5900"/>
            </a:lvl1pPr>
            <a:lvl2pPr indent="-546100" lvl="1" marL="914400" algn="l">
              <a:lnSpc>
                <a:spcPct val="115000"/>
              </a:lnSpc>
              <a:spcBef>
                <a:spcPts val="0"/>
              </a:spcBef>
              <a:spcAft>
                <a:spcPts val="0"/>
              </a:spcAft>
              <a:buSzPts val="5000"/>
              <a:buChar char="○"/>
              <a:defRPr sz="5000"/>
            </a:lvl2pPr>
            <a:lvl3pPr indent="-546100" lvl="2" marL="1371600" algn="l">
              <a:lnSpc>
                <a:spcPct val="115000"/>
              </a:lnSpc>
              <a:spcBef>
                <a:spcPts val="0"/>
              </a:spcBef>
              <a:spcAft>
                <a:spcPts val="0"/>
              </a:spcAft>
              <a:buSzPts val="5000"/>
              <a:buChar char="■"/>
              <a:defRPr sz="5000"/>
            </a:lvl3pPr>
            <a:lvl4pPr indent="-546100" lvl="3" marL="1828800" algn="l">
              <a:lnSpc>
                <a:spcPct val="115000"/>
              </a:lnSpc>
              <a:spcBef>
                <a:spcPts val="0"/>
              </a:spcBef>
              <a:spcAft>
                <a:spcPts val="0"/>
              </a:spcAft>
              <a:buSzPts val="5000"/>
              <a:buChar char="●"/>
              <a:defRPr sz="5000"/>
            </a:lvl4pPr>
            <a:lvl5pPr indent="-546100" lvl="4" marL="2286000" algn="l">
              <a:lnSpc>
                <a:spcPct val="115000"/>
              </a:lnSpc>
              <a:spcBef>
                <a:spcPts val="0"/>
              </a:spcBef>
              <a:spcAft>
                <a:spcPts val="0"/>
              </a:spcAft>
              <a:buSzPts val="5000"/>
              <a:buChar char="○"/>
              <a:defRPr sz="5000"/>
            </a:lvl5pPr>
            <a:lvl6pPr indent="-546100" lvl="5" marL="2743200" algn="l">
              <a:lnSpc>
                <a:spcPct val="115000"/>
              </a:lnSpc>
              <a:spcBef>
                <a:spcPts val="0"/>
              </a:spcBef>
              <a:spcAft>
                <a:spcPts val="0"/>
              </a:spcAft>
              <a:buSzPts val="5000"/>
              <a:buChar char="■"/>
              <a:defRPr sz="5000"/>
            </a:lvl6pPr>
            <a:lvl7pPr indent="-546100" lvl="6" marL="3200400" algn="l">
              <a:lnSpc>
                <a:spcPct val="115000"/>
              </a:lnSpc>
              <a:spcBef>
                <a:spcPts val="0"/>
              </a:spcBef>
              <a:spcAft>
                <a:spcPts val="0"/>
              </a:spcAft>
              <a:buSzPts val="5000"/>
              <a:buChar char="●"/>
              <a:defRPr sz="5000"/>
            </a:lvl7pPr>
            <a:lvl8pPr indent="-546100" lvl="7" marL="3657600" algn="l">
              <a:lnSpc>
                <a:spcPct val="115000"/>
              </a:lnSpc>
              <a:spcBef>
                <a:spcPts val="0"/>
              </a:spcBef>
              <a:spcAft>
                <a:spcPts val="0"/>
              </a:spcAft>
              <a:buSzPts val="5000"/>
              <a:buChar char="○"/>
              <a:defRPr sz="5000"/>
            </a:lvl8pPr>
            <a:lvl9pPr indent="-546100" lvl="8" marL="4114800" algn="l">
              <a:lnSpc>
                <a:spcPct val="115000"/>
              </a:lnSpc>
              <a:spcBef>
                <a:spcPts val="0"/>
              </a:spcBef>
              <a:spcAft>
                <a:spcPts val="0"/>
              </a:spcAft>
              <a:buSzPts val="5000"/>
              <a:buChar char="■"/>
              <a:defRPr sz="5000"/>
            </a:lvl9pPr>
          </a:lstStyle>
          <a:p/>
        </p:txBody>
      </p:sp>
      <p:sp>
        <p:nvSpPr>
          <p:cNvPr id="24" name="Google Shape;24;p6"/>
          <p:cNvSpPr txBox="1"/>
          <p:nvPr>
            <p:ph idx="12" type="sldNum"/>
          </p:nvPr>
        </p:nvSpPr>
        <p:spPr>
          <a:xfrm>
            <a:off x="30020520" y="39166125"/>
            <a:ext cx="1944000" cy="3306600"/>
          </a:xfrm>
          <a:prstGeom prst="rect">
            <a:avLst/>
          </a:prstGeom>
          <a:noFill/>
          <a:ln>
            <a:noFill/>
          </a:ln>
        </p:spPr>
        <p:txBody>
          <a:bodyPr anchorCtr="0" anchor="ctr" bIns="384350" lIns="384350" spcFirstLastPara="1" rIns="384350" wrap="square" tIns="384350">
            <a:normAutofit/>
          </a:bodyPr>
          <a:lstStyle>
            <a:lvl1pPr indent="0" lvl="0"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7"/>
          <p:cNvSpPr txBox="1"/>
          <p:nvPr>
            <p:ph type="title"/>
          </p:nvPr>
        </p:nvSpPr>
        <p:spPr>
          <a:xfrm>
            <a:off x="1104449" y="3737743"/>
            <a:ext cx="30191100" cy="4809600"/>
          </a:xfrm>
          <a:prstGeom prst="rect">
            <a:avLst/>
          </a:prstGeom>
          <a:noFill/>
          <a:ln>
            <a:noFill/>
          </a:ln>
        </p:spPr>
        <p:txBody>
          <a:bodyPr anchorCtr="0" anchor="t" bIns="384350" lIns="384350" spcFirstLastPara="1" rIns="384350" wrap="square" tIns="384350">
            <a:normAutofit/>
          </a:bodyPr>
          <a:lstStyle>
            <a:lvl1pPr lvl="0" algn="l">
              <a:lnSpc>
                <a:spcPct val="100000"/>
              </a:lnSpc>
              <a:spcBef>
                <a:spcPts val="0"/>
              </a:spcBef>
              <a:spcAft>
                <a:spcPts val="0"/>
              </a:spcAft>
              <a:buSzPts val="11800"/>
              <a:buNone/>
              <a:defRPr/>
            </a:lvl1pPr>
            <a:lvl2pPr lvl="1" algn="l">
              <a:lnSpc>
                <a:spcPct val="100000"/>
              </a:lnSpc>
              <a:spcBef>
                <a:spcPts val="0"/>
              </a:spcBef>
              <a:spcAft>
                <a:spcPts val="0"/>
              </a:spcAft>
              <a:buSzPts val="11800"/>
              <a:buNone/>
              <a:defRPr/>
            </a:lvl2pPr>
            <a:lvl3pPr lvl="2" algn="l">
              <a:lnSpc>
                <a:spcPct val="100000"/>
              </a:lnSpc>
              <a:spcBef>
                <a:spcPts val="0"/>
              </a:spcBef>
              <a:spcAft>
                <a:spcPts val="0"/>
              </a:spcAft>
              <a:buSzPts val="11800"/>
              <a:buNone/>
              <a:defRPr/>
            </a:lvl3pPr>
            <a:lvl4pPr lvl="3" algn="l">
              <a:lnSpc>
                <a:spcPct val="100000"/>
              </a:lnSpc>
              <a:spcBef>
                <a:spcPts val="0"/>
              </a:spcBef>
              <a:spcAft>
                <a:spcPts val="0"/>
              </a:spcAft>
              <a:buSzPts val="11800"/>
              <a:buNone/>
              <a:defRPr/>
            </a:lvl4pPr>
            <a:lvl5pPr lvl="4" algn="l">
              <a:lnSpc>
                <a:spcPct val="100000"/>
              </a:lnSpc>
              <a:spcBef>
                <a:spcPts val="0"/>
              </a:spcBef>
              <a:spcAft>
                <a:spcPts val="0"/>
              </a:spcAft>
              <a:buSzPts val="11800"/>
              <a:buNone/>
              <a:defRPr/>
            </a:lvl5pPr>
            <a:lvl6pPr lvl="5" algn="l">
              <a:lnSpc>
                <a:spcPct val="100000"/>
              </a:lnSpc>
              <a:spcBef>
                <a:spcPts val="0"/>
              </a:spcBef>
              <a:spcAft>
                <a:spcPts val="0"/>
              </a:spcAft>
              <a:buSzPts val="11800"/>
              <a:buNone/>
              <a:defRPr/>
            </a:lvl6pPr>
            <a:lvl7pPr lvl="6" algn="l">
              <a:lnSpc>
                <a:spcPct val="100000"/>
              </a:lnSpc>
              <a:spcBef>
                <a:spcPts val="0"/>
              </a:spcBef>
              <a:spcAft>
                <a:spcPts val="0"/>
              </a:spcAft>
              <a:buSzPts val="11800"/>
              <a:buNone/>
              <a:defRPr/>
            </a:lvl7pPr>
            <a:lvl8pPr lvl="7" algn="l">
              <a:lnSpc>
                <a:spcPct val="100000"/>
              </a:lnSpc>
              <a:spcBef>
                <a:spcPts val="0"/>
              </a:spcBef>
              <a:spcAft>
                <a:spcPts val="0"/>
              </a:spcAft>
              <a:buSzPts val="11800"/>
              <a:buNone/>
              <a:defRPr/>
            </a:lvl8pPr>
            <a:lvl9pPr lvl="8" algn="l">
              <a:lnSpc>
                <a:spcPct val="100000"/>
              </a:lnSpc>
              <a:spcBef>
                <a:spcPts val="0"/>
              </a:spcBef>
              <a:spcAft>
                <a:spcPts val="0"/>
              </a:spcAft>
              <a:buSzPts val="11800"/>
              <a:buNone/>
              <a:defRPr/>
            </a:lvl9pPr>
          </a:lstStyle>
          <a:p/>
        </p:txBody>
      </p:sp>
      <p:sp>
        <p:nvSpPr>
          <p:cNvPr id="27" name="Google Shape;27;p7"/>
          <p:cNvSpPr txBox="1"/>
          <p:nvPr>
            <p:ph idx="12" type="sldNum"/>
          </p:nvPr>
        </p:nvSpPr>
        <p:spPr>
          <a:xfrm>
            <a:off x="30020520" y="39166125"/>
            <a:ext cx="1944000" cy="3306600"/>
          </a:xfrm>
          <a:prstGeom prst="rect">
            <a:avLst/>
          </a:prstGeom>
          <a:noFill/>
          <a:ln>
            <a:noFill/>
          </a:ln>
        </p:spPr>
        <p:txBody>
          <a:bodyPr anchorCtr="0" anchor="ctr" bIns="384350" lIns="384350" spcFirstLastPara="1" rIns="384350" wrap="square" tIns="384350">
            <a:normAutofit/>
          </a:bodyPr>
          <a:lstStyle>
            <a:lvl1pPr indent="0" lvl="0"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8"/>
          <p:cNvSpPr txBox="1"/>
          <p:nvPr>
            <p:ph type="title"/>
          </p:nvPr>
        </p:nvSpPr>
        <p:spPr>
          <a:xfrm>
            <a:off x="1104449" y="4666457"/>
            <a:ext cx="9950100" cy="6348000"/>
          </a:xfrm>
          <a:prstGeom prst="rect">
            <a:avLst/>
          </a:prstGeom>
          <a:noFill/>
          <a:ln>
            <a:noFill/>
          </a:ln>
        </p:spPr>
        <p:txBody>
          <a:bodyPr anchorCtr="0" anchor="b" bIns="384350" lIns="384350" spcFirstLastPara="1" rIns="384350" wrap="square" tIns="384350">
            <a:normAutofit/>
          </a:bodyPr>
          <a:lstStyle>
            <a:lvl1pPr lvl="0" algn="l">
              <a:lnSpc>
                <a:spcPct val="100000"/>
              </a:lnSpc>
              <a:spcBef>
                <a:spcPts val="0"/>
              </a:spcBef>
              <a:spcAft>
                <a:spcPts val="0"/>
              </a:spcAft>
              <a:buSzPts val="10100"/>
              <a:buNone/>
              <a:defRPr sz="10100"/>
            </a:lvl1pPr>
            <a:lvl2pPr lvl="1" algn="l">
              <a:lnSpc>
                <a:spcPct val="100000"/>
              </a:lnSpc>
              <a:spcBef>
                <a:spcPts val="0"/>
              </a:spcBef>
              <a:spcAft>
                <a:spcPts val="0"/>
              </a:spcAft>
              <a:buSzPts val="10100"/>
              <a:buNone/>
              <a:defRPr sz="10100"/>
            </a:lvl2pPr>
            <a:lvl3pPr lvl="2" algn="l">
              <a:lnSpc>
                <a:spcPct val="100000"/>
              </a:lnSpc>
              <a:spcBef>
                <a:spcPts val="0"/>
              </a:spcBef>
              <a:spcAft>
                <a:spcPts val="0"/>
              </a:spcAft>
              <a:buSzPts val="10100"/>
              <a:buNone/>
              <a:defRPr sz="10100"/>
            </a:lvl3pPr>
            <a:lvl4pPr lvl="3" algn="l">
              <a:lnSpc>
                <a:spcPct val="100000"/>
              </a:lnSpc>
              <a:spcBef>
                <a:spcPts val="0"/>
              </a:spcBef>
              <a:spcAft>
                <a:spcPts val="0"/>
              </a:spcAft>
              <a:buSzPts val="10100"/>
              <a:buNone/>
              <a:defRPr sz="10100"/>
            </a:lvl4pPr>
            <a:lvl5pPr lvl="4" algn="l">
              <a:lnSpc>
                <a:spcPct val="100000"/>
              </a:lnSpc>
              <a:spcBef>
                <a:spcPts val="0"/>
              </a:spcBef>
              <a:spcAft>
                <a:spcPts val="0"/>
              </a:spcAft>
              <a:buSzPts val="10100"/>
              <a:buNone/>
              <a:defRPr sz="10100"/>
            </a:lvl5pPr>
            <a:lvl6pPr lvl="5" algn="l">
              <a:lnSpc>
                <a:spcPct val="100000"/>
              </a:lnSpc>
              <a:spcBef>
                <a:spcPts val="0"/>
              </a:spcBef>
              <a:spcAft>
                <a:spcPts val="0"/>
              </a:spcAft>
              <a:buSzPts val="10100"/>
              <a:buNone/>
              <a:defRPr sz="10100"/>
            </a:lvl6pPr>
            <a:lvl7pPr lvl="6" algn="l">
              <a:lnSpc>
                <a:spcPct val="100000"/>
              </a:lnSpc>
              <a:spcBef>
                <a:spcPts val="0"/>
              </a:spcBef>
              <a:spcAft>
                <a:spcPts val="0"/>
              </a:spcAft>
              <a:buSzPts val="10100"/>
              <a:buNone/>
              <a:defRPr sz="10100"/>
            </a:lvl7pPr>
            <a:lvl8pPr lvl="7" algn="l">
              <a:lnSpc>
                <a:spcPct val="100000"/>
              </a:lnSpc>
              <a:spcBef>
                <a:spcPts val="0"/>
              </a:spcBef>
              <a:spcAft>
                <a:spcPts val="0"/>
              </a:spcAft>
              <a:buSzPts val="10100"/>
              <a:buNone/>
              <a:defRPr sz="10100"/>
            </a:lvl8pPr>
            <a:lvl9pPr lvl="8" algn="l">
              <a:lnSpc>
                <a:spcPct val="100000"/>
              </a:lnSpc>
              <a:spcBef>
                <a:spcPts val="0"/>
              </a:spcBef>
              <a:spcAft>
                <a:spcPts val="0"/>
              </a:spcAft>
              <a:buSzPts val="10100"/>
              <a:buNone/>
              <a:defRPr sz="10100"/>
            </a:lvl9pPr>
          </a:lstStyle>
          <a:p/>
        </p:txBody>
      </p:sp>
      <p:sp>
        <p:nvSpPr>
          <p:cNvPr id="30" name="Google Shape;30;p8"/>
          <p:cNvSpPr txBox="1"/>
          <p:nvPr>
            <p:ph idx="1" type="body"/>
          </p:nvPr>
        </p:nvSpPr>
        <p:spPr>
          <a:xfrm>
            <a:off x="1104449" y="11671181"/>
            <a:ext cx="9950100" cy="26704200"/>
          </a:xfrm>
          <a:prstGeom prst="rect">
            <a:avLst/>
          </a:prstGeom>
          <a:noFill/>
          <a:ln>
            <a:noFill/>
          </a:ln>
        </p:spPr>
        <p:txBody>
          <a:bodyPr anchorCtr="0" anchor="t" bIns="384350" lIns="384350" spcFirstLastPara="1" rIns="384350" wrap="square" tIns="384350">
            <a:normAutofit/>
          </a:bodyPr>
          <a:lstStyle>
            <a:lvl1pPr indent="-546100" lvl="0" marL="457200" algn="l">
              <a:lnSpc>
                <a:spcPct val="115000"/>
              </a:lnSpc>
              <a:spcBef>
                <a:spcPts val="0"/>
              </a:spcBef>
              <a:spcAft>
                <a:spcPts val="0"/>
              </a:spcAft>
              <a:buSzPts val="5000"/>
              <a:buChar char="●"/>
              <a:defRPr sz="5000"/>
            </a:lvl1pPr>
            <a:lvl2pPr indent="-546100" lvl="1" marL="914400" algn="l">
              <a:lnSpc>
                <a:spcPct val="115000"/>
              </a:lnSpc>
              <a:spcBef>
                <a:spcPts val="0"/>
              </a:spcBef>
              <a:spcAft>
                <a:spcPts val="0"/>
              </a:spcAft>
              <a:buSzPts val="5000"/>
              <a:buChar char="○"/>
              <a:defRPr sz="5000"/>
            </a:lvl2pPr>
            <a:lvl3pPr indent="-546100" lvl="2" marL="1371600" algn="l">
              <a:lnSpc>
                <a:spcPct val="115000"/>
              </a:lnSpc>
              <a:spcBef>
                <a:spcPts val="0"/>
              </a:spcBef>
              <a:spcAft>
                <a:spcPts val="0"/>
              </a:spcAft>
              <a:buSzPts val="5000"/>
              <a:buChar char="■"/>
              <a:defRPr sz="5000"/>
            </a:lvl3pPr>
            <a:lvl4pPr indent="-546100" lvl="3" marL="1828800" algn="l">
              <a:lnSpc>
                <a:spcPct val="115000"/>
              </a:lnSpc>
              <a:spcBef>
                <a:spcPts val="0"/>
              </a:spcBef>
              <a:spcAft>
                <a:spcPts val="0"/>
              </a:spcAft>
              <a:buSzPts val="5000"/>
              <a:buChar char="●"/>
              <a:defRPr sz="5000"/>
            </a:lvl4pPr>
            <a:lvl5pPr indent="-546100" lvl="4" marL="2286000" algn="l">
              <a:lnSpc>
                <a:spcPct val="115000"/>
              </a:lnSpc>
              <a:spcBef>
                <a:spcPts val="0"/>
              </a:spcBef>
              <a:spcAft>
                <a:spcPts val="0"/>
              </a:spcAft>
              <a:buSzPts val="5000"/>
              <a:buChar char="○"/>
              <a:defRPr sz="5000"/>
            </a:lvl5pPr>
            <a:lvl6pPr indent="-546100" lvl="5" marL="2743200" algn="l">
              <a:lnSpc>
                <a:spcPct val="115000"/>
              </a:lnSpc>
              <a:spcBef>
                <a:spcPts val="0"/>
              </a:spcBef>
              <a:spcAft>
                <a:spcPts val="0"/>
              </a:spcAft>
              <a:buSzPts val="5000"/>
              <a:buChar char="■"/>
              <a:defRPr sz="5000"/>
            </a:lvl6pPr>
            <a:lvl7pPr indent="-546100" lvl="6" marL="3200400" algn="l">
              <a:lnSpc>
                <a:spcPct val="115000"/>
              </a:lnSpc>
              <a:spcBef>
                <a:spcPts val="0"/>
              </a:spcBef>
              <a:spcAft>
                <a:spcPts val="0"/>
              </a:spcAft>
              <a:buSzPts val="5000"/>
              <a:buChar char="●"/>
              <a:defRPr sz="5000"/>
            </a:lvl7pPr>
            <a:lvl8pPr indent="-546100" lvl="7" marL="3657600" algn="l">
              <a:lnSpc>
                <a:spcPct val="115000"/>
              </a:lnSpc>
              <a:spcBef>
                <a:spcPts val="0"/>
              </a:spcBef>
              <a:spcAft>
                <a:spcPts val="0"/>
              </a:spcAft>
              <a:buSzPts val="5000"/>
              <a:buChar char="○"/>
              <a:defRPr sz="5000"/>
            </a:lvl8pPr>
            <a:lvl9pPr indent="-546100" lvl="8" marL="4114800" algn="l">
              <a:lnSpc>
                <a:spcPct val="115000"/>
              </a:lnSpc>
              <a:spcBef>
                <a:spcPts val="0"/>
              </a:spcBef>
              <a:spcAft>
                <a:spcPts val="0"/>
              </a:spcAft>
              <a:buSzPts val="5000"/>
              <a:buChar char="■"/>
              <a:defRPr sz="5000"/>
            </a:lvl9pPr>
          </a:lstStyle>
          <a:p/>
        </p:txBody>
      </p:sp>
      <p:sp>
        <p:nvSpPr>
          <p:cNvPr id="31" name="Google Shape;31;p8"/>
          <p:cNvSpPr txBox="1"/>
          <p:nvPr>
            <p:ph idx="12" type="sldNum"/>
          </p:nvPr>
        </p:nvSpPr>
        <p:spPr>
          <a:xfrm>
            <a:off x="30020520" y="39166125"/>
            <a:ext cx="1944000" cy="3306600"/>
          </a:xfrm>
          <a:prstGeom prst="rect">
            <a:avLst/>
          </a:prstGeom>
          <a:noFill/>
          <a:ln>
            <a:noFill/>
          </a:ln>
        </p:spPr>
        <p:txBody>
          <a:bodyPr anchorCtr="0" anchor="ctr" bIns="384350" lIns="384350" spcFirstLastPara="1" rIns="384350" wrap="square" tIns="384350">
            <a:normAutofit/>
          </a:bodyPr>
          <a:lstStyle>
            <a:lvl1pPr indent="0" lvl="0"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9"/>
          <p:cNvSpPr txBox="1"/>
          <p:nvPr>
            <p:ph type="title"/>
          </p:nvPr>
        </p:nvSpPr>
        <p:spPr>
          <a:xfrm>
            <a:off x="1737106" y="3780787"/>
            <a:ext cx="22563000" cy="34357500"/>
          </a:xfrm>
          <a:prstGeom prst="rect">
            <a:avLst/>
          </a:prstGeom>
          <a:noFill/>
          <a:ln>
            <a:noFill/>
          </a:ln>
        </p:spPr>
        <p:txBody>
          <a:bodyPr anchorCtr="0" anchor="ctr" bIns="384350" lIns="384350" spcFirstLastPara="1" rIns="384350" wrap="square" tIns="384350">
            <a:normAutofit/>
          </a:bodyPr>
          <a:lstStyle>
            <a:lvl1pPr lvl="0" algn="l">
              <a:lnSpc>
                <a:spcPct val="100000"/>
              </a:lnSpc>
              <a:spcBef>
                <a:spcPts val="0"/>
              </a:spcBef>
              <a:spcAft>
                <a:spcPts val="0"/>
              </a:spcAft>
              <a:buSzPts val="20200"/>
              <a:buNone/>
              <a:defRPr sz="20200"/>
            </a:lvl1pPr>
            <a:lvl2pPr lvl="1" algn="l">
              <a:lnSpc>
                <a:spcPct val="100000"/>
              </a:lnSpc>
              <a:spcBef>
                <a:spcPts val="0"/>
              </a:spcBef>
              <a:spcAft>
                <a:spcPts val="0"/>
              </a:spcAft>
              <a:buSzPts val="20200"/>
              <a:buNone/>
              <a:defRPr sz="20200"/>
            </a:lvl2pPr>
            <a:lvl3pPr lvl="2" algn="l">
              <a:lnSpc>
                <a:spcPct val="100000"/>
              </a:lnSpc>
              <a:spcBef>
                <a:spcPts val="0"/>
              </a:spcBef>
              <a:spcAft>
                <a:spcPts val="0"/>
              </a:spcAft>
              <a:buSzPts val="20200"/>
              <a:buNone/>
              <a:defRPr sz="20200"/>
            </a:lvl3pPr>
            <a:lvl4pPr lvl="3" algn="l">
              <a:lnSpc>
                <a:spcPct val="100000"/>
              </a:lnSpc>
              <a:spcBef>
                <a:spcPts val="0"/>
              </a:spcBef>
              <a:spcAft>
                <a:spcPts val="0"/>
              </a:spcAft>
              <a:buSzPts val="20200"/>
              <a:buNone/>
              <a:defRPr sz="20200"/>
            </a:lvl4pPr>
            <a:lvl5pPr lvl="4" algn="l">
              <a:lnSpc>
                <a:spcPct val="100000"/>
              </a:lnSpc>
              <a:spcBef>
                <a:spcPts val="0"/>
              </a:spcBef>
              <a:spcAft>
                <a:spcPts val="0"/>
              </a:spcAft>
              <a:buSzPts val="20200"/>
              <a:buNone/>
              <a:defRPr sz="20200"/>
            </a:lvl5pPr>
            <a:lvl6pPr lvl="5" algn="l">
              <a:lnSpc>
                <a:spcPct val="100000"/>
              </a:lnSpc>
              <a:spcBef>
                <a:spcPts val="0"/>
              </a:spcBef>
              <a:spcAft>
                <a:spcPts val="0"/>
              </a:spcAft>
              <a:buSzPts val="20200"/>
              <a:buNone/>
              <a:defRPr sz="20200"/>
            </a:lvl6pPr>
            <a:lvl7pPr lvl="6" algn="l">
              <a:lnSpc>
                <a:spcPct val="100000"/>
              </a:lnSpc>
              <a:spcBef>
                <a:spcPts val="0"/>
              </a:spcBef>
              <a:spcAft>
                <a:spcPts val="0"/>
              </a:spcAft>
              <a:buSzPts val="20200"/>
              <a:buNone/>
              <a:defRPr sz="20200"/>
            </a:lvl7pPr>
            <a:lvl8pPr lvl="7" algn="l">
              <a:lnSpc>
                <a:spcPct val="100000"/>
              </a:lnSpc>
              <a:spcBef>
                <a:spcPts val="0"/>
              </a:spcBef>
              <a:spcAft>
                <a:spcPts val="0"/>
              </a:spcAft>
              <a:buSzPts val="20200"/>
              <a:buNone/>
              <a:defRPr sz="20200"/>
            </a:lvl8pPr>
            <a:lvl9pPr lvl="8" algn="l">
              <a:lnSpc>
                <a:spcPct val="100000"/>
              </a:lnSpc>
              <a:spcBef>
                <a:spcPts val="0"/>
              </a:spcBef>
              <a:spcAft>
                <a:spcPts val="0"/>
              </a:spcAft>
              <a:buSzPts val="20200"/>
              <a:buNone/>
              <a:defRPr sz="20200"/>
            </a:lvl9pPr>
          </a:lstStyle>
          <a:p/>
        </p:txBody>
      </p:sp>
      <p:sp>
        <p:nvSpPr>
          <p:cNvPr id="34" name="Google Shape;34;p9"/>
          <p:cNvSpPr txBox="1"/>
          <p:nvPr>
            <p:ph idx="12" type="sldNum"/>
          </p:nvPr>
        </p:nvSpPr>
        <p:spPr>
          <a:xfrm>
            <a:off x="30020520" y="39166125"/>
            <a:ext cx="1944000" cy="3306600"/>
          </a:xfrm>
          <a:prstGeom prst="rect">
            <a:avLst/>
          </a:prstGeom>
          <a:noFill/>
          <a:ln>
            <a:noFill/>
          </a:ln>
        </p:spPr>
        <p:txBody>
          <a:bodyPr anchorCtr="0" anchor="ctr" bIns="384350" lIns="384350" spcFirstLastPara="1" rIns="384350" wrap="square" tIns="384350">
            <a:normAutofit/>
          </a:bodyPr>
          <a:lstStyle>
            <a:lvl1pPr indent="0" lvl="0"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10"/>
          <p:cNvSpPr/>
          <p:nvPr/>
        </p:nvSpPr>
        <p:spPr>
          <a:xfrm>
            <a:off x="16200000" y="-1050"/>
            <a:ext cx="16200000" cy="43200000"/>
          </a:xfrm>
          <a:prstGeom prst="rect">
            <a:avLst/>
          </a:prstGeom>
          <a:solidFill>
            <a:schemeClr val="lt2"/>
          </a:solidFill>
          <a:ln>
            <a:noFill/>
          </a:ln>
        </p:spPr>
        <p:txBody>
          <a:bodyPr anchorCtr="0" anchor="ctr" bIns="384350" lIns="384350" spcFirstLastPara="1" rIns="384350" wrap="square" tIns="38435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10"/>
          <p:cNvSpPr txBox="1"/>
          <p:nvPr>
            <p:ph type="title"/>
          </p:nvPr>
        </p:nvSpPr>
        <p:spPr>
          <a:xfrm>
            <a:off x="940748" y="10357375"/>
            <a:ext cx="14333100" cy="12449700"/>
          </a:xfrm>
          <a:prstGeom prst="rect">
            <a:avLst/>
          </a:prstGeom>
          <a:noFill/>
          <a:ln>
            <a:noFill/>
          </a:ln>
        </p:spPr>
        <p:txBody>
          <a:bodyPr anchorCtr="0" anchor="b" bIns="384350" lIns="384350" spcFirstLastPara="1" rIns="384350" wrap="square" tIns="384350">
            <a:normAutofit/>
          </a:bodyPr>
          <a:lstStyle>
            <a:lvl1pPr lvl="0" algn="ctr">
              <a:lnSpc>
                <a:spcPct val="100000"/>
              </a:lnSpc>
              <a:spcBef>
                <a:spcPts val="0"/>
              </a:spcBef>
              <a:spcAft>
                <a:spcPts val="0"/>
              </a:spcAft>
              <a:buSzPts val="17700"/>
              <a:buNone/>
              <a:defRPr sz="17700"/>
            </a:lvl1pPr>
            <a:lvl2pPr lvl="1" algn="ctr">
              <a:lnSpc>
                <a:spcPct val="100000"/>
              </a:lnSpc>
              <a:spcBef>
                <a:spcPts val="0"/>
              </a:spcBef>
              <a:spcAft>
                <a:spcPts val="0"/>
              </a:spcAft>
              <a:buSzPts val="17700"/>
              <a:buNone/>
              <a:defRPr sz="17700"/>
            </a:lvl2pPr>
            <a:lvl3pPr lvl="2" algn="ctr">
              <a:lnSpc>
                <a:spcPct val="100000"/>
              </a:lnSpc>
              <a:spcBef>
                <a:spcPts val="0"/>
              </a:spcBef>
              <a:spcAft>
                <a:spcPts val="0"/>
              </a:spcAft>
              <a:buSzPts val="17700"/>
              <a:buNone/>
              <a:defRPr sz="17700"/>
            </a:lvl3pPr>
            <a:lvl4pPr lvl="3" algn="ctr">
              <a:lnSpc>
                <a:spcPct val="100000"/>
              </a:lnSpc>
              <a:spcBef>
                <a:spcPts val="0"/>
              </a:spcBef>
              <a:spcAft>
                <a:spcPts val="0"/>
              </a:spcAft>
              <a:buSzPts val="17700"/>
              <a:buNone/>
              <a:defRPr sz="17700"/>
            </a:lvl4pPr>
            <a:lvl5pPr lvl="4" algn="ctr">
              <a:lnSpc>
                <a:spcPct val="100000"/>
              </a:lnSpc>
              <a:spcBef>
                <a:spcPts val="0"/>
              </a:spcBef>
              <a:spcAft>
                <a:spcPts val="0"/>
              </a:spcAft>
              <a:buSzPts val="17700"/>
              <a:buNone/>
              <a:defRPr sz="17700"/>
            </a:lvl5pPr>
            <a:lvl6pPr lvl="5" algn="ctr">
              <a:lnSpc>
                <a:spcPct val="100000"/>
              </a:lnSpc>
              <a:spcBef>
                <a:spcPts val="0"/>
              </a:spcBef>
              <a:spcAft>
                <a:spcPts val="0"/>
              </a:spcAft>
              <a:buSzPts val="17700"/>
              <a:buNone/>
              <a:defRPr sz="17700"/>
            </a:lvl6pPr>
            <a:lvl7pPr lvl="6" algn="ctr">
              <a:lnSpc>
                <a:spcPct val="100000"/>
              </a:lnSpc>
              <a:spcBef>
                <a:spcPts val="0"/>
              </a:spcBef>
              <a:spcAft>
                <a:spcPts val="0"/>
              </a:spcAft>
              <a:buSzPts val="17700"/>
              <a:buNone/>
              <a:defRPr sz="17700"/>
            </a:lvl7pPr>
            <a:lvl8pPr lvl="7" algn="ctr">
              <a:lnSpc>
                <a:spcPct val="100000"/>
              </a:lnSpc>
              <a:spcBef>
                <a:spcPts val="0"/>
              </a:spcBef>
              <a:spcAft>
                <a:spcPts val="0"/>
              </a:spcAft>
              <a:buSzPts val="17700"/>
              <a:buNone/>
              <a:defRPr sz="17700"/>
            </a:lvl8pPr>
            <a:lvl9pPr lvl="8" algn="ctr">
              <a:lnSpc>
                <a:spcPct val="100000"/>
              </a:lnSpc>
              <a:spcBef>
                <a:spcPts val="0"/>
              </a:spcBef>
              <a:spcAft>
                <a:spcPts val="0"/>
              </a:spcAft>
              <a:buSzPts val="17700"/>
              <a:buNone/>
              <a:defRPr sz="17700"/>
            </a:lvl9pPr>
          </a:lstStyle>
          <a:p/>
        </p:txBody>
      </p:sp>
      <p:sp>
        <p:nvSpPr>
          <p:cNvPr id="38" name="Google Shape;38;p10"/>
          <p:cNvSpPr txBox="1"/>
          <p:nvPr>
            <p:ph idx="1" type="subTitle"/>
          </p:nvPr>
        </p:nvSpPr>
        <p:spPr>
          <a:xfrm>
            <a:off x="940748" y="23542887"/>
            <a:ext cx="14333100" cy="10372200"/>
          </a:xfrm>
          <a:prstGeom prst="rect">
            <a:avLst/>
          </a:prstGeom>
          <a:noFill/>
          <a:ln>
            <a:noFill/>
          </a:ln>
        </p:spPr>
        <p:txBody>
          <a:bodyPr anchorCtr="0" anchor="t" bIns="384350" lIns="384350" spcFirstLastPara="1" rIns="384350" wrap="square" tIns="384350">
            <a:normAutofit/>
          </a:bodyPr>
          <a:lstStyle>
            <a:lvl1pPr lvl="0" algn="ctr">
              <a:lnSpc>
                <a:spcPct val="100000"/>
              </a:lnSpc>
              <a:spcBef>
                <a:spcPts val="0"/>
              </a:spcBef>
              <a:spcAft>
                <a:spcPts val="0"/>
              </a:spcAft>
              <a:buSzPts val="8800"/>
              <a:buNone/>
              <a:defRPr sz="8800"/>
            </a:lvl1pPr>
            <a:lvl2pPr lvl="1" algn="ctr">
              <a:lnSpc>
                <a:spcPct val="100000"/>
              </a:lnSpc>
              <a:spcBef>
                <a:spcPts val="0"/>
              </a:spcBef>
              <a:spcAft>
                <a:spcPts val="0"/>
              </a:spcAft>
              <a:buSzPts val="8800"/>
              <a:buNone/>
              <a:defRPr sz="8800"/>
            </a:lvl2pPr>
            <a:lvl3pPr lvl="2" algn="ctr">
              <a:lnSpc>
                <a:spcPct val="100000"/>
              </a:lnSpc>
              <a:spcBef>
                <a:spcPts val="0"/>
              </a:spcBef>
              <a:spcAft>
                <a:spcPts val="0"/>
              </a:spcAft>
              <a:buSzPts val="8800"/>
              <a:buNone/>
              <a:defRPr sz="8800"/>
            </a:lvl3pPr>
            <a:lvl4pPr lvl="3" algn="ctr">
              <a:lnSpc>
                <a:spcPct val="100000"/>
              </a:lnSpc>
              <a:spcBef>
                <a:spcPts val="0"/>
              </a:spcBef>
              <a:spcAft>
                <a:spcPts val="0"/>
              </a:spcAft>
              <a:buSzPts val="8800"/>
              <a:buNone/>
              <a:defRPr sz="8800"/>
            </a:lvl4pPr>
            <a:lvl5pPr lvl="4" algn="ctr">
              <a:lnSpc>
                <a:spcPct val="100000"/>
              </a:lnSpc>
              <a:spcBef>
                <a:spcPts val="0"/>
              </a:spcBef>
              <a:spcAft>
                <a:spcPts val="0"/>
              </a:spcAft>
              <a:buSzPts val="8800"/>
              <a:buNone/>
              <a:defRPr sz="8800"/>
            </a:lvl5pPr>
            <a:lvl6pPr lvl="5" algn="ctr">
              <a:lnSpc>
                <a:spcPct val="100000"/>
              </a:lnSpc>
              <a:spcBef>
                <a:spcPts val="0"/>
              </a:spcBef>
              <a:spcAft>
                <a:spcPts val="0"/>
              </a:spcAft>
              <a:buSzPts val="8800"/>
              <a:buNone/>
              <a:defRPr sz="8800"/>
            </a:lvl6pPr>
            <a:lvl7pPr lvl="6" algn="ctr">
              <a:lnSpc>
                <a:spcPct val="100000"/>
              </a:lnSpc>
              <a:spcBef>
                <a:spcPts val="0"/>
              </a:spcBef>
              <a:spcAft>
                <a:spcPts val="0"/>
              </a:spcAft>
              <a:buSzPts val="8800"/>
              <a:buNone/>
              <a:defRPr sz="8800"/>
            </a:lvl7pPr>
            <a:lvl8pPr lvl="7" algn="ctr">
              <a:lnSpc>
                <a:spcPct val="100000"/>
              </a:lnSpc>
              <a:spcBef>
                <a:spcPts val="0"/>
              </a:spcBef>
              <a:spcAft>
                <a:spcPts val="0"/>
              </a:spcAft>
              <a:buSzPts val="8800"/>
              <a:buNone/>
              <a:defRPr sz="8800"/>
            </a:lvl8pPr>
            <a:lvl9pPr lvl="8" algn="ctr">
              <a:lnSpc>
                <a:spcPct val="100000"/>
              </a:lnSpc>
              <a:spcBef>
                <a:spcPts val="0"/>
              </a:spcBef>
              <a:spcAft>
                <a:spcPts val="0"/>
              </a:spcAft>
              <a:buSzPts val="8800"/>
              <a:buNone/>
              <a:defRPr sz="8800"/>
            </a:lvl9pPr>
          </a:lstStyle>
          <a:p/>
        </p:txBody>
      </p:sp>
      <p:sp>
        <p:nvSpPr>
          <p:cNvPr id="39" name="Google Shape;39;p10"/>
          <p:cNvSpPr txBox="1"/>
          <p:nvPr>
            <p:ph idx="2" type="body"/>
          </p:nvPr>
        </p:nvSpPr>
        <p:spPr>
          <a:xfrm>
            <a:off x="17502165" y="6081470"/>
            <a:ext cx="13595100" cy="31036500"/>
          </a:xfrm>
          <a:prstGeom prst="rect">
            <a:avLst/>
          </a:prstGeom>
          <a:noFill/>
          <a:ln>
            <a:noFill/>
          </a:ln>
        </p:spPr>
        <p:txBody>
          <a:bodyPr anchorCtr="0" anchor="ctr" bIns="384350" lIns="384350" spcFirstLastPara="1" rIns="384350" wrap="square" tIns="384350">
            <a:normAutofit/>
          </a:bodyPr>
          <a:lstStyle>
            <a:lvl1pPr indent="-711200" lvl="0" marL="457200" algn="l">
              <a:lnSpc>
                <a:spcPct val="115000"/>
              </a:lnSpc>
              <a:spcBef>
                <a:spcPts val="0"/>
              </a:spcBef>
              <a:spcAft>
                <a:spcPts val="0"/>
              </a:spcAft>
              <a:buSzPts val="7600"/>
              <a:buChar char="●"/>
              <a:defRPr/>
            </a:lvl1pPr>
            <a:lvl2pPr indent="-603250" lvl="1" marL="914400" algn="l">
              <a:lnSpc>
                <a:spcPct val="115000"/>
              </a:lnSpc>
              <a:spcBef>
                <a:spcPts val="0"/>
              </a:spcBef>
              <a:spcAft>
                <a:spcPts val="0"/>
              </a:spcAft>
              <a:buSzPts val="5900"/>
              <a:buChar char="○"/>
              <a:defRPr/>
            </a:lvl2pPr>
            <a:lvl3pPr indent="-603250" lvl="2" marL="1371600" algn="l">
              <a:lnSpc>
                <a:spcPct val="115000"/>
              </a:lnSpc>
              <a:spcBef>
                <a:spcPts val="0"/>
              </a:spcBef>
              <a:spcAft>
                <a:spcPts val="0"/>
              </a:spcAft>
              <a:buSzPts val="5900"/>
              <a:buChar char="■"/>
              <a:defRPr/>
            </a:lvl3pPr>
            <a:lvl4pPr indent="-603250" lvl="3" marL="1828800" algn="l">
              <a:lnSpc>
                <a:spcPct val="115000"/>
              </a:lnSpc>
              <a:spcBef>
                <a:spcPts val="0"/>
              </a:spcBef>
              <a:spcAft>
                <a:spcPts val="0"/>
              </a:spcAft>
              <a:buSzPts val="5900"/>
              <a:buChar char="●"/>
              <a:defRPr/>
            </a:lvl4pPr>
            <a:lvl5pPr indent="-603250" lvl="4" marL="2286000" algn="l">
              <a:lnSpc>
                <a:spcPct val="115000"/>
              </a:lnSpc>
              <a:spcBef>
                <a:spcPts val="0"/>
              </a:spcBef>
              <a:spcAft>
                <a:spcPts val="0"/>
              </a:spcAft>
              <a:buSzPts val="5900"/>
              <a:buChar char="○"/>
              <a:defRPr/>
            </a:lvl5pPr>
            <a:lvl6pPr indent="-603250" lvl="5" marL="2743200" algn="l">
              <a:lnSpc>
                <a:spcPct val="115000"/>
              </a:lnSpc>
              <a:spcBef>
                <a:spcPts val="0"/>
              </a:spcBef>
              <a:spcAft>
                <a:spcPts val="0"/>
              </a:spcAft>
              <a:buSzPts val="5900"/>
              <a:buChar char="■"/>
              <a:defRPr/>
            </a:lvl6pPr>
            <a:lvl7pPr indent="-603250" lvl="6" marL="3200400" algn="l">
              <a:lnSpc>
                <a:spcPct val="115000"/>
              </a:lnSpc>
              <a:spcBef>
                <a:spcPts val="0"/>
              </a:spcBef>
              <a:spcAft>
                <a:spcPts val="0"/>
              </a:spcAft>
              <a:buSzPts val="5900"/>
              <a:buChar char="●"/>
              <a:defRPr/>
            </a:lvl7pPr>
            <a:lvl8pPr indent="-603250" lvl="7" marL="3657600" algn="l">
              <a:lnSpc>
                <a:spcPct val="115000"/>
              </a:lnSpc>
              <a:spcBef>
                <a:spcPts val="0"/>
              </a:spcBef>
              <a:spcAft>
                <a:spcPts val="0"/>
              </a:spcAft>
              <a:buSzPts val="5900"/>
              <a:buChar char="○"/>
              <a:defRPr/>
            </a:lvl8pPr>
            <a:lvl9pPr indent="-603250" lvl="8" marL="4114800" algn="l">
              <a:lnSpc>
                <a:spcPct val="115000"/>
              </a:lnSpc>
              <a:spcBef>
                <a:spcPts val="0"/>
              </a:spcBef>
              <a:spcAft>
                <a:spcPts val="0"/>
              </a:spcAft>
              <a:buSzPts val="5900"/>
              <a:buChar char="■"/>
              <a:defRPr/>
            </a:lvl9pPr>
          </a:lstStyle>
          <a:p/>
        </p:txBody>
      </p:sp>
      <p:sp>
        <p:nvSpPr>
          <p:cNvPr id="40" name="Google Shape;40;p10"/>
          <p:cNvSpPr txBox="1"/>
          <p:nvPr>
            <p:ph idx="12" type="sldNum"/>
          </p:nvPr>
        </p:nvSpPr>
        <p:spPr>
          <a:xfrm>
            <a:off x="30020520" y="39166125"/>
            <a:ext cx="1944000" cy="3306600"/>
          </a:xfrm>
          <a:prstGeom prst="rect">
            <a:avLst/>
          </a:prstGeom>
          <a:noFill/>
          <a:ln>
            <a:noFill/>
          </a:ln>
        </p:spPr>
        <p:txBody>
          <a:bodyPr anchorCtr="0" anchor="ctr" bIns="384350" lIns="384350" spcFirstLastPara="1" rIns="384350" wrap="square" tIns="384350">
            <a:normAutofit/>
          </a:bodyPr>
          <a:lstStyle>
            <a:lvl1pPr indent="0" lvl="0"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1"/>
          <p:cNvSpPr txBox="1"/>
          <p:nvPr>
            <p:ph idx="1" type="body"/>
          </p:nvPr>
        </p:nvSpPr>
        <p:spPr>
          <a:xfrm>
            <a:off x="1104449" y="35532388"/>
            <a:ext cx="21255300" cy="5082300"/>
          </a:xfrm>
          <a:prstGeom prst="rect">
            <a:avLst/>
          </a:prstGeom>
          <a:noFill/>
          <a:ln>
            <a:noFill/>
          </a:ln>
        </p:spPr>
        <p:txBody>
          <a:bodyPr anchorCtr="0" anchor="ctr" bIns="384350" lIns="384350" spcFirstLastPara="1" rIns="384350" wrap="square" tIns="384350">
            <a:normAutofit/>
          </a:bodyPr>
          <a:lstStyle>
            <a:lvl1pPr indent="-228600" lvl="0" marL="457200" algn="l">
              <a:lnSpc>
                <a:spcPct val="100000"/>
              </a:lnSpc>
              <a:spcBef>
                <a:spcPts val="0"/>
              </a:spcBef>
              <a:spcAft>
                <a:spcPts val="0"/>
              </a:spcAft>
              <a:buSzPts val="7600"/>
              <a:buNone/>
              <a:defRPr/>
            </a:lvl1pPr>
          </a:lstStyle>
          <a:p/>
        </p:txBody>
      </p:sp>
      <p:sp>
        <p:nvSpPr>
          <p:cNvPr id="43" name="Google Shape;43;p11"/>
          <p:cNvSpPr txBox="1"/>
          <p:nvPr>
            <p:ph idx="12" type="sldNum"/>
          </p:nvPr>
        </p:nvSpPr>
        <p:spPr>
          <a:xfrm>
            <a:off x="30020520" y="39166125"/>
            <a:ext cx="1944000" cy="3306600"/>
          </a:xfrm>
          <a:prstGeom prst="rect">
            <a:avLst/>
          </a:prstGeom>
          <a:noFill/>
          <a:ln>
            <a:noFill/>
          </a:ln>
        </p:spPr>
        <p:txBody>
          <a:bodyPr anchorCtr="0" anchor="ctr" bIns="384350" lIns="384350" spcFirstLastPara="1" rIns="384350" wrap="square" tIns="384350">
            <a:normAutofit/>
          </a:bodyPr>
          <a:lstStyle>
            <a:lvl1pPr indent="0" lvl="0"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2"/>
          <p:cNvSpPr txBox="1"/>
          <p:nvPr>
            <p:ph hasCustomPrompt="1" type="title"/>
          </p:nvPr>
        </p:nvSpPr>
        <p:spPr>
          <a:xfrm>
            <a:off x="1104449" y="9290289"/>
            <a:ext cx="30191100" cy="16493400"/>
          </a:xfrm>
          <a:prstGeom prst="rect">
            <a:avLst/>
          </a:prstGeom>
          <a:noFill/>
          <a:ln>
            <a:noFill/>
          </a:ln>
        </p:spPr>
        <p:txBody>
          <a:bodyPr anchorCtr="0" anchor="b" bIns="384350" lIns="384350" spcFirstLastPara="1" rIns="384350" wrap="square" tIns="384350">
            <a:normAutofit/>
          </a:bodyPr>
          <a:lstStyle>
            <a:lvl1pPr lvl="0" algn="ctr">
              <a:lnSpc>
                <a:spcPct val="100000"/>
              </a:lnSpc>
              <a:spcBef>
                <a:spcPts val="0"/>
              </a:spcBef>
              <a:spcAft>
                <a:spcPts val="0"/>
              </a:spcAft>
              <a:buSzPts val="50400"/>
              <a:buNone/>
              <a:defRPr sz="50400"/>
            </a:lvl1pPr>
            <a:lvl2pPr lvl="1" algn="ctr">
              <a:lnSpc>
                <a:spcPct val="100000"/>
              </a:lnSpc>
              <a:spcBef>
                <a:spcPts val="0"/>
              </a:spcBef>
              <a:spcAft>
                <a:spcPts val="0"/>
              </a:spcAft>
              <a:buSzPts val="50400"/>
              <a:buNone/>
              <a:defRPr sz="50400"/>
            </a:lvl2pPr>
            <a:lvl3pPr lvl="2" algn="ctr">
              <a:lnSpc>
                <a:spcPct val="100000"/>
              </a:lnSpc>
              <a:spcBef>
                <a:spcPts val="0"/>
              </a:spcBef>
              <a:spcAft>
                <a:spcPts val="0"/>
              </a:spcAft>
              <a:buSzPts val="50400"/>
              <a:buNone/>
              <a:defRPr sz="50400"/>
            </a:lvl3pPr>
            <a:lvl4pPr lvl="3" algn="ctr">
              <a:lnSpc>
                <a:spcPct val="100000"/>
              </a:lnSpc>
              <a:spcBef>
                <a:spcPts val="0"/>
              </a:spcBef>
              <a:spcAft>
                <a:spcPts val="0"/>
              </a:spcAft>
              <a:buSzPts val="50400"/>
              <a:buNone/>
              <a:defRPr sz="50400"/>
            </a:lvl4pPr>
            <a:lvl5pPr lvl="4" algn="ctr">
              <a:lnSpc>
                <a:spcPct val="100000"/>
              </a:lnSpc>
              <a:spcBef>
                <a:spcPts val="0"/>
              </a:spcBef>
              <a:spcAft>
                <a:spcPts val="0"/>
              </a:spcAft>
              <a:buSzPts val="50400"/>
              <a:buNone/>
              <a:defRPr sz="50400"/>
            </a:lvl5pPr>
            <a:lvl6pPr lvl="5" algn="ctr">
              <a:lnSpc>
                <a:spcPct val="100000"/>
              </a:lnSpc>
              <a:spcBef>
                <a:spcPts val="0"/>
              </a:spcBef>
              <a:spcAft>
                <a:spcPts val="0"/>
              </a:spcAft>
              <a:buSzPts val="50400"/>
              <a:buNone/>
              <a:defRPr sz="50400"/>
            </a:lvl6pPr>
            <a:lvl7pPr lvl="6" algn="ctr">
              <a:lnSpc>
                <a:spcPct val="100000"/>
              </a:lnSpc>
              <a:spcBef>
                <a:spcPts val="0"/>
              </a:spcBef>
              <a:spcAft>
                <a:spcPts val="0"/>
              </a:spcAft>
              <a:buSzPts val="50400"/>
              <a:buNone/>
              <a:defRPr sz="50400"/>
            </a:lvl7pPr>
            <a:lvl8pPr lvl="7" algn="ctr">
              <a:lnSpc>
                <a:spcPct val="100000"/>
              </a:lnSpc>
              <a:spcBef>
                <a:spcPts val="0"/>
              </a:spcBef>
              <a:spcAft>
                <a:spcPts val="0"/>
              </a:spcAft>
              <a:buSzPts val="50400"/>
              <a:buNone/>
              <a:defRPr sz="50400"/>
            </a:lvl8pPr>
            <a:lvl9pPr lvl="8" algn="ctr">
              <a:lnSpc>
                <a:spcPct val="100000"/>
              </a:lnSpc>
              <a:spcBef>
                <a:spcPts val="0"/>
              </a:spcBef>
              <a:spcAft>
                <a:spcPts val="0"/>
              </a:spcAft>
              <a:buSzPts val="50400"/>
              <a:buNone/>
              <a:defRPr sz="50400"/>
            </a:lvl9pPr>
          </a:lstStyle>
          <a:p>
            <a:r>
              <a:t>xx%</a:t>
            </a:r>
          </a:p>
        </p:txBody>
      </p:sp>
      <p:sp>
        <p:nvSpPr>
          <p:cNvPr id="46" name="Google Shape;46;p12"/>
          <p:cNvSpPr txBox="1"/>
          <p:nvPr>
            <p:ph idx="1" type="body"/>
          </p:nvPr>
        </p:nvSpPr>
        <p:spPr>
          <a:xfrm>
            <a:off x="1104449" y="26475381"/>
            <a:ext cx="30191100" cy="10926000"/>
          </a:xfrm>
          <a:prstGeom prst="rect">
            <a:avLst/>
          </a:prstGeom>
          <a:noFill/>
          <a:ln>
            <a:noFill/>
          </a:ln>
        </p:spPr>
        <p:txBody>
          <a:bodyPr anchorCtr="0" anchor="t" bIns="384350" lIns="384350" spcFirstLastPara="1" rIns="384350" wrap="square" tIns="384350">
            <a:normAutofit/>
          </a:bodyPr>
          <a:lstStyle>
            <a:lvl1pPr indent="-711200" lvl="0" marL="457200" algn="ctr">
              <a:lnSpc>
                <a:spcPct val="115000"/>
              </a:lnSpc>
              <a:spcBef>
                <a:spcPts val="0"/>
              </a:spcBef>
              <a:spcAft>
                <a:spcPts val="0"/>
              </a:spcAft>
              <a:buSzPts val="7600"/>
              <a:buChar char="●"/>
              <a:defRPr/>
            </a:lvl1pPr>
            <a:lvl2pPr indent="-603250" lvl="1" marL="914400" algn="ctr">
              <a:lnSpc>
                <a:spcPct val="115000"/>
              </a:lnSpc>
              <a:spcBef>
                <a:spcPts val="0"/>
              </a:spcBef>
              <a:spcAft>
                <a:spcPts val="0"/>
              </a:spcAft>
              <a:buSzPts val="5900"/>
              <a:buChar char="○"/>
              <a:defRPr/>
            </a:lvl2pPr>
            <a:lvl3pPr indent="-603250" lvl="2" marL="1371600" algn="ctr">
              <a:lnSpc>
                <a:spcPct val="115000"/>
              </a:lnSpc>
              <a:spcBef>
                <a:spcPts val="0"/>
              </a:spcBef>
              <a:spcAft>
                <a:spcPts val="0"/>
              </a:spcAft>
              <a:buSzPts val="5900"/>
              <a:buChar char="■"/>
              <a:defRPr/>
            </a:lvl3pPr>
            <a:lvl4pPr indent="-603250" lvl="3" marL="1828800" algn="ctr">
              <a:lnSpc>
                <a:spcPct val="115000"/>
              </a:lnSpc>
              <a:spcBef>
                <a:spcPts val="0"/>
              </a:spcBef>
              <a:spcAft>
                <a:spcPts val="0"/>
              </a:spcAft>
              <a:buSzPts val="5900"/>
              <a:buChar char="●"/>
              <a:defRPr/>
            </a:lvl4pPr>
            <a:lvl5pPr indent="-603250" lvl="4" marL="2286000" algn="ctr">
              <a:lnSpc>
                <a:spcPct val="115000"/>
              </a:lnSpc>
              <a:spcBef>
                <a:spcPts val="0"/>
              </a:spcBef>
              <a:spcAft>
                <a:spcPts val="0"/>
              </a:spcAft>
              <a:buSzPts val="5900"/>
              <a:buChar char="○"/>
              <a:defRPr/>
            </a:lvl5pPr>
            <a:lvl6pPr indent="-603250" lvl="5" marL="2743200" algn="ctr">
              <a:lnSpc>
                <a:spcPct val="115000"/>
              </a:lnSpc>
              <a:spcBef>
                <a:spcPts val="0"/>
              </a:spcBef>
              <a:spcAft>
                <a:spcPts val="0"/>
              </a:spcAft>
              <a:buSzPts val="5900"/>
              <a:buChar char="■"/>
              <a:defRPr/>
            </a:lvl6pPr>
            <a:lvl7pPr indent="-603250" lvl="6" marL="3200400" algn="ctr">
              <a:lnSpc>
                <a:spcPct val="115000"/>
              </a:lnSpc>
              <a:spcBef>
                <a:spcPts val="0"/>
              </a:spcBef>
              <a:spcAft>
                <a:spcPts val="0"/>
              </a:spcAft>
              <a:buSzPts val="5900"/>
              <a:buChar char="●"/>
              <a:defRPr/>
            </a:lvl7pPr>
            <a:lvl8pPr indent="-603250" lvl="7" marL="3657600" algn="ctr">
              <a:lnSpc>
                <a:spcPct val="115000"/>
              </a:lnSpc>
              <a:spcBef>
                <a:spcPts val="0"/>
              </a:spcBef>
              <a:spcAft>
                <a:spcPts val="0"/>
              </a:spcAft>
              <a:buSzPts val="5900"/>
              <a:buChar char="○"/>
              <a:defRPr/>
            </a:lvl8pPr>
            <a:lvl9pPr indent="-603250" lvl="8" marL="4114800" algn="ctr">
              <a:lnSpc>
                <a:spcPct val="115000"/>
              </a:lnSpc>
              <a:spcBef>
                <a:spcPts val="0"/>
              </a:spcBef>
              <a:spcAft>
                <a:spcPts val="0"/>
              </a:spcAft>
              <a:buSzPts val="5900"/>
              <a:buChar char="■"/>
              <a:defRPr/>
            </a:lvl9pPr>
          </a:lstStyle>
          <a:p/>
        </p:txBody>
      </p:sp>
      <p:sp>
        <p:nvSpPr>
          <p:cNvPr id="47" name="Google Shape;47;p12"/>
          <p:cNvSpPr txBox="1"/>
          <p:nvPr>
            <p:ph idx="12" type="sldNum"/>
          </p:nvPr>
        </p:nvSpPr>
        <p:spPr>
          <a:xfrm>
            <a:off x="30020520" y="39166125"/>
            <a:ext cx="1944000" cy="3306600"/>
          </a:xfrm>
          <a:prstGeom prst="rect">
            <a:avLst/>
          </a:prstGeom>
          <a:noFill/>
          <a:ln>
            <a:noFill/>
          </a:ln>
        </p:spPr>
        <p:txBody>
          <a:bodyPr anchorCtr="0" anchor="ctr" bIns="384350" lIns="384350" spcFirstLastPara="1" rIns="384350" wrap="square" tIns="384350">
            <a:normAutofit/>
          </a:bodyPr>
          <a:lstStyle>
            <a:lvl1pPr indent="0" lvl="0"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3"/>
          <p:cNvSpPr txBox="1"/>
          <p:nvPr>
            <p:ph idx="12" type="sldNum"/>
          </p:nvPr>
        </p:nvSpPr>
        <p:spPr>
          <a:xfrm>
            <a:off x="30020520" y="39166125"/>
            <a:ext cx="1944000" cy="3306600"/>
          </a:xfrm>
          <a:prstGeom prst="rect">
            <a:avLst/>
          </a:prstGeom>
          <a:noFill/>
          <a:ln>
            <a:noFill/>
          </a:ln>
        </p:spPr>
        <p:txBody>
          <a:bodyPr anchorCtr="0" anchor="ctr" bIns="384350" lIns="384350" spcFirstLastPara="1" rIns="384350" wrap="square" tIns="384350">
            <a:normAutofit/>
          </a:bodyPr>
          <a:lstStyle>
            <a:lvl1pPr indent="0" lvl="0"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2"/>
          <p:cNvSpPr txBox="1"/>
          <p:nvPr>
            <p:ph type="title"/>
          </p:nvPr>
        </p:nvSpPr>
        <p:spPr>
          <a:xfrm>
            <a:off x="1104449" y="3737743"/>
            <a:ext cx="30191100" cy="4809600"/>
          </a:xfrm>
          <a:prstGeom prst="rect">
            <a:avLst/>
          </a:prstGeom>
          <a:noFill/>
          <a:ln>
            <a:noFill/>
          </a:ln>
        </p:spPr>
        <p:txBody>
          <a:bodyPr anchorCtr="0" anchor="t" bIns="384350" lIns="384350" spcFirstLastPara="1" rIns="384350" wrap="square" tIns="384350">
            <a:normAutofit/>
          </a:bodyPr>
          <a:lstStyle>
            <a:lvl1pPr lvl="0" marR="0" rtl="0" algn="l">
              <a:lnSpc>
                <a:spcPct val="100000"/>
              </a:lnSpc>
              <a:spcBef>
                <a:spcPts val="0"/>
              </a:spcBef>
              <a:spcAft>
                <a:spcPts val="0"/>
              </a:spcAft>
              <a:buClr>
                <a:schemeClr val="dk1"/>
              </a:buClr>
              <a:buSzPts val="11800"/>
              <a:buFont typeface="Arial"/>
              <a:buNone/>
              <a:defRPr b="0" i="0" sz="1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1800"/>
              <a:buFont typeface="Arial"/>
              <a:buNone/>
              <a:defRPr b="0" i="0" sz="1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1800"/>
              <a:buFont typeface="Arial"/>
              <a:buNone/>
              <a:defRPr b="0" i="0" sz="1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1800"/>
              <a:buFont typeface="Arial"/>
              <a:buNone/>
              <a:defRPr b="0" i="0" sz="1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1800"/>
              <a:buFont typeface="Arial"/>
              <a:buNone/>
              <a:defRPr b="0" i="0" sz="1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11800"/>
              <a:buFont typeface="Arial"/>
              <a:buNone/>
              <a:defRPr b="0" i="0" sz="1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11800"/>
              <a:buFont typeface="Arial"/>
              <a:buNone/>
              <a:defRPr b="0" i="0" sz="1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11800"/>
              <a:buFont typeface="Arial"/>
              <a:buNone/>
              <a:defRPr b="0" i="0" sz="1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11800"/>
              <a:buFont typeface="Arial"/>
              <a:buNone/>
              <a:defRPr b="0" i="0" sz="11800" u="none" cap="none" strike="noStrike">
                <a:solidFill>
                  <a:schemeClr val="dk1"/>
                </a:solidFill>
                <a:latin typeface="Arial"/>
                <a:ea typeface="Arial"/>
                <a:cs typeface="Arial"/>
                <a:sym typeface="Arial"/>
              </a:defRPr>
            </a:lvl9pPr>
          </a:lstStyle>
          <a:p/>
        </p:txBody>
      </p:sp>
      <p:sp>
        <p:nvSpPr>
          <p:cNvPr id="7" name="Google Shape;7;p2"/>
          <p:cNvSpPr txBox="1"/>
          <p:nvPr>
            <p:ph idx="1" type="body"/>
          </p:nvPr>
        </p:nvSpPr>
        <p:spPr>
          <a:xfrm>
            <a:off x="1104449" y="9679580"/>
            <a:ext cx="30191100" cy="28693200"/>
          </a:xfrm>
          <a:prstGeom prst="rect">
            <a:avLst/>
          </a:prstGeom>
          <a:noFill/>
          <a:ln>
            <a:noFill/>
          </a:ln>
        </p:spPr>
        <p:txBody>
          <a:bodyPr anchorCtr="0" anchor="t" bIns="384350" lIns="384350" spcFirstLastPara="1" rIns="384350" wrap="square" tIns="384350">
            <a:normAutofit/>
          </a:bodyPr>
          <a:lstStyle>
            <a:lvl1pPr indent="-711200" lvl="0" marL="457200" marR="0" rtl="0" algn="l">
              <a:lnSpc>
                <a:spcPct val="115000"/>
              </a:lnSpc>
              <a:spcBef>
                <a:spcPts val="0"/>
              </a:spcBef>
              <a:spcAft>
                <a:spcPts val="0"/>
              </a:spcAft>
              <a:buClr>
                <a:schemeClr val="dk2"/>
              </a:buClr>
              <a:buSzPts val="7600"/>
              <a:buFont typeface="Arial"/>
              <a:buChar char="●"/>
              <a:defRPr b="0" i="0" sz="7600" u="none" cap="none" strike="noStrike">
                <a:solidFill>
                  <a:schemeClr val="dk2"/>
                </a:solidFill>
                <a:latin typeface="Arial"/>
                <a:ea typeface="Arial"/>
                <a:cs typeface="Arial"/>
                <a:sym typeface="Arial"/>
              </a:defRPr>
            </a:lvl1pPr>
            <a:lvl2pPr indent="-603250" lvl="1" marL="914400" marR="0" rtl="0" algn="l">
              <a:lnSpc>
                <a:spcPct val="115000"/>
              </a:lnSpc>
              <a:spcBef>
                <a:spcPts val="0"/>
              </a:spcBef>
              <a:spcAft>
                <a:spcPts val="0"/>
              </a:spcAft>
              <a:buClr>
                <a:schemeClr val="dk2"/>
              </a:buClr>
              <a:buSzPts val="5900"/>
              <a:buFont typeface="Arial"/>
              <a:buChar char="○"/>
              <a:defRPr b="0" i="0" sz="5900" u="none" cap="none" strike="noStrike">
                <a:solidFill>
                  <a:schemeClr val="dk2"/>
                </a:solidFill>
                <a:latin typeface="Arial"/>
                <a:ea typeface="Arial"/>
                <a:cs typeface="Arial"/>
                <a:sym typeface="Arial"/>
              </a:defRPr>
            </a:lvl2pPr>
            <a:lvl3pPr indent="-603250" lvl="2" marL="1371600" marR="0" rtl="0" algn="l">
              <a:lnSpc>
                <a:spcPct val="115000"/>
              </a:lnSpc>
              <a:spcBef>
                <a:spcPts val="0"/>
              </a:spcBef>
              <a:spcAft>
                <a:spcPts val="0"/>
              </a:spcAft>
              <a:buClr>
                <a:schemeClr val="dk2"/>
              </a:buClr>
              <a:buSzPts val="5900"/>
              <a:buFont typeface="Arial"/>
              <a:buChar char="■"/>
              <a:defRPr b="0" i="0" sz="5900" u="none" cap="none" strike="noStrike">
                <a:solidFill>
                  <a:schemeClr val="dk2"/>
                </a:solidFill>
                <a:latin typeface="Arial"/>
                <a:ea typeface="Arial"/>
                <a:cs typeface="Arial"/>
                <a:sym typeface="Arial"/>
              </a:defRPr>
            </a:lvl3pPr>
            <a:lvl4pPr indent="-603250" lvl="3" marL="1828800" marR="0" rtl="0" algn="l">
              <a:lnSpc>
                <a:spcPct val="115000"/>
              </a:lnSpc>
              <a:spcBef>
                <a:spcPts val="0"/>
              </a:spcBef>
              <a:spcAft>
                <a:spcPts val="0"/>
              </a:spcAft>
              <a:buClr>
                <a:schemeClr val="dk2"/>
              </a:buClr>
              <a:buSzPts val="5900"/>
              <a:buFont typeface="Arial"/>
              <a:buChar char="●"/>
              <a:defRPr b="0" i="0" sz="5900" u="none" cap="none" strike="noStrike">
                <a:solidFill>
                  <a:schemeClr val="dk2"/>
                </a:solidFill>
                <a:latin typeface="Arial"/>
                <a:ea typeface="Arial"/>
                <a:cs typeface="Arial"/>
                <a:sym typeface="Arial"/>
              </a:defRPr>
            </a:lvl4pPr>
            <a:lvl5pPr indent="-603250" lvl="4" marL="2286000" marR="0" rtl="0" algn="l">
              <a:lnSpc>
                <a:spcPct val="115000"/>
              </a:lnSpc>
              <a:spcBef>
                <a:spcPts val="0"/>
              </a:spcBef>
              <a:spcAft>
                <a:spcPts val="0"/>
              </a:spcAft>
              <a:buClr>
                <a:schemeClr val="dk2"/>
              </a:buClr>
              <a:buSzPts val="5900"/>
              <a:buFont typeface="Arial"/>
              <a:buChar char="○"/>
              <a:defRPr b="0" i="0" sz="5900" u="none" cap="none" strike="noStrike">
                <a:solidFill>
                  <a:schemeClr val="dk2"/>
                </a:solidFill>
                <a:latin typeface="Arial"/>
                <a:ea typeface="Arial"/>
                <a:cs typeface="Arial"/>
                <a:sym typeface="Arial"/>
              </a:defRPr>
            </a:lvl5pPr>
            <a:lvl6pPr indent="-603250" lvl="5" marL="2743200" marR="0" rtl="0" algn="l">
              <a:lnSpc>
                <a:spcPct val="115000"/>
              </a:lnSpc>
              <a:spcBef>
                <a:spcPts val="0"/>
              </a:spcBef>
              <a:spcAft>
                <a:spcPts val="0"/>
              </a:spcAft>
              <a:buClr>
                <a:schemeClr val="dk2"/>
              </a:buClr>
              <a:buSzPts val="5900"/>
              <a:buFont typeface="Arial"/>
              <a:buChar char="■"/>
              <a:defRPr b="0" i="0" sz="5900" u="none" cap="none" strike="noStrike">
                <a:solidFill>
                  <a:schemeClr val="dk2"/>
                </a:solidFill>
                <a:latin typeface="Arial"/>
                <a:ea typeface="Arial"/>
                <a:cs typeface="Arial"/>
                <a:sym typeface="Arial"/>
              </a:defRPr>
            </a:lvl6pPr>
            <a:lvl7pPr indent="-603250" lvl="6" marL="3200400" marR="0" rtl="0" algn="l">
              <a:lnSpc>
                <a:spcPct val="115000"/>
              </a:lnSpc>
              <a:spcBef>
                <a:spcPts val="0"/>
              </a:spcBef>
              <a:spcAft>
                <a:spcPts val="0"/>
              </a:spcAft>
              <a:buClr>
                <a:schemeClr val="dk2"/>
              </a:buClr>
              <a:buSzPts val="5900"/>
              <a:buFont typeface="Arial"/>
              <a:buChar char="●"/>
              <a:defRPr b="0" i="0" sz="5900" u="none" cap="none" strike="noStrike">
                <a:solidFill>
                  <a:schemeClr val="dk2"/>
                </a:solidFill>
                <a:latin typeface="Arial"/>
                <a:ea typeface="Arial"/>
                <a:cs typeface="Arial"/>
                <a:sym typeface="Arial"/>
              </a:defRPr>
            </a:lvl7pPr>
            <a:lvl8pPr indent="-603250" lvl="7" marL="3657600" marR="0" rtl="0" algn="l">
              <a:lnSpc>
                <a:spcPct val="115000"/>
              </a:lnSpc>
              <a:spcBef>
                <a:spcPts val="0"/>
              </a:spcBef>
              <a:spcAft>
                <a:spcPts val="0"/>
              </a:spcAft>
              <a:buClr>
                <a:schemeClr val="dk2"/>
              </a:buClr>
              <a:buSzPts val="5900"/>
              <a:buFont typeface="Arial"/>
              <a:buChar char="○"/>
              <a:defRPr b="0" i="0" sz="5900" u="none" cap="none" strike="noStrike">
                <a:solidFill>
                  <a:schemeClr val="dk2"/>
                </a:solidFill>
                <a:latin typeface="Arial"/>
                <a:ea typeface="Arial"/>
                <a:cs typeface="Arial"/>
                <a:sym typeface="Arial"/>
              </a:defRPr>
            </a:lvl8pPr>
            <a:lvl9pPr indent="-603250" lvl="8" marL="4114800" marR="0" rtl="0" algn="l">
              <a:lnSpc>
                <a:spcPct val="115000"/>
              </a:lnSpc>
              <a:spcBef>
                <a:spcPts val="0"/>
              </a:spcBef>
              <a:spcAft>
                <a:spcPts val="0"/>
              </a:spcAft>
              <a:buClr>
                <a:schemeClr val="dk2"/>
              </a:buClr>
              <a:buSzPts val="5900"/>
              <a:buFont typeface="Arial"/>
              <a:buChar char="■"/>
              <a:defRPr b="0" i="0" sz="5900" u="none" cap="none" strike="noStrike">
                <a:solidFill>
                  <a:schemeClr val="dk2"/>
                </a:solidFill>
                <a:latin typeface="Arial"/>
                <a:ea typeface="Arial"/>
                <a:cs typeface="Arial"/>
                <a:sym typeface="Arial"/>
              </a:defRPr>
            </a:lvl9pPr>
          </a:lstStyle>
          <a:p/>
        </p:txBody>
      </p:sp>
      <p:sp>
        <p:nvSpPr>
          <p:cNvPr id="8" name="Google Shape;8;p2"/>
          <p:cNvSpPr txBox="1"/>
          <p:nvPr>
            <p:ph idx="12" type="sldNum"/>
          </p:nvPr>
        </p:nvSpPr>
        <p:spPr>
          <a:xfrm>
            <a:off x="30020520" y="39166125"/>
            <a:ext cx="1944000" cy="3306600"/>
          </a:xfrm>
          <a:prstGeom prst="rect">
            <a:avLst/>
          </a:prstGeom>
          <a:noFill/>
          <a:ln>
            <a:noFill/>
          </a:ln>
        </p:spPr>
        <p:txBody>
          <a:bodyPr anchorCtr="0" anchor="ctr" bIns="384350" lIns="384350" spcFirstLastPara="1" rIns="384350" wrap="square" tIns="384350">
            <a:normAutofit/>
          </a:bodyPr>
          <a:lstStyle>
            <a:lvl1pPr indent="0" lvl="0" marL="0" marR="0" rtl="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4200"/>
              <a:buFont typeface="Arial"/>
              <a:buNone/>
              <a:defRPr b="0" i="0" sz="42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pt-BR"/>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hyperlink" Target="https://www.scielo.br/j/rbef/a/dTQnxcQT6TGhnkYmMx4H6Sx/?format=pdf&amp;lang=pt" TargetMode="External"/><Relationship Id="rId9" Type="http://schemas.openxmlformats.org/officeDocument/2006/relationships/image" Target="../media/image1.png"/><Relationship Id="rId5" Type="http://schemas.openxmlformats.org/officeDocument/2006/relationships/image" Target="../media/image2.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
          <p:cNvSpPr txBox="1"/>
          <p:nvPr>
            <p:ph type="ctrTitle"/>
          </p:nvPr>
        </p:nvSpPr>
        <p:spPr>
          <a:xfrm>
            <a:off x="3069225" y="1694275"/>
            <a:ext cx="23184000" cy="786000"/>
          </a:xfrm>
          <a:prstGeom prst="rect">
            <a:avLst/>
          </a:prstGeom>
          <a:noFill/>
          <a:ln>
            <a:noFill/>
          </a:ln>
        </p:spPr>
        <p:txBody>
          <a:bodyPr anchorCtr="0" anchor="b" bIns="384350" lIns="384350" spcFirstLastPara="1" rIns="384350" wrap="square" tIns="384350">
            <a:noAutofit/>
          </a:bodyPr>
          <a:lstStyle/>
          <a:p>
            <a:pPr indent="0" lvl="0" marL="0" rtl="0" algn="ctr">
              <a:lnSpc>
                <a:spcPct val="100000"/>
              </a:lnSpc>
              <a:spcBef>
                <a:spcPts val="0"/>
              </a:spcBef>
              <a:spcAft>
                <a:spcPts val="0"/>
              </a:spcAft>
              <a:buSzPts val="21900"/>
              <a:buNone/>
            </a:pPr>
            <a:r>
              <a:rPr b="1" lang="pt-BR" sz="4400">
                <a:highlight>
                  <a:srgbClr val="FFFFFF"/>
                </a:highlight>
                <a:latin typeface="Times New Roman"/>
                <a:ea typeface="Times New Roman"/>
                <a:cs typeface="Times New Roman"/>
                <a:sym typeface="Times New Roman"/>
              </a:rPr>
              <a:t>MOBFOG-MOSTRA BRASILEIRA DE FOGUETES: Uma jornada </a:t>
            </a:r>
            <a:r>
              <a:rPr b="1" lang="pt-BR" sz="4400">
                <a:highlight>
                  <a:srgbClr val="FFFFFF"/>
                </a:highlight>
                <a:latin typeface="Times New Roman"/>
                <a:ea typeface="Times New Roman"/>
                <a:cs typeface="Times New Roman"/>
                <a:sym typeface="Times New Roman"/>
              </a:rPr>
              <a:t>científica</a:t>
            </a:r>
            <a:r>
              <a:rPr b="1" lang="pt-BR" sz="4400">
                <a:highlight>
                  <a:srgbClr val="FFFFFF"/>
                </a:highlight>
                <a:latin typeface="Times New Roman"/>
                <a:ea typeface="Times New Roman"/>
                <a:cs typeface="Times New Roman"/>
                <a:sym typeface="Times New Roman"/>
              </a:rPr>
              <a:t> através da construção de foguetes de garrafa pet</a:t>
            </a:r>
            <a:endParaRPr b="1" sz="4400">
              <a:latin typeface="Times New Roman"/>
              <a:ea typeface="Times New Roman"/>
              <a:cs typeface="Times New Roman"/>
              <a:sym typeface="Times New Roman"/>
            </a:endParaRPr>
          </a:p>
        </p:txBody>
      </p:sp>
      <p:sp>
        <p:nvSpPr>
          <p:cNvPr id="55" name="Google Shape;55;p1"/>
          <p:cNvSpPr txBox="1"/>
          <p:nvPr>
            <p:ph idx="1" type="subTitle"/>
          </p:nvPr>
        </p:nvSpPr>
        <p:spPr>
          <a:xfrm>
            <a:off x="3354925" y="2720875"/>
            <a:ext cx="9351300" cy="1371300"/>
          </a:xfrm>
          <a:prstGeom prst="rect">
            <a:avLst/>
          </a:prstGeom>
          <a:noFill/>
          <a:ln>
            <a:noFill/>
          </a:ln>
        </p:spPr>
        <p:txBody>
          <a:bodyPr anchorCtr="0" anchor="t" bIns="384350" lIns="384350" spcFirstLastPara="1" rIns="384350" wrap="square" tIns="384350">
            <a:noAutofit/>
          </a:bodyPr>
          <a:lstStyle/>
          <a:p>
            <a:pPr indent="0" lvl="0" marL="0" rtl="0" algn="ctr">
              <a:lnSpc>
                <a:spcPct val="100000"/>
              </a:lnSpc>
              <a:spcBef>
                <a:spcPts val="0"/>
              </a:spcBef>
              <a:spcAft>
                <a:spcPts val="0"/>
              </a:spcAft>
              <a:buSzPts val="11800"/>
              <a:buNone/>
            </a:pPr>
            <a:r>
              <a:rPr lang="pt-BR" sz="2400">
                <a:solidFill>
                  <a:schemeClr val="dk1"/>
                </a:solidFill>
                <a:latin typeface="Times New Roman"/>
                <a:ea typeface="Times New Roman"/>
                <a:cs typeface="Times New Roman"/>
                <a:sym typeface="Times New Roman"/>
              </a:rPr>
              <a:t>Marco Aurélio</a:t>
            </a:r>
            <a:r>
              <a:rPr lang="pt-BR" sz="2400">
                <a:solidFill>
                  <a:schemeClr val="dk1"/>
                </a:solidFill>
                <a:latin typeface="Times New Roman"/>
                <a:ea typeface="Times New Roman"/>
                <a:cs typeface="Times New Roman"/>
                <a:sym typeface="Times New Roman"/>
              </a:rPr>
              <a:t>, Matheus Rocha e Marcos Vinícius</a:t>
            </a:r>
            <a:endParaRPr sz="2400">
              <a:solidFill>
                <a:schemeClr val="dk1"/>
              </a:solidFill>
              <a:latin typeface="Times New Roman"/>
              <a:ea typeface="Times New Roman"/>
              <a:cs typeface="Times New Roman"/>
              <a:sym typeface="Times New Roman"/>
            </a:endParaRPr>
          </a:p>
          <a:p>
            <a:pPr indent="0" lvl="0" marL="0" rtl="0" algn="l">
              <a:lnSpc>
                <a:spcPct val="100000"/>
              </a:lnSpc>
              <a:spcBef>
                <a:spcPts val="0"/>
              </a:spcBef>
              <a:spcAft>
                <a:spcPts val="0"/>
              </a:spcAft>
              <a:buSzPts val="11800"/>
              <a:buNone/>
            </a:pPr>
            <a:r>
              <a:t/>
            </a:r>
            <a:endParaRPr sz="2400">
              <a:solidFill>
                <a:schemeClr val="dk1"/>
              </a:solidFill>
              <a:latin typeface="Times New Roman"/>
              <a:ea typeface="Times New Roman"/>
              <a:cs typeface="Times New Roman"/>
              <a:sym typeface="Times New Roman"/>
            </a:endParaRPr>
          </a:p>
        </p:txBody>
      </p:sp>
      <p:pic>
        <p:nvPicPr>
          <p:cNvPr id="56" name="Google Shape;56;p1"/>
          <p:cNvPicPr preferRelativeResize="0"/>
          <p:nvPr/>
        </p:nvPicPr>
        <p:blipFill rotWithShape="1">
          <a:blip r:embed="rId3">
            <a:alphaModFix/>
          </a:blip>
          <a:srcRect b="0" l="0" r="46660" t="0"/>
          <a:stretch/>
        </p:blipFill>
        <p:spPr>
          <a:xfrm>
            <a:off x="30006975" y="467263"/>
            <a:ext cx="1631700" cy="1724775"/>
          </a:xfrm>
          <a:prstGeom prst="rect">
            <a:avLst/>
          </a:prstGeom>
          <a:noFill/>
          <a:ln>
            <a:noFill/>
          </a:ln>
        </p:spPr>
      </p:pic>
      <p:sp>
        <p:nvSpPr>
          <p:cNvPr id="57" name="Google Shape;57;p1"/>
          <p:cNvSpPr txBox="1"/>
          <p:nvPr>
            <p:ph type="ctrTitle"/>
          </p:nvPr>
        </p:nvSpPr>
        <p:spPr>
          <a:xfrm>
            <a:off x="26253226" y="1620225"/>
            <a:ext cx="3887100" cy="762300"/>
          </a:xfrm>
          <a:prstGeom prst="rect">
            <a:avLst/>
          </a:prstGeom>
          <a:noFill/>
          <a:ln>
            <a:noFill/>
          </a:ln>
        </p:spPr>
        <p:txBody>
          <a:bodyPr anchorCtr="0" anchor="b" bIns="384350" lIns="384350" spcFirstLastPara="1" rIns="384350" wrap="square" tIns="384350">
            <a:noAutofit/>
          </a:bodyPr>
          <a:lstStyle/>
          <a:p>
            <a:pPr indent="0" lvl="0" marL="0" rtl="0" algn="ctr">
              <a:lnSpc>
                <a:spcPct val="100000"/>
              </a:lnSpc>
              <a:spcBef>
                <a:spcPts val="0"/>
              </a:spcBef>
              <a:spcAft>
                <a:spcPts val="0"/>
              </a:spcAft>
              <a:buSzPts val="21900"/>
              <a:buNone/>
            </a:pPr>
            <a:r>
              <a:rPr lang="pt-BR" sz="1800">
                <a:solidFill>
                  <a:srgbClr val="666666"/>
                </a:solidFill>
                <a:highlight>
                  <a:srgbClr val="FFFFFF"/>
                </a:highlight>
                <a:latin typeface="Times New Roman"/>
                <a:ea typeface="Times New Roman"/>
                <a:cs typeface="Times New Roman"/>
                <a:sym typeface="Times New Roman"/>
              </a:rPr>
              <a:t>ESCOLA ESTADUAL PROFESSOR CELSO PIVA </a:t>
            </a:r>
            <a:endParaRPr sz="1800">
              <a:solidFill>
                <a:srgbClr val="666666"/>
              </a:solidFill>
              <a:highlight>
                <a:srgbClr val="FFFFFF"/>
              </a:highlight>
              <a:latin typeface="Times New Roman"/>
              <a:ea typeface="Times New Roman"/>
              <a:cs typeface="Times New Roman"/>
              <a:sym typeface="Times New Roman"/>
            </a:endParaRPr>
          </a:p>
          <a:p>
            <a:pPr indent="0" lvl="0" marL="0" rtl="0" algn="ctr">
              <a:lnSpc>
                <a:spcPct val="100000"/>
              </a:lnSpc>
              <a:spcBef>
                <a:spcPts val="0"/>
              </a:spcBef>
              <a:spcAft>
                <a:spcPts val="0"/>
              </a:spcAft>
              <a:buSzPts val="21900"/>
              <a:buNone/>
            </a:pPr>
            <a:r>
              <a:rPr lang="pt-BR" sz="1800">
                <a:solidFill>
                  <a:srgbClr val="666666"/>
                </a:solidFill>
                <a:highlight>
                  <a:srgbClr val="FFFFFF"/>
                </a:highlight>
                <a:latin typeface="Times New Roman"/>
                <a:ea typeface="Times New Roman"/>
                <a:cs typeface="Times New Roman"/>
                <a:sym typeface="Times New Roman"/>
              </a:rPr>
              <a:t>Rua Nisal, 87 - Jardim Moreira – Guarulhos – São Paulo 2021 </a:t>
            </a:r>
            <a:endParaRPr sz="1800">
              <a:solidFill>
                <a:srgbClr val="666666"/>
              </a:solidFill>
              <a:highlight>
                <a:srgbClr val="FFFFFF"/>
              </a:highlight>
              <a:latin typeface="Times New Roman"/>
              <a:ea typeface="Times New Roman"/>
              <a:cs typeface="Times New Roman"/>
              <a:sym typeface="Times New Roman"/>
            </a:endParaRPr>
          </a:p>
        </p:txBody>
      </p:sp>
      <p:cxnSp>
        <p:nvCxnSpPr>
          <p:cNvPr id="58" name="Google Shape;58;p1"/>
          <p:cNvCxnSpPr/>
          <p:nvPr/>
        </p:nvCxnSpPr>
        <p:spPr>
          <a:xfrm flipH="1">
            <a:off x="1087075" y="4193700"/>
            <a:ext cx="25839000" cy="900"/>
          </a:xfrm>
          <a:prstGeom prst="straightConnector1">
            <a:avLst/>
          </a:prstGeom>
          <a:noFill/>
          <a:ln cap="flat" cmpd="sng" w="9525">
            <a:solidFill>
              <a:schemeClr val="dk2"/>
            </a:solidFill>
            <a:prstDash val="solid"/>
            <a:round/>
            <a:headEnd len="sm" w="sm" type="none"/>
            <a:tailEnd len="sm" w="sm" type="none"/>
          </a:ln>
        </p:spPr>
      </p:cxnSp>
      <p:sp>
        <p:nvSpPr>
          <p:cNvPr id="59" name="Google Shape;59;p1"/>
          <p:cNvSpPr txBox="1"/>
          <p:nvPr>
            <p:ph idx="1" type="subTitle"/>
          </p:nvPr>
        </p:nvSpPr>
        <p:spPr>
          <a:xfrm>
            <a:off x="11348813" y="2651338"/>
            <a:ext cx="8908500" cy="1371300"/>
          </a:xfrm>
          <a:prstGeom prst="rect">
            <a:avLst/>
          </a:prstGeom>
          <a:noFill/>
          <a:ln>
            <a:noFill/>
          </a:ln>
        </p:spPr>
        <p:txBody>
          <a:bodyPr anchorCtr="0" anchor="t" bIns="384350" lIns="384350" spcFirstLastPara="1" rIns="384350" wrap="square" tIns="384350">
            <a:noAutofit/>
          </a:bodyPr>
          <a:lstStyle/>
          <a:p>
            <a:pPr indent="0" lvl="0" marL="0" rtl="0" algn="ctr">
              <a:lnSpc>
                <a:spcPct val="100000"/>
              </a:lnSpc>
              <a:spcBef>
                <a:spcPts val="0"/>
              </a:spcBef>
              <a:spcAft>
                <a:spcPts val="0"/>
              </a:spcAft>
              <a:buClr>
                <a:schemeClr val="dk1"/>
              </a:buClr>
              <a:buSzPts val="1100"/>
              <a:buFont typeface="Arial"/>
              <a:buNone/>
            </a:pPr>
            <a:r>
              <a:rPr lang="pt-BR" sz="2400">
                <a:solidFill>
                  <a:schemeClr val="dk1"/>
                </a:solidFill>
                <a:latin typeface="Times New Roman"/>
                <a:ea typeface="Times New Roman"/>
                <a:cs typeface="Times New Roman"/>
                <a:sym typeface="Times New Roman"/>
              </a:rPr>
              <a:t>Kleber Nogueira </a:t>
            </a:r>
            <a:endParaRPr sz="2400">
              <a:solidFill>
                <a:schemeClr val="dk1"/>
              </a:solidFill>
              <a:latin typeface="Times New Roman"/>
              <a:ea typeface="Times New Roman"/>
              <a:cs typeface="Times New Roman"/>
              <a:sym typeface="Times New Roman"/>
            </a:endParaRPr>
          </a:p>
          <a:p>
            <a:pPr indent="0" lvl="0" marL="0" rtl="0" algn="ctr">
              <a:lnSpc>
                <a:spcPct val="100000"/>
              </a:lnSpc>
              <a:spcBef>
                <a:spcPts val="0"/>
              </a:spcBef>
              <a:spcAft>
                <a:spcPts val="0"/>
              </a:spcAft>
              <a:buSzPts val="11800"/>
              <a:buNone/>
            </a:pPr>
            <a:r>
              <a:t/>
            </a:r>
            <a:endParaRPr sz="2400">
              <a:solidFill>
                <a:srgbClr val="999999"/>
              </a:solidFill>
              <a:latin typeface="Times New Roman"/>
              <a:ea typeface="Times New Roman"/>
              <a:cs typeface="Times New Roman"/>
              <a:sym typeface="Times New Roman"/>
            </a:endParaRPr>
          </a:p>
        </p:txBody>
      </p:sp>
      <p:sp>
        <p:nvSpPr>
          <p:cNvPr id="60" name="Google Shape;60;p1"/>
          <p:cNvSpPr txBox="1"/>
          <p:nvPr>
            <p:ph idx="1" type="subTitle"/>
          </p:nvPr>
        </p:nvSpPr>
        <p:spPr>
          <a:xfrm>
            <a:off x="12376400" y="2063641"/>
            <a:ext cx="3059100" cy="1015800"/>
          </a:xfrm>
          <a:prstGeom prst="rect">
            <a:avLst/>
          </a:prstGeom>
          <a:noFill/>
          <a:ln>
            <a:noFill/>
          </a:ln>
        </p:spPr>
        <p:txBody>
          <a:bodyPr anchorCtr="0" anchor="t" bIns="384350" lIns="384350" spcFirstLastPara="1" rIns="384350" wrap="square" tIns="384350">
            <a:noAutofit/>
          </a:bodyPr>
          <a:lstStyle/>
          <a:p>
            <a:pPr indent="0" lvl="0" marL="0" rtl="0" algn="ctr">
              <a:lnSpc>
                <a:spcPct val="100000"/>
              </a:lnSpc>
              <a:spcBef>
                <a:spcPts val="0"/>
              </a:spcBef>
              <a:spcAft>
                <a:spcPts val="0"/>
              </a:spcAft>
              <a:buSzPts val="11800"/>
              <a:buNone/>
            </a:pPr>
            <a:r>
              <a:rPr b="1" lang="pt-BR" sz="2700">
                <a:solidFill>
                  <a:srgbClr val="666666"/>
                </a:solidFill>
                <a:latin typeface="Times New Roman"/>
                <a:ea typeface="Times New Roman"/>
                <a:cs typeface="Times New Roman"/>
                <a:sym typeface="Times New Roman"/>
              </a:rPr>
              <a:t>Orientador</a:t>
            </a:r>
            <a:endParaRPr b="1" sz="2700">
              <a:solidFill>
                <a:srgbClr val="666666"/>
              </a:solidFill>
              <a:latin typeface="Times New Roman"/>
              <a:ea typeface="Times New Roman"/>
              <a:cs typeface="Times New Roman"/>
              <a:sym typeface="Times New Roman"/>
            </a:endParaRPr>
          </a:p>
          <a:p>
            <a:pPr indent="0" lvl="0" marL="0" rtl="0" algn="ctr">
              <a:lnSpc>
                <a:spcPct val="100000"/>
              </a:lnSpc>
              <a:spcBef>
                <a:spcPts val="0"/>
              </a:spcBef>
              <a:spcAft>
                <a:spcPts val="0"/>
              </a:spcAft>
              <a:buSzPts val="11800"/>
              <a:buNone/>
            </a:pPr>
            <a:r>
              <a:t/>
            </a:r>
            <a:endParaRPr sz="2400">
              <a:solidFill>
                <a:schemeClr val="dk1"/>
              </a:solidFill>
              <a:latin typeface="Times New Roman"/>
              <a:ea typeface="Times New Roman"/>
              <a:cs typeface="Times New Roman"/>
              <a:sym typeface="Times New Roman"/>
            </a:endParaRPr>
          </a:p>
        </p:txBody>
      </p:sp>
      <p:sp>
        <p:nvSpPr>
          <p:cNvPr id="61" name="Google Shape;61;p1"/>
          <p:cNvSpPr txBox="1"/>
          <p:nvPr/>
        </p:nvSpPr>
        <p:spPr>
          <a:xfrm>
            <a:off x="3478905" y="2063647"/>
            <a:ext cx="2109900" cy="1191900"/>
          </a:xfrm>
          <a:prstGeom prst="rect">
            <a:avLst/>
          </a:prstGeom>
          <a:noFill/>
          <a:ln>
            <a:noFill/>
          </a:ln>
        </p:spPr>
        <p:txBody>
          <a:bodyPr anchorCtr="0" anchor="t" bIns="384350" lIns="384350" spcFirstLastPara="1" rIns="384350" wrap="square" tIns="384350">
            <a:spAutoFit/>
          </a:bodyPr>
          <a:lstStyle/>
          <a:p>
            <a:pPr indent="0" lvl="0" marL="0" marR="0" rtl="0" algn="l">
              <a:lnSpc>
                <a:spcPct val="100000"/>
              </a:lnSpc>
              <a:spcBef>
                <a:spcPts val="0"/>
              </a:spcBef>
              <a:spcAft>
                <a:spcPts val="0"/>
              </a:spcAft>
              <a:buClr>
                <a:srgbClr val="000000"/>
              </a:buClr>
              <a:buSzPts val="2700"/>
              <a:buFont typeface="Arial"/>
              <a:buNone/>
            </a:pPr>
            <a:r>
              <a:rPr b="1" i="0" lang="pt-BR" sz="2700" u="none" cap="none" strike="noStrike">
                <a:solidFill>
                  <a:srgbClr val="666666"/>
                </a:solidFill>
                <a:highlight>
                  <a:srgbClr val="FFFFFF"/>
                </a:highlight>
                <a:latin typeface="Times New Roman"/>
                <a:ea typeface="Times New Roman"/>
                <a:cs typeface="Times New Roman"/>
                <a:sym typeface="Times New Roman"/>
              </a:rPr>
              <a:t>Alun</a:t>
            </a:r>
            <a:r>
              <a:rPr b="1" lang="pt-BR" sz="2700">
                <a:solidFill>
                  <a:srgbClr val="666666"/>
                </a:solidFill>
                <a:highlight>
                  <a:srgbClr val="FFFFFF"/>
                </a:highlight>
                <a:latin typeface="Times New Roman"/>
                <a:ea typeface="Times New Roman"/>
                <a:cs typeface="Times New Roman"/>
                <a:sym typeface="Times New Roman"/>
              </a:rPr>
              <a:t>os</a:t>
            </a:r>
            <a:endParaRPr b="1" i="0" sz="2700" u="none" cap="none" strike="noStrike">
              <a:solidFill>
                <a:srgbClr val="666666"/>
              </a:solidFill>
              <a:latin typeface="Times New Roman"/>
              <a:ea typeface="Times New Roman"/>
              <a:cs typeface="Times New Roman"/>
              <a:sym typeface="Times New Roman"/>
            </a:endParaRPr>
          </a:p>
        </p:txBody>
      </p:sp>
      <p:sp>
        <p:nvSpPr>
          <p:cNvPr id="62" name="Google Shape;62;p1"/>
          <p:cNvSpPr txBox="1"/>
          <p:nvPr/>
        </p:nvSpPr>
        <p:spPr>
          <a:xfrm>
            <a:off x="8628826" y="2051801"/>
            <a:ext cx="2109900" cy="1191900"/>
          </a:xfrm>
          <a:prstGeom prst="rect">
            <a:avLst/>
          </a:prstGeom>
          <a:noFill/>
          <a:ln>
            <a:noFill/>
          </a:ln>
        </p:spPr>
        <p:txBody>
          <a:bodyPr anchorCtr="0" anchor="t" bIns="384350" lIns="384350" spcFirstLastPara="1" rIns="384350" wrap="square" tIns="384350">
            <a:spAutoFit/>
          </a:bodyPr>
          <a:lstStyle/>
          <a:p>
            <a:pPr indent="0" lvl="0" marL="0" marR="0" rtl="0" algn="l">
              <a:lnSpc>
                <a:spcPct val="100000"/>
              </a:lnSpc>
              <a:spcBef>
                <a:spcPts val="0"/>
              </a:spcBef>
              <a:spcAft>
                <a:spcPts val="0"/>
              </a:spcAft>
              <a:buClr>
                <a:srgbClr val="000000"/>
              </a:buClr>
              <a:buSzPts val="2700"/>
              <a:buFont typeface="Arial"/>
              <a:buNone/>
            </a:pPr>
            <a:r>
              <a:t/>
            </a:r>
            <a:endParaRPr b="1" i="0" sz="2700" u="none" cap="none" strike="noStrike">
              <a:solidFill>
                <a:srgbClr val="666666"/>
              </a:solidFill>
              <a:latin typeface="Times New Roman"/>
              <a:ea typeface="Times New Roman"/>
              <a:cs typeface="Times New Roman"/>
              <a:sym typeface="Times New Roman"/>
            </a:endParaRPr>
          </a:p>
        </p:txBody>
      </p:sp>
      <p:sp>
        <p:nvSpPr>
          <p:cNvPr id="63" name="Google Shape;63;p1"/>
          <p:cNvSpPr/>
          <p:nvPr/>
        </p:nvSpPr>
        <p:spPr>
          <a:xfrm>
            <a:off x="804375" y="5844250"/>
            <a:ext cx="19059600" cy="6957300"/>
          </a:xfrm>
          <a:prstGeom prst="roundRect">
            <a:avLst>
              <a:gd fmla="val 188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 name="Google Shape;64;p1"/>
          <p:cNvSpPr/>
          <p:nvPr/>
        </p:nvSpPr>
        <p:spPr>
          <a:xfrm>
            <a:off x="804375" y="5106069"/>
            <a:ext cx="19059600" cy="786000"/>
          </a:xfrm>
          <a:prstGeom prst="roundRect">
            <a:avLst>
              <a:gd fmla="val 16667" name="adj"/>
            </a:avLst>
          </a:prstGeom>
          <a:solidFill>
            <a:schemeClr val="dk1"/>
          </a:solidFill>
          <a:ln cap="flat" cmpd="sng" w="9525">
            <a:solidFill>
              <a:schemeClr val="dk2"/>
            </a:solidFill>
            <a:prstDash val="solid"/>
            <a:round/>
            <a:headEnd len="sm" w="sm" type="none"/>
            <a:tailEnd len="sm" w="sm" type="none"/>
          </a:ln>
        </p:spPr>
        <p:txBody>
          <a:bodyPr anchorCtr="0" anchor="b" bIns="384350" lIns="384350" spcFirstLastPara="1" rIns="384350" wrap="square" tIns="384350">
            <a:noAutofit/>
          </a:bodyPr>
          <a:lstStyle/>
          <a:p>
            <a:pPr indent="0" lvl="0" marL="0" marR="0" rtl="0" algn="l">
              <a:lnSpc>
                <a:spcPct val="100000"/>
              </a:lnSpc>
              <a:spcBef>
                <a:spcPts val="0"/>
              </a:spcBef>
              <a:spcAft>
                <a:spcPts val="0"/>
              </a:spcAft>
              <a:buClr>
                <a:srgbClr val="000000"/>
              </a:buClr>
              <a:buSzPts val="5900"/>
              <a:buFont typeface="Arial"/>
              <a:buNone/>
            </a:pPr>
            <a:r>
              <a:t/>
            </a:r>
            <a:endParaRPr b="0" i="0" sz="5900" u="none" cap="none" strike="noStrike">
              <a:solidFill>
                <a:srgbClr val="000000"/>
              </a:solidFill>
              <a:highlight>
                <a:srgbClr val="073763"/>
              </a:highlight>
              <a:latin typeface="Arial"/>
              <a:ea typeface="Arial"/>
              <a:cs typeface="Arial"/>
              <a:sym typeface="Arial"/>
            </a:endParaRPr>
          </a:p>
        </p:txBody>
      </p:sp>
      <p:sp>
        <p:nvSpPr>
          <p:cNvPr id="65" name="Google Shape;65;p1"/>
          <p:cNvSpPr txBox="1"/>
          <p:nvPr/>
        </p:nvSpPr>
        <p:spPr>
          <a:xfrm>
            <a:off x="8740650" y="4833825"/>
            <a:ext cx="2841600" cy="1330500"/>
          </a:xfrm>
          <a:prstGeom prst="rect">
            <a:avLst/>
          </a:prstGeom>
          <a:noFill/>
          <a:ln>
            <a:noFill/>
          </a:ln>
        </p:spPr>
        <p:txBody>
          <a:bodyPr anchorCtr="0" anchor="t" bIns="384350" lIns="384350" spcFirstLastPara="1" rIns="384350" wrap="square" tIns="384350">
            <a:spAutoFit/>
          </a:bodyPr>
          <a:lstStyle/>
          <a:p>
            <a:pPr indent="0" lvl="0" marL="0" marR="0" rtl="0" algn="l">
              <a:lnSpc>
                <a:spcPct val="100000"/>
              </a:lnSpc>
              <a:spcBef>
                <a:spcPts val="0"/>
              </a:spcBef>
              <a:spcAft>
                <a:spcPts val="0"/>
              </a:spcAft>
              <a:buClr>
                <a:srgbClr val="000000"/>
              </a:buClr>
              <a:buSzPts val="3600"/>
              <a:buFont typeface="Arial"/>
              <a:buNone/>
            </a:pPr>
            <a:r>
              <a:rPr b="0" i="0" lang="pt-BR" sz="3600" u="none" cap="none" strike="noStrike">
                <a:solidFill>
                  <a:schemeClr val="lt1"/>
                </a:solidFill>
                <a:latin typeface="Times New Roman"/>
                <a:ea typeface="Times New Roman"/>
                <a:cs typeface="Times New Roman"/>
                <a:sym typeface="Times New Roman"/>
              </a:rPr>
              <a:t>Introdução</a:t>
            </a:r>
            <a:endParaRPr b="0" i="0" sz="3600" u="none" cap="none" strike="noStrike">
              <a:solidFill>
                <a:schemeClr val="lt1"/>
              </a:solidFill>
              <a:latin typeface="Times New Roman"/>
              <a:ea typeface="Times New Roman"/>
              <a:cs typeface="Times New Roman"/>
              <a:sym typeface="Times New Roman"/>
            </a:endParaRPr>
          </a:p>
        </p:txBody>
      </p:sp>
      <p:sp>
        <p:nvSpPr>
          <p:cNvPr id="66" name="Google Shape;66;p1"/>
          <p:cNvSpPr/>
          <p:nvPr/>
        </p:nvSpPr>
        <p:spPr>
          <a:xfrm>
            <a:off x="870400" y="15205138"/>
            <a:ext cx="19059600" cy="7489200"/>
          </a:xfrm>
          <a:prstGeom prst="roundRect">
            <a:avLst>
              <a:gd fmla="val 188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 name="Google Shape;67;p1"/>
          <p:cNvSpPr/>
          <p:nvPr/>
        </p:nvSpPr>
        <p:spPr>
          <a:xfrm>
            <a:off x="870399" y="14599025"/>
            <a:ext cx="19059600" cy="673200"/>
          </a:xfrm>
          <a:prstGeom prst="roundRect">
            <a:avLst>
              <a:gd fmla="val 16667" name="adj"/>
            </a:avLst>
          </a:prstGeom>
          <a:solidFill>
            <a:schemeClr val="dk1"/>
          </a:solidFill>
          <a:ln cap="flat" cmpd="sng" w="9525">
            <a:solidFill>
              <a:schemeClr val="dk2"/>
            </a:solidFill>
            <a:prstDash val="solid"/>
            <a:round/>
            <a:headEnd len="sm" w="sm" type="none"/>
            <a:tailEnd len="sm" w="sm" type="none"/>
          </a:ln>
        </p:spPr>
        <p:txBody>
          <a:bodyPr anchorCtr="0" anchor="b" bIns="384350" lIns="384350" spcFirstLastPara="1" rIns="384350" wrap="square" tIns="384350">
            <a:noAutofit/>
          </a:bodyPr>
          <a:lstStyle/>
          <a:p>
            <a:pPr indent="0" lvl="0" marL="0" marR="0" rtl="0" algn="l">
              <a:lnSpc>
                <a:spcPct val="100000"/>
              </a:lnSpc>
              <a:spcBef>
                <a:spcPts val="0"/>
              </a:spcBef>
              <a:spcAft>
                <a:spcPts val="0"/>
              </a:spcAft>
              <a:buClr>
                <a:srgbClr val="000000"/>
              </a:buClr>
              <a:buSzPts val="5900"/>
              <a:buFont typeface="Arial"/>
              <a:buNone/>
            </a:pPr>
            <a:r>
              <a:t/>
            </a:r>
            <a:endParaRPr b="0" i="0" sz="5900" u="none" cap="none" strike="noStrike">
              <a:solidFill>
                <a:srgbClr val="000000"/>
              </a:solidFill>
              <a:latin typeface="Arial"/>
              <a:ea typeface="Arial"/>
              <a:cs typeface="Arial"/>
              <a:sym typeface="Arial"/>
            </a:endParaRPr>
          </a:p>
        </p:txBody>
      </p:sp>
      <p:sp>
        <p:nvSpPr>
          <p:cNvPr id="68" name="Google Shape;68;p1"/>
          <p:cNvSpPr txBox="1"/>
          <p:nvPr/>
        </p:nvSpPr>
        <p:spPr>
          <a:xfrm>
            <a:off x="8758475" y="14198634"/>
            <a:ext cx="3283500" cy="1330500"/>
          </a:xfrm>
          <a:prstGeom prst="rect">
            <a:avLst/>
          </a:prstGeom>
          <a:noFill/>
          <a:ln>
            <a:noFill/>
          </a:ln>
        </p:spPr>
        <p:txBody>
          <a:bodyPr anchorCtr="0" anchor="t" bIns="384350" lIns="384350" spcFirstLastPara="1" rIns="384350" wrap="square" tIns="384350">
            <a:spAutoFit/>
          </a:bodyPr>
          <a:lstStyle/>
          <a:p>
            <a:pPr indent="0" lvl="0" marL="0" marR="0" rtl="0" algn="l">
              <a:lnSpc>
                <a:spcPct val="100000"/>
              </a:lnSpc>
              <a:spcBef>
                <a:spcPts val="0"/>
              </a:spcBef>
              <a:spcAft>
                <a:spcPts val="0"/>
              </a:spcAft>
              <a:buClr>
                <a:srgbClr val="000000"/>
              </a:buClr>
              <a:buSzPts val="3600"/>
              <a:buFont typeface="Arial"/>
              <a:buNone/>
            </a:pPr>
            <a:r>
              <a:rPr b="0" i="0" lang="pt-BR" sz="3600" u="none" cap="none" strike="noStrike">
                <a:solidFill>
                  <a:schemeClr val="lt1"/>
                </a:solidFill>
                <a:latin typeface="Times New Roman"/>
                <a:ea typeface="Times New Roman"/>
                <a:cs typeface="Times New Roman"/>
                <a:sym typeface="Times New Roman"/>
              </a:rPr>
              <a:t>Metodologia</a:t>
            </a:r>
            <a:endParaRPr b="0" i="0" sz="3600" u="none" cap="none" strike="noStrike">
              <a:solidFill>
                <a:schemeClr val="lt1"/>
              </a:solidFill>
              <a:latin typeface="Times New Roman"/>
              <a:ea typeface="Times New Roman"/>
              <a:cs typeface="Times New Roman"/>
              <a:sym typeface="Times New Roman"/>
            </a:endParaRPr>
          </a:p>
        </p:txBody>
      </p:sp>
      <p:sp>
        <p:nvSpPr>
          <p:cNvPr id="69" name="Google Shape;69;p1"/>
          <p:cNvSpPr/>
          <p:nvPr/>
        </p:nvSpPr>
        <p:spPr>
          <a:xfrm>
            <a:off x="18306982" y="32188382"/>
            <a:ext cx="13141200" cy="5844600"/>
          </a:xfrm>
          <a:prstGeom prst="roundRect">
            <a:avLst>
              <a:gd fmla="val 188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 name="Google Shape;70;p1"/>
          <p:cNvSpPr/>
          <p:nvPr/>
        </p:nvSpPr>
        <p:spPr>
          <a:xfrm>
            <a:off x="18306982" y="31671328"/>
            <a:ext cx="13141200" cy="786000"/>
          </a:xfrm>
          <a:prstGeom prst="roundRect">
            <a:avLst>
              <a:gd fmla="val 16667" name="adj"/>
            </a:avLst>
          </a:prstGeom>
          <a:solidFill>
            <a:schemeClr val="dk1"/>
          </a:solidFill>
          <a:ln cap="flat" cmpd="sng" w="9525">
            <a:solidFill>
              <a:schemeClr val="dk1"/>
            </a:solidFill>
            <a:prstDash val="solid"/>
            <a:round/>
            <a:headEnd len="sm" w="sm" type="none"/>
            <a:tailEnd len="sm" w="sm" type="none"/>
          </a:ln>
        </p:spPr>
        <p:txBody>
          <a:bodyPr anchorCtr="0" anchor="b" bIns="384350" lIns="384350" spcFirstLastPara="1" rIns="384350" wrap="square" tIns="384350">
            <a:noAutofit/>
          </a:bodyPr>
          <a:lstStyle/>
          <a:p>
            <a:pPr indent="0" lvl="0" marL="0" marR="0" rtl="0" algn="l">
              <a:lnSpc>
                <a:spcPct val="100000"/>
              </a:lnSpc>
              <a:spcBef>
                <a:spcPts val="0"/>
              </a:spcBef>
              <a:spcAft>
                <a:spcPts val="0"/>
              </a:spcAft>
              <a:buClr>
                <a:srgbClr val="000000"/>
              </a:buClr>
              <a:buSzPts val="5900"/>
              <a:buFont typeface="Arial"/>
              <a:buNone/>
            </a:pPr>
            <a:r>
              <a:t/>
            </a:r>
            <a:endParaRPr b="0" i="0" sz="5900" u="none" cap="none" strike="noStrike">
              <a:solidFill>
                <a:srgbClr val="000000"/>
              </a:solidFill>
              <a:latin typeface="Arial"/>
              <a:ea typeface="Arial"/>
              <a:cs typeface="Arial"/>
              <a:sym typeface="Arial"/>
            </a:endParaRPr>
          </a:p>
        </p:txBody>
      </p:sp>
      <p:sp>
        <p:nvSpPr>
          <p:cNvPr id="71" name="Google Shape;71;p1"/>
          <p:cNvSpPr txBox="1"/>
          <p:nvPr/>
        </p:nvSpPr>
        <p:spPr>
          <a:xfrm>
            <a:off x="27062930" y="26514606"/>
            <a:ext cx="2841600" cy="1330500"/>
          </a:xfrm>
          <a:prstGeom prst="rect">
            <a:avLst/>
          </a:prstGeom>
          <a:noFill/>
          <a:ln>
            <a:noFill/>
          </a:ln>
        </p:spPr>
        <p:txBody>
          <a:bodyPr anchorCtr="0" anchor="t" bIns="384350" lIns="384350" spcFirstLastPara="1" rIns="384350" wrap="square" tIns="384350">
            <a:spAutoFit/>
          </a:bodyPr>
          <a:lstStyle/>
          <a:p>
            <a:pPr indent="0" lvl="0" marL="0" marR="0" rtl="0" algn="l">
              <a:lnSpc>
                <a:spcPct val="100000"/>
              </a:lnSpc>
              <a:spcBef>
                <a:spcPts val="0"/>
              </a:spcBef>
              <a:spcAft>
                <a:spcPts val="0"/>
              </a:spcAft>
              <a:buClr>
                <a:srgbClr val="000000"/>
              </a:buClr>
              <a:buSzPts val="3600"/>
              <a:buFont typeface="Arial"/>
              <a:buNone/>
            </a:pPr>
            <a:r>
              <a:rPr b="0" i="0" lang="pt-BR" sz="3600" u="none" cap="none" strike="noStrike">
                <a:solidFill>
                  <a:schemeClr val="lt1"/>
                </a:solidFill>
                <a:latin typeface="Times New Roman"/>
                <a:ea typeface="Times New Roman"/>
                <a:cs typeface="Times New Roman"/>
                <a:sym typeface="Times New Roman"/>
              </a:rPr>
              <a:t>Resultados</a:t>
            </a:r>
            <a:endParaRPr b="0" i="0" sz="3600" u="none" cap="none" strike="noStrike">
              <a:solidFill>
                <a:schemeClr val="lt1"/>
              </a:solidFill>
              <a:latin typeface="Times New Roman"/>
              <a:ea typeface="Times New Roman"/>
              <a:cs typeface="Times New Roman"/>
              <a:sym typeface="Times New Roman"/>
            </a:endParaRPr>
          </a:p>
        </p:txBody>
      </p:sp>
      <p:sp>
        <p:nvSpPr>
          <p:cNvPr id="72" name="Google Shape;72;p1"/>
          <p:cNvSpPr txBox="1"/>
          <p:nvPr/>
        </p:nvSpPr>
        <p:spPr>
          <a:xfrm>
            <a:off x="1230525" y="6375125"/>
            <a:ext cx="18207300" cy="6649500"/>
          </a:xfrm>
          <a:prstGeom prst="rect">
            <a:avLst/>
          </a:prstGeom>
          <a:noFill/>
          <a:ln>
            <a:noFill/>
          </a:ln>
        </p:spPr>
        <p:txBody>
          <a:bodyPr anchorCtr="0" anchor="t" bIns="91425" lIns="91425" spcFirstLastPara="1" rIns="91425" wrap="square" tIns="91425">
            <a:spAutoFit/>
          </a:bodyPr>
          <a:lstStyle/>
          <a:p>
            <a:pPr indent="457200" lvl="0" marL="0" marR="0" rtl="0" algn="just">
              <a:lnSpc>
                <a:spcPct val="150000"/>
              </a:lnSpc>
              <a:spcBef>
                <a:spcPts val="0"/>
              </a:spcBef>
              <a:spcAft>
                <a:spcPts val="0"/>
              </a:spcAft>
              <a:buClr>
                <a:schemeClr val="dk1"/>
              </a:buClr>
              <a:buSzPts val="1100"/>
              <a:buFont typeface="Arial"/>
              <a:buNone/>
            </a:pPr>
            <a:r>
              <a:rPr lang="pt-BR" sz="2400">
                <a:solidFill>
                  <a:schemeClr val="dk1"/>
                </a:solidFill>
                <a:latin typeface="Times New Roman"/>
                <a:ea typeface="Times New Roman"/>
                <a:cs typeface="Times New Roman"/>
                <a:sym typeface="Times New Roman"/>
              </a:rPr>
              <a:t>A MOBFOG (Mostra brasileira de foguetes) é uma competição em nível nacional, onde escolas de todos os lugares do Brasil se inscrevem com a finalidade de lançar foguetes construídos com garrafas Pet. Ela é dividida em níveis do I ao IV, onde que para o Ensino médio, nível IV, os lançamentos ocorrem através da propulsão por meio da reação química entre o vinagre e o bicarbonato de sódio, onde produz-se o dióxido de carbono, capaz de gerar uma pressão interna no foguete que está acoplado em uma base de lançamento. Ao liberar o foguete a pressão interna o propulsiona na maior distância horizontal possível. Em 2021 ocorreu a 15ª edição dessa competição, e para o ensino médio, o projeto que se apoiam em utilizar conhecimentos científicos convergem para ser algo desestimulante, enfadonho, pois em diversas ocasiões a abordagem se dá somente com a parte teórica do conhecimento. Desta maneira, os alunos não conseguem entender como esse saber é aplicado e acabam perdendo o interesse pelo conhecimento científico. O objetivo principal desse projeto é lançar um foguete virtual ou de garrafa Pet e atingir a maior distância horizontal possível nos lançamentos reais e no maior apogeu possível nos lançamentos virtuais, mas também podemos ressaltar a relevância do mesmo, em propiciar ao aluno oportunidades de se desenvolver através de uma metodologia de projetos, promovendo a alfabetização científica e utilizando o conhecimento científico, por meio de práticas experimentais - uma oportunidade para dar os primeiros passos na pré- iniciação científica.</a:t>
            </a:r>
            <a:endParaRPr b="0" i="0" sz="2400" u="none" cap="none" strike="noStrike">
              <a:solidFill>
                <a:schemeClr val="dk1"/>
              </a:solidFill>
              <a:latin typeface="Times New Roman"/>
              <a:ea typeface="Times New Roman"/>
              <a:cs typeface="Times New Roman"/>
              <a:sym typeface="Times New Roman"/>
            </a:endParaRPr>
          </a:p>
          <a:p>
            <a:pPr indent="457200" lvl="0" marL="0" marR="0" rtl="0" algn="just">
              <a:lnSpc>
                <a:spcPct val="150000"/>
              </a:lnSpc>
              <a:spcBef>
                <a:spcPts val="0"/>
              </a:spcBef>
              <a:spcAft>
                <a:spcPts val="0"/>
              </a:spcAft>
              <a:buClr>
                <a:srgbClr val="000000"/>
              </a:buClr>
              <a:buSzPts val="2400"/>
              <a:buFont typeface="Arial"/>
              <a:buNone/>
            </a:pPr>
            <a:r>
              <a:t/>
            </a:r>
            <a:endParaRPr b="0" i="0" sz="2400" u="none" cap="none" strike="noStrike">
              <a:solidFill>
                <a:srgbClr val="000000"/>
              </a:solidFill>
              <a:latin typeface="Times New Roman"/>
              <a:ea typeface="Times New Roman"/>
              <a:cs typeface="Times New Roman"/>
              <a:sym typeface="Times New Roman"/>
            </a:endParaRPr>
          </a:p>
        </p:txBody>
      </p:sp>
      <p:sp>
        <p:nvSpPr>
          <p:cNvPr id="73" name="Google Shape;73;p1"/>
          <p:cNvSpPr txBox="1"/>
          <p:nvPr/>
        </p:nvSpPr>
        <p:spPr>
          <a:xfrm>
            <a:off x="857250" y="15458563"/>
            <a:ext cx="18608400" cy="7203600"/>
          </a:xfrm>
          <a:prstGeom prst="rect">
            <a:avLst/>
          </a:prstGeom>
          <a:noFill/>
          <a:ln>
            <a:noFill/>
          </a:ln>
        </p:spPr>
        <p:txBody>
          <a:bodyPr anchorCtr="0" anchor="t" bIns="91425" lIns="91425" spcFirstLastPara="1" rIns="91425" wrap="square" tIns="91425">
            <a:spAutoFit/>
          </a:bodyPr>
          <a:lstStyle/>
          <a:p>
            <a:pPr indent="0" lvl="0" marL="457200" marR="0" rtl="0" algn="just">
              <a:lnSpc>
                <a:spcPct val="150000"/>
              </a:lnSpc>
              <a:spcBef>
                <a:spcPts val="0"/>
              </a:spcBef>
              <a:spcAft>
                <a:spcPts val="0"/>
              </a:spcAft>
              <a:buClr>
                <a:schemeClr val="dk1"/>
              </a:buClr>
              <a:buSzPts val="1100"/>
              <a:buFont typeface="Arial"/>
              <a:buNone/>
            </a:pPr>
            <a:r>
              <a:rPr lang="pt-BR" sz="2400">
                <a:latin typeface="Times New Roman"/>
                <a:ea typeface="Times New Roman"/>
                <a:cs typeface="Times New Roman"/>
                <a:sym typeface="Times New Roman"/>
              </a:rPr>
              <a:t>Para a participação na competição nacional, cada aluno foi cadastrado em uma plataforma disponibilizada pelos realizadores da competição. Os alunos inscritos participaram da leitura do regulamento da competição, como também participaram do evento inaugural da edição </a:t>
            </a:r>
            <a:r>
              <a:rPr lang="pt-BR" sz="2400">
                <a:latin typeface="Times New Roman"/>
                <a:ea typeface="Times New Roman"/>
                <a:cs typeface="Times New Roman"/>
                <a:sym typeface="Times New Roman"/>
              </a:rPr>
              <a:t>deste</a:t>
            </a:r>
            <a:r>
              <a:rPr lang="pt-BR" sz="2400">
                <a:latin typeface="Times New Roman"/>
                <a:ea typeface="Times New Roman"/>
                <a:cs typeface="Times New Roman"/>
                <a:sym typeface="Times New Roman"/>
              </a:rPr>
              <a:t> ano. Com os alunos cadastrados e cientes do regulamento, iniciou-se a aplicação do conhecimento teórico na produção dos foguetes.</a:t>
            </a:r>
            <a:endParaRPr sz="2400">
              <a:latin typeface="Times New Roman"/>
              <a:ea typeface="Times New Roman"/>
              <a:cs typeface="Times New Roman"/>
              <a:sym typeface="Times New Roman"/>
            </a:endParaRPr>
          </a:p>
          <a:p>
            <a:pPr indent="0" lvl="0" marL="457200" marR="0" rtl="0" algn="just">
              <a:lnSpc>
                <a:spcPct val="150000"/>
              </a:lnSpc>
              <a:spcBef>
                <a:spcPts val="0"/>
              </a:spcBef>
              <a:spcAft>
                <a:spcPts val="0"/>
              </a:spcAft>
              <a:buClr>
                <a:schemeClr val="dk1"/>
              </a:buClr>
              <a:buSzPts val="1100"/>
              <a:buFont typeface="Arial"/>
              <a:buNone/>
            </a:pPr>
            <a:r>
              <a:rPr lang="pt-BR" sz="2400">
                <a:latin typeface="Times New Roman"/>
                <a:ea typeface="Times New Roman"/>
                <a:cs typeface="Times New Roman"/>
                <a:sym typeface="Times New Roman"/>
              </a:rPr>
              <a:t>	Inicialmente, estudamos as teorias aplicadas na produção do foguete, como centro de gravidade, Lei da ação e reação, Lei dos gases ideais, Lei dos gases Reais, Centro de Pressão, Centro de Massa, Cálculos estequiométricos, as Leis Ponderais, e depois aplicamos o conhecimento compartilhado na construção dos foguetes, projetando o lançamento dos protótipos, a fim de alcançar as maiores distâncias possíveis. Para a participação no projeto utilizou-se garrafas Pet de 0,6 L na produção dos foguetes de propelente sólido, garrafas de 1,5 L e de 2,0 L na produção de foguetes para a reação entre o vinagre e o bicarbonato de sódio. Foram utilizadas também material plástico proveniente de pastas poliondas, como também pastas únicas, potes de sorvetes, supercolas, fitas adesivas e fita isolantes.</a:t>
            </a:r>
            <a:endParaRPr sz="2400">
              <a:latin typeface="Times New Roman"/>
              <a:ea typeface="Times New Roman"/>
              <a:cs typeface="Times New Roman"/>
              <a:sym typeface="Times New Roman"/>
            </a:endParaRPr>
          </a:p>
          <a:p>
            <a:pPr indent="0" lvl="0" marL="457200" marR="0" rtl="0" algn="just">
              <a:lnSpc>
                <a:spcPct val="150000"/>
              </a:lnSpc>
              <a:spcBef>
                <a:spcPts val="0"/>
              </a:spcBef>
              <a:spcAft>
                <a:spcPts val="0"/>
              </a:spcAft>
              <a:buClr>
                <a:schemeClr val="dk1"/>
              </a:buClr>
              <a:buSzPts val="1100"/>
              <a:buFont typeface="Arial"/>
              <a:buNone/>
            </a:pPr>
            <a:r>
              <a:rPr lang="pt-BR" sz="2400">
                <a:latin typeface="Times New Roman"/>
                <a:ea typeface="Times New Roman"/>
                <a:cs typeface="Times New Roman"/>
                <a:sym typeface="Times New Roman"/>
              </a:rPr>
              <a:t>A utilização desses materiais tem por finalidade simplificar o processo utilizando materiais de baixo custo e recicláveis. Para lançar os foguetes, há uma base de lançamento onde acoplamos o foguete para o processo de lançamento. Com relação aos foguetes virtuais os alunos que participaram receberam a formação para a utilização do software e os parâmetros pré-estabelecidos com intuito de normatizar parâmetros idênticos para todos.</a:t>
            </a:r>
            <a:endParaRPr sz="2400">
              <a:latin typeface="Times New Roman"/>
              <a:ea typeface="Times New Roman"/>
              <a:cs typeface="Times New Roman"/>
              <a:sym typeface="Times New Roman"/>
            </a:endParaRPr>
          </a:p>
          <a:p>
            <a:pPr indent="0" lvl="0" marL="457200" marR="0" rtl="0" algn="just">
              <a:lnSpc>
                <a:spcPct val="150000"/>
              </a:lnSpc>
              <a:spcBef>
                <a:spcPts val="0"/>
              </a:spcBef>
              <a:spcAft>
                <a:spcPts val="0"/>
              </a:spcAft>
              <a:buNone/>
            </a:pPr>
            <a:r>
              <a:t/>
            </a:r>
            <a:endParaRPr sz="2400">
              <a:latin typeface="Times New Roman"/>
              <a:ea typeface="Times New Roman"/>
              <a:cs typeface="Times New Roman"/>
              <a:sym typeface="Times New Roman"/>
            </a:endParaRPr>
          </a:p>
        </p:txBody>
      </p:sp>
      <p:sp>
        <p:nvSpPr>
          <p:cNvPr id="74" name="Google Shape;74;p1"/>
          <p:cNvSpPr/>
          <p:nvPr/>
        </p:nvSpPr>
        <p:spPr>
          <a:xfrm>
            <a:off x="20916725" y="8243850"/>
            <a:ext cx="9643200" cy="4762500"/>
          </a:xfrm>
          <a:prstGeom prst="roundRect">
            <a:avLst>
              <a:gd fmla="val 188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u="none" cap="none" strike="noStrike">
              <a:solidFill>
                <a:srgbClr val="000000"/>
              </a:solidFill>
              <a:latin typeface="Arial"/>
              <a:ea typeface="Arial"/>
              <a:cs typeface="Arial"/>
              <a:sym typeface="Arial"/>
            </a:endParaRPr>
          </a:p>
        </p:txBody>
      </p:sp>
      <p:sp>
        <p:nvSpPr>
          <p:cNvPr id="75" name="Google Shape;75;p1"/>
          <p:cNvSpPr/>
          <p:nvPr/>
        </p:nvSpPr>
        <p:spPr>
          <a:xfrm>
            <a:off x="1292775" y="34767599"/>
            <a:ext cx="15673800" cy="6261300"/>
          </a:xfrm>
          <a:prstGeom prst="roundRect">
            <a:avLst>
              <a:gd fmla="val 188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 name="Google Shape;76;p1"/>
          <p:cNvSpPr txBox="1"/>
          <p:nvPr/>
        </p:nvSpPr>
        <p:spPr>
          <a:xfrm>
            <a:off x="18404970" y="32511656"/>
            <a:ext cx="12994200" cy="5019900"/>
          </a:xfrm>
          <a:prstGeom prst="rect">
            <a:avLst/>
          </a:prstGeom>
          <a:noFill/>
          <a:ln>
            <a:noFill/>
          </a:ln>
        </p:spPr>
        <p:txBody>
          <a:bodyPr anchorCtr="0" anchor="t" bIns="91425" lIns="91425" spcFirstLastPara="1" rIns="91425" wrap="square" tIns="91425">
            <a:spAutoFit/>
          </a:bodyPr>
          <a:lstStyle/>
          <a:p>
            <a:pPr indent="0" lvl="0" marL="0" marR="0" rtl="0" algn="just">
              <a:lnSpc>
                <a:spcPct val="107000"/>
              </a:lnSpc>
              <a:spcBef>
                <a:spcPts val="0"/>
              </a:spcBef>
              <a:spcAft>
                <a:spcPts val="0"/>
              </a:spcAft>
              <a:buNone/>
            </a:pPr>
            <a:r>
              <a:rPr b="1" i="0" lang="pt-BR" sz="2400" u="none" cap="none" strike="noStrike">
                <a:solidFill>
                  <a:srgbClr val="000000"/>
                </a:solidFill>
                <a:latin typeface="Calibri"/>
                <a:ea typeface="Calibri"/>
                <a:cs typeface="Calibri"/>
                <a:sym typeface="Calibri"/>
              </a:rPr>
              <a:t>No ano de 2019 o lançamento que alcançou a maior distância atingiu 180 metros entre a base de lançamento e o ponto de parada do foguete, conquistando 6 medalhas de bronze.</a:t>
            </a:r>
            <a:endParaRPr b="0" i="0" sz="2400" u="none" cap="none" strike="noStrike">
              <a:solidFill>
                <a:srgbClr val="000000"/>
              </a:solidFill>
              <a:latin typeface="Calibri"/>
              <a:ea typeface="Calibri"/>
              <a:cs typeface="Calibri"/>
              <a:sym typeface="Calibri"/>
            </a:endParaRPr>
          </a:p>
          <a:p>
            <a:pPr indent="0" lvl="0" marL="0" marR="0" rtl="0" algn="just">
              <a:lnSpc>
                <a:spcPct val="107000"/>
              </a:lnSpc>
              <a:spcBef>
                <a:spcPts val="800"/>
              </a:spcBef>
              <a:spcAft>
                <a:spcPts val="0"/>
              </a:spcAft>
              <a:buNone/>
            </a:pPr>
            <a:r>
              <a:rPr b="1" i="0" lang="pt-BR" sz="2400" u="none" cap="none" strike="noStrike">
                <a:solidFill>
                  <a:srgbClr val="000000"/>
                </a:solidFill>
                <a:latin typeface="Calibri"/>
                <a:ea typeface="Calibri"/>
                <a:cs typeface="Calibri"/>
                <a:sym typeface="Calibri"/>
              </a:rPr>
              <a:t>Em 2020, a maior distância alcançou 241 metros, conquistando 11 medalhas (4 medalhas de ouro, 3 medalhas de prata e 3 medalhas de bronze).</a:t>
            </a:r>
            <a:endParaRPr b="0" i="0" sz="2400" u="none" cap="none" strike="noStrike">
              <a:solidFill>
                <a:srgbClr val="000000"/>
              </a:solidFill>
              <a:latin typeface="Calibri"/>
              <a:ea typeface="Calibri"/>
              <a:cs typeface="Calibri"/>
              <a:sym typeface="Calibri"/>
            </a:endParaRPr>
          </a:p>
          <a:p>
            <a:pPr indent="0" lvl="0" marL="0" marR="0" rtl="0" algn="just">
              <a:lnSpc>
                <a:spcPct val="107000"/>
              </a:lnSpc>
              <a:spcBef>
                <a:spcPts val="800"/>
              </a:spcBef>
              <a:spcAft>
                <a:spcPts val="0"/>
              </a:spcAft>
              <a:buNone/>
            </a:pPr>
            <a:r>
              <a:rPr b="1" i="0" lang="pt-BR" sz="2400" u="none" cap="none" strike="noStrike">
                <a:solidFill>
                  <a:srgbClr val="000000"/>
                </a:solidFill>
                <a:latin typeface="Calibri"/>
                <a:ea typeface="Calibri"/>
                <a:cs typeface="Calibri"/>
                <a:sym typeface="Calibri"/>
              </a:rPr>
              <a:t>Agora em 2021, a maior distância foi de 306 metros, com a reação entre o vinagre e o bicarbonato de sódio e obtivemos premiação em modalidades diferentes, conquistando ao todo 11 medalhas, sendo:</a:t>
            </a:r>
            <a:endParaRPr b="0" i="0" sz="2400" u="none" cap="none" strike="noStrike">
              <a:solidFill>
                <a:srgbClr val="000000"/>
              </a:solidFill>
              <a:latin typeface="Calibri"/>
              <a:ea typeface="Calibri"/>
              <a:cs typeface="Calibri"/>
              <a:sym typeface="Calibri"/>
            </a:endParaRPr>
          </a:p>
          <a:p>
            <a:pPr indent="0" lvl="0" marL="0" marR="0" rtl="0" algn="just">
              <a:lnSpc>
                <a:spcPct val="107000"/>
              </a:lnSpc>
              <a:spcBef>
                <a:spcPts val="800"/>
              </a:spcBef>
              <a:spcAft>
                <a:spcPts val="0"/>
              </a:spcAft>
              <a:buNone/>
            </a:pPr>
            <a:r>
              <a:rPr b="1" i="0" lang="pt-BR" sz="2400" u="none" cap="none" strike="noStrike">
                <a:solidFill>
                  <a:srgbClr val="000000"/>
                </a:solidFill>
                <a:latin typeface="Calibri"/>
                <a:ea typeface="Calibri"/>
                <a:cs typeface="Calibri"/>
                <a:sym typeface="Calibri"/>
              </a:rPr>
              <a:t>2 medalhas de ouro – reação entre o vinagre e o bicarbonato de sódio</a:t>
            </a:r>
            <a:endParaRPr b="0" i="0" sz="2400" u="none" cap="none" strike="noStrike">
              <a:solidFill>
                <a:srgbClr val="000000"/>
              </a:solidFill>
              <a:latin typeface="Calibri"/>
              <a:ea typeface="Calibri"/>
              <a:cs typeface="Calibri"/>
              <a:sym typeface="Calibri"/>
            </a:endParaRPr>
          </a:p>
          <a:p>
            <a:pPr indent="0" lvl="0" marL="0" marR="0" rtl="0" algn="just">
              <a:lnSpc>
                <a:spcPct val="107000"/>
              </a:lnSpc>
              <a:spcBef>
                <a:spcPts val="800"/>
              </a:spcBef>
              <a:spcAft>
                <a:spcPts val="0"/>
              </a:spcAft>
              <a:buNone/>
            </a:pPr>
            <a:r>
              <a:rPr b="1" i="0" lang="pt-BR" sz="2400" u="none" cap="none" strike="noStrike">
                <a:solidFill>
                  <a:srgbClr val="000000"/>
                </a:solidFill>
                <a:latin typeface="Calibri"/>
                <a:ea typeface="Calibri"/>
                <a:cs typeface="Calibri"/>
                <a:sym typeface="Calibri"/>
              </a:rPr>
              <a:t>4 medalhas de prata (2 medalhas, reação entre o vinagre e o bicarbonato de sódio e 2 medalhas com o propelente sólido.</a:t>
            </a:r>
            <a:endParaRPr b="0" i="0" sz="2400" u="none" cap="none" strike="noStrike">
              <a:solidFill>
                <a:srgbClr val="000000"/>
              </a:solidFill>
              <a:latin typeface="Calibri"/>
              <a:ea typeface="Calibri"/>
              <a:cs typeface="Calibri"/>
              <a:sym typeface="Calibri"/>
            </a:endParaRPr>
          </a:p>
          <a:p>
            <a:pPr indent="0" lvl="0" marL="0" marR="0" rtl="0" algn="just">
              <a:lnSpc>
                <a:spcPct val="107000"/>
              </a:lnSpc>
              <a:spcBef>
                <a:spcPts val="800"/>
              </a:spcBef>
              <a:spcAft>
                <a:spcPts val="800"/>
              </a:spcAft>
              <a:buNone/>
            </a:pPr>
            <a:r>
              <a:rPr b="1" i="0" lang="pt-BR" sz="2400" u="none" cap="none" strike="noStrike">
                <a:solidFill>
                  <a:srgbClr val="000000"/>
                </a:solidFill>
                <a:latin typeface="Calibri"/>
                <a:ea typeface="Calibri"/>
                <a:cs typeface="Calibri"/>
                <a:sym typeface="Calibri"/>
              </a:rPr>
              <a:t>5 medalhas de bronze ( 3 medalhas, reação entre o vinagre e o bicarbonato de sódio e 2 medalhas com o lançamento virtual dos foguetes)</a:t>
            </a:r>
            <a:endParaRPr b="0" i="0" sz="2400" u="none" cap="none" strike="noStrike">
              <a:solidFill>
                <a:srgbClr val="000000"/>
              </a:solidFill>
              <a:latin typeface="Calibri"/>
              <a:ea typeface="Calibri"/>
              <a:cs typeface="Calibri"/>
              <a:sym typeface="Calibri"/>
            </a:endParaRPr>
          </a:p>
        </p:txBody>
      </p:sp>
      <p:sp>
        <p:nvSpPr>
          <p:cNvPr id="77" name="Google Shape;77;p1"/>
          <p:cNvSpPr/>
          <p:nvPr/>
        </p:nvSpPr>
        <p:spPr>
          <a:xfrm>
            <a:off x="1230200" y="34224075"/>
            <a:ext cx="15765900" cy="772500"/>
          </a:xfrm>
          <a:prstGeom prst="roundRect">
            <a:avLst>
              <a:gd fmla="val 16667" name="adj"/>
            </a:avLst>
          </a:prstGeom>
          <a:solidFill>
            <a:schemeClr val="dk1"/>
          </a:solidFill>
          <a:ln cap="flat" cmpd="sng" w="9525">
            <a:solidFill>
              <a:schemeClr val="dk2"/>
            </a:solidFill>
            <a:prstDash val="solid"/>
            <a:round/>
            <a:headEnd len="sm" w="sm" type="none"/>
            <a:tailEnd len="sm" w="sm" type="none"/>
          </a:ln>
        </p:spPr>
        <p:txBody>
          <a:bodyPr anchorCtr="0" anchor="b" bIns="384350" lIns="384350" spcFirstLastPara="1" rIns="384350" wrap="square" tIns="384350">
            <a:noAutofit/>
          </a:bodyPr>
          <a:lstStyle/>
          <a:p>
            <a:pPr indent="0" lvl="0" marL="0" marR="0" rtl="0" algn="l">
              <a:lnSpc>
                <a:spcPct val="100000"/>
              </a:lnSpc>
              <a:spcBef>
                <a:spcPts val="0"/>
              </a:spcBef>
              <a:spcAft>
                <a:spcPts val="0"/>
              </a:spcAft>
              <a:buClr>
                <a:srgbClr val="000000"/>
              </a:buClr>
              <a:buSzPts val="5900"/>
              <a:buFont typeface="Arial"/>
              <a:buNone/>
            </a:pPr>
            <a:r>
              <a:t/>
            </a:r>
            <a:endParaRPr b="0" i="0" sz="5900" u="none" cap="none" strike="noStrike">
              <a:solidFill>
                <a:srgbClr val="000000"/>
              </a:solidFill>
              <a:latin typeface="Arial"/>
              <a:ea typeface="Arial"/>
              <a:cs typeface="Arial"/>
              <a:sym typeface="Arial"/>
            </a:endParaRPr>
          </a:p>
        </p:txBody>
      </p:sp>
      <p:sp>
        <p:nvSpPr>
          <p:cNvPr id="78" name="Google Shape;78;p1"/>
          <p:cNvSpPr txBox="1"/>
          <p:nvPr/>
        </p:nvSpPr>
        <p:spPr>
          <a:xfrm>
            <a:off x="7737557" y="33945087"/>
            <a:ext cx="3059100" cy="1330500"/>
          </a:xfrm>
          <a:prstGeom prst="rect">
            <a:avLst/>
          </a:prstGeom>
          <a:noFill/>
          <a:ln>
            <a:noFill/>
          </a:ln>
        </p:spPr>
        <p:txBody>
          <a:bodyPr anchorCtr="0" anchor="t" bIns="384350" lIns="384350" spcFirstLastPara="1" rIns="384350" wrap="square" tIns="384350">
            <a:spAutoFit/>
          </a:bodyPr>
          <a:lstStyle/>
          <a:p>
            <a:pPr indent="0" lvl="0" marL="0" marR="0" rtl="0" algn="l">
              <a:lnSpc>
                <a:spcPct val="100000"/>
              </a:lnSpc>
              <a:spcBef>
                <a:spcPts val="0"/>
              </a:spcBef>
              <a:spcAft>
                <a:spcPts val="0"/>
              </a:spcAft>
              <a:buClr>
                <a:srgbClr val="000000"/>
              </a:buClr>
              <a:buSzPts val="3600"/>
              <a:buFont typeface="Arial"/>
              <a:buNone/>
            </a:pPr>
            <a:r>
              <a:rPr b="0" i="0" lang="pt-BR" sz="3600" u="none" cap="none" strike="noStrike">
                <a:solidFill>
                  <a:schemeClr val="lt1"/>
                </a:solidFill>
                <a:latin typeface="Times New Roman"/>
                <a:ea typeface="Times New Roman"/>
                <a:cs typeface="Times New Roman"/>
                <a:sym typeface="Times New Roman"/>
              </a:rPr>
              <a:t>Referências</a:t>
            </a:r>
            <a:endParaRPr b="0" i="0" sz="3600" u="none" cap="none" strike="noStrike">
              <a:solidFill>
                <a:schemeClr val="lt1"/>
              </a:solidFill>
              <a:latin typeface="Times New Roman"/>
              <a:ea typeface="Times New Roman"/>
              <a:cs typeface="Times New Roman"/>
              <a:sym typeface="Times New Roman"/>
            </a:endParaRPr>
          </a:p>
        </p:txBody>
      </p:sp>
      <p:sp>
        <p:nvSpPr>
          <p:cNvPr id="79" name="Google Shape;79;p1"/>
          <p:cNvSpPr txBox="1"/>
          <p:nvPr/>
        </p:nvSpPr>
        <p:spPr>
          <a:xfrm>
            <a:off x="1346750" y="35258950"/>
            <a:ext cx="15440700" cy="6957300"/>
          </a:xfrm>
          <a:prstGeom prst="rect">
            <a:avLst/>
          </a:prstGeom>
          <a:noFill/>
          <a:ln>
            <a:noFill/>
          </a:ln>
        </p:spPr>
        <p:txBody>
          <a:bodyPr anchorCtr="0" anchor="t" bIns="91425" lIns="91425" spcFirstLastPara="1" rIns="91425" wrap="square" tIns="91425">
            <a:spAutoFit/>
          </a:bodyPr>
          <a:lstStyle/>
          <a:p>
            <a:pPr indent="0" lvl="0" marL="0" marR="0" rtl="0" algn="just">
              <a:lnSpc>
                <a:spcPct val="150000"/>
              </a:lnSpc>
              <a:spcBef>
                <a:spcPts val="0"/>
              </a:spcBef>
              <a:spcAft>
                <a:spcPts val="0"/>
              </a:spcAft>
              <a:buClr>
                <a:srgbClr val="000000"/>
              </a:buClr>
              <a:buSzPts val="2000"/>
              <a:buFont typeface="Arial"/>
              <a:buNone/>
            </a:pPr>
            <a:r>
              <a:rPr b="0" i="0" lang="pt-BR" sz="2000" u="none" cap="none" strike="noStrike">
                <a:solidFill>
                  <a:srgbClr val="000000"/>
                </a:solidFill>
                <a:latin typeface="Arial"/>
                <a:ea typeface="Arial"/>
                <a:cs typeface="Arial"/>
                <a:sym typeface="Arial"/>
              </a:rPr>
              <a:t>ALVES, André Luíz et al. Minifoguete propelente sólido: aspectos teóricos e propostas experimentais para o ensino de física. Revista Brasileira de Ensino de Física, vol. 42, 2020. Disponível em: </a:t>
            </a:r>
            <a:r>
              <a:rPr b="0" i="0" lang="pt-BR" sz="2000" u="sng" cap="none" strike="noStrike">
                <a:solidFill>
                  <a:srgbClr val="000000"/>
                </a:solidFill>
                <a:latin typeface="Arial"/>
                <a:ea typeface="Arial"/>
                <a:cs typeface="Arial"/>
                <a:sym typeface="Arial"/>
                <a:hlinkClick r:id="rId4">
                  <a:extLst>
                    <a:ext uri="{A12FA001-AC4F-418D-AE19-62706E023703}">
                      <ahyp:hlinkClr val="tx"/>
                    </a:ext>
                  </a:extLst>
                </a:hlinkClick>
              </a:rPr>
              <a:t>https://www.scielo.br/j/rbef/a/dTQnxcQT6TGhnkYmMx4H6Sx/?format=pdf&amp;lang=pt</a:t>
            </a:r>
            <a:endParaRPr b="0" i="0" sz="2000" u="none" cap="none" strike="noStrike">
              <a:solidFill>
                <a:srgbClr val="000000"/>
              </a:solidFill>
              <a:latin typeface="Arial"/>
              <a:ea typeface="Arial"/>
              <a:cs typeface="Arial"/>
              <a:sym typeface="Arial"/>
            </a:endParaRPr>
          </a:p>
          <a:p>
            <a:pPr indent="0" lvl="0" marL="0" marR="0" rtl="0" algn="just">
              <a:lnSpc>
                <a:spcPct val="150000"/>
              </a:lnSpc>
              <a:spcBef>
                <a:spcPts val="0"/>
              </a:spcBef>
              <a:spcAft>
                <a:spcPts val="0"/>
              </a:spcAft>
              <a:buClr>
                <a:srgbClr val="000000"/>
              </a:buClr>
              <a:buSzPts val="2000"/>
              <a:buFont typeface="Arial"/>
              <a:buNone/>
            </a:pPr>
            <a:r>
              <a:rPr b="0" i="0" lang="pt-BR" sz="2000" u="none" cap="none" strike="noStrike">
                <a:solidFill>
                  <a:srgbClr val="000000"/>
                </a:solidFill>
                <a:latin typeface="Arial"/>
                <a:ea typeface="Arial"/>
                <a:cs typeface="Arial"/>
                <a:sym typeface="Arial"/>
              </a:rPr>
              <a:t>BARBOSA, J.O, MENDES, E.V.C., PINHEIRO, G.A, MARCÍLIO, D. C, Foguete de garrafa PET, Instituto Federal de Educação, Ciência e Tecnologia - MT - Jornada de Pesquisa e Extensão – 2013</a:t>
            </a:r>
            <a:endParaRPr/>
          </a:p>
          <a:p>
            <a:pPr indent="0" lvl="0" marL="0" marR="0" rtl="0" algn="just">
              <a:lnSpc>
                <a:spcPct val="150000"/>
              </a:lnSpc>
              <a:spcBef>
                <a:spcPts val="0"/>
              </a:spcBef>
              <a:spcAft>
                <a:spcPts val="0"/>
              </a:spcAft>
              <a:buClr>
                <a:srgbClr val="000000"/>
              </a:buClr>
              <a:buSzPts val="2000"/>
              <a:buFont typeface="Arial"/>
              <a:buNone/>
            </a:pPr>
            <a:r>
              <a:rPr b="0" i="0" lang="pt-BR" sz="2000" u="none" cap="none" strike="noStrike">
                <a:solidFill>
                  <a:srgbClr val="000000"/>
                </a:solidFill>
                <a:latin typeface="Arial"/>
                <a:ea typeface="Arial"/>
                <a:cs typeface="Arial"/>
                <a:sym typeface="Arial"/>
              </a:rPr>
              <a:t>BEHRENS, M. Projetos de aprendizagem colaborativa num paradigma emergente. IN: BEHRENS, M; MORAN, J. M; MASETTO, M. Novas tecnologias e mediação pedagógica. Campinas: Papirus, 2013.</a:t>
            </a:r>
            <a:endParaRPr/>
          </a:p>
          <a:p>
            <a:pPr indent="0" lvl="0" marL="0" marR="0" rtl="0" algn="just">
              <a:lnSpc>
                <a:spcPct val="150000"/>
              </a:lnSpc>
              <a:spcBef>
                <a:spcPts val="0"/>
              </a:spcBef>
              <a:spcAft>
                <a:spcPts val="0"/>
              </a:spcAft>
              <a:buClr>
                <a:srgbClr val="000000"/>
              </a:buClr>
              <a:buSzPts val="2000"/>
              <a:buFont typeface="Arial"/>
              <a:buNone/>
            </a:pPr>
            <a:r>
              <a:rPr b="0" i="0" lang="pt-BR" sz="2000" u="none" cap="none" strike="noStrike">
                <a:solidFill>
                  <a:srgbClr val="000000"/>
                </a:solidFill>
                <a:latin typeface="Arial"/>
                <a:ea typeface="Arial"/>
                <a:cs typeface="Arial"/>
                <a:sym typeface="Arial"/>
              </a:rPr>
              <a:t>BEHRENS, M. A; JOSÉ, E. M. A, APRENDIZAGEM POR PROJETOS E OS CONTRATOS DIDÁTICOS, Revista Diálogo Educacional - v. 2 - n.3 - p. 77-96, 2001</a:t>
            </a:r>
            <a:endParaRPr/>
          </a:p>
          <a:p>
            <a:pPr indent="0" lvl="0" marL="0" marR="0" rtl="0" algn="just">
              <a:lnSpc>
                <a:spcPct val="150000"/>
              </a:lnSpc>
              <a:spcBef>
                <a:spcPts val="0"/>
              </a:spcBef>
              <a:spcAft>
                <a:spcPts val="0"/>
              </a:spcAft>
              <a:buClr>
                <a:srgbClr val="000000"/>
              </a:buClr>
              <a:buSzPts val="2000"/>
              <a:buFont typeface="Arial"/>
              <a:buNone/>
            </a:pPr>
            <a:r>
              <a:rPr b="0" i="0" lang="pt-BR" sz="2000" u="none" cap="none" strike="noStrike">
                <a:solidFill>
                  <a:srgbClr val="000000"/>
                </a:solidFill>
                <a:latin typeface="Arial"/>
                <a:ea typeface="Arial"/>
                <a:cs typeface="Arial"/>
                <a:sym typeface="Arial"/>
              </a:rPr>
              <a:t>FONSECA, M.V.S, RODRIGUES, I.M.L, FONSECA, M.B.S - Uma abordagem didática para a pressão interna de foguetes de garrafa PET propulsionados pela reação química entre vinagre e bicarbonato de sódio, Revista Brasileira de Ensino de Física, vol. 40, no 3, e3504 (2018).4</a:t>
            </a:r>
            <a:endParaRPr/>
          </a:p>
          <a:p>
            <a:pPr indent="0" lvl="0" marL="0" marR="0" rtl="0" algn="just">
              <a:lnSpc>
                <a:spcPct val="15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just">
              <a:lnSpc>
                <a:spcPct val="15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just">
              <a:lnSpc>
                <a:spcPct val="15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p:txBody>
      </p:sp>
      <p:sp>
        <p:nvSpPr>
          <p:cNvPr id="80" name="Google Shape;80;p1"/>
          <p:cNvSpPr txBox="1"/>
          <p:nvPr/>
        </p:nvSpPr>
        <p:spPr>
          <a:xfrm>
            <a:off x="21922109" y="13736929"/>
            <a:ext cx="8058600" cy="461700"/>
          </a:xfrm>
          <a:prstGeom prst="rect">
            <a:avLst/>
          </a:prstGeom>
          <a:noFill/>
          <a:ln>
            <a:noFill/>
          </a:ln>
        </p:spPr>
        <p:txBody>
          <a:bodyPr anchorCtr="0" anchor="t" bIns="91425" lIns="91425" spcFirstLastPara="1" rIns="91425" wrap="square" tIns="91425">
            <a:spAutoFit/>
          </a:bodyPr>
          <a:lstStyle/>
          <a:p>
            <a:pPr indent="0" lvl="0" marL="0" marR="0" rtl="0" algn="ctr">
              <a:lnSpc>
                <a:spcPct val="150000"/>
              </a:lnSpc>
              <a:spcBef>
                <a:spcPts val="0"/>
              </a:spcBef>
              <a:spcAft>
                <a:spcPts val="0"/>
              </a:spcAft>
              <a:buClr>
                <a:srgbClr val="000000"/>
              </a:buClr>
              <a:buSzPts val="1800"/>
              <a:buFont typeface="Arial"/>
              <a:buNone/>
            </a:pPr>
            <a:r>
              <a:t/>
            </a:r>
            <a:endParaRPr b="0" i="0" sz="1800" u="none" cap="none" strike="noStrike">
              <a:solidFill>
                <a:srgbClr val="666666"/>
              </a:solidFill>
              <a:latin typeface="Arial"/>
              <a:ea typeface="Arial"/>
              <a:cs typeface="Arial"/>
              <a:sym typeface="Arial"/>
            </a:endParaRPr>
          </a:p>
        </p:txBody>
      </p:sp>
      <p:sp>
        <p:nvSpPr>
          <p:cNvPr id="81" name="Google Shape;81;p1"/>
          <p:cNvSpPr/>
          <p:nvPr/>
        </p:nvSpPr>
        <p:spPr>
          <a:xfrm>
            <a:off x="20818350" y="15335611"/>
            <a:ext cx="10073400" cy="5526300"/>
          </a:xfrm>
          <a:prstGeom prst="roundRect">
            <a:avLst>
              <a:gd fmla="val 188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 name="Google Shape;82;p1"/>
          <p:cNvSpPr txBox="1"/>
          <p:nvPr/>
        </p:nvSpPr>
        <p:spPr>
          <a:xfrm>
            <a:off x="22546350" y="21588798"/>
            <a:ext cx="6617400" cy="461700"/>
          </a:xfrm>
          <a:prstGeom prst="rect">
            <a:avLst/>
          </a:prstGeom>
          <a:noFill/>
          <a:ln>
            <a:noFill/>
          </a:ln>
        </p:spPr>
        <p:txBody>
          <a:bodyPr anchorCtr="0" anchor="t" bIns="91425" lIns="91425" spcFirstLastPara="1" rIns="91425" wrap="square" tIns="91425">
            <a:spAutoFit/>
          </a:bodyPr>
          <a:lstStyle/>
          <a:p>
            <a:pPr indent="0" lvl="0" marL="45720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666666"/>
              </a:solidFill>
              <a:latin typeface="Times New Roman"/>
              <a:ea typeface="Times New Roman"/>
              <a:cs typeface="Times New Roman"/>
              <a:sym typeface="Times New Roman"/>
            </a:endParaRPr>
          </a:p>
        </p:txBody>
      </p:sp>
      <p:sp>
        <p:nvSpPr>
          <p:cNvPr id="83" name="Google Shape;83;p1"/>
          <p:cNvSpPr/>
          <p:nvPr/>
        </p:nvSpPr>
        <p:spPr>
          <a:xfrm>
            <a:off x="-25" y="0"/>
            <a:ext cx="438900" cy="43200000"/>
          </a:xfrm>
          <a:prstGeom prst="roundRect">
            <a:avLst>
              <a:gd fmla="val 1887" name="adj"/>
            </a:avLst>
          </a:prstGeom>
          <a:solidFill>
            <a:srgbClr val="C9DAF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 name="Google Shape;84;p1"/>
          <p:cNvSpPr/>
          <p:nvPr/>
        </p:nvSpPr>
        <p:spPr>
          <a:xfrm>
            <a:off x="32038850" y="0"/>
            <a:ext cx="360900" cy="43200000"/>
          </a:xfrm>
          <a:prstGeom prst="roundRect">
            <a:avLst>
              <a:gd fmla="val 1887" name="adj"/>
            </a:avLst>
          </a:prstGeom>
          <a:solidFill>
            <a:srgbClr val="C9DAF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 name="Google Shape;85;p1"/>
          <p:cNvSpPr/>
          <p:nvPr/>
        </p:nvSpPr>
        <p:spPr>
          <a:xfrm rot="5400000">
            <a:off x="16137900" y="-15884100"/>
            <a:ext cx="374700" cy="32142900"/>
          </a:xfrm>
          <a:prstGeom prst="roundRect">
            <a:avLst>
              <a:gd fmla="val 1887" name="adj"/>
            </a:avLst>
          </a:prstGeom>
          <a:solidFill>
            <a:srgbClr val="C9DAF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 name="Google Shape;86;p1"/>
          <p:cNvSpPr/>
          <p:nvPr/>
        </p:nvSpPr>
        <p:spPr>
          <a:xfrm rot="5400000">
            <a:off x="15968850" y="26952150"/>
            <a:ext cx="391800" cy="32103900"/>
          </a:xfrm>
          <a:prstGeom prst="roundRect">
            <a:avLst>
              <a:gd fmla="val 1887" name="adj"/>
            </a:avLst>
          </a:prstGeom>
          <a:solidFill>
            <a:srgbClr val="C9DAF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87" name="Google Shape;87;p1"/>
          <p:cNvPicPr preferRelativeResize="0"/>
          <p:nvPr/>
        </p:nvPicPr>
        <p:blipFill>
          <a:blip r:embed="rId5">
            <a:alphaModFix/>
          </a:blip>
          <a:stretch>
            <a:fillRect/>
          </a:stretch>
        </p:blipFill>
        <p:spPr>
          <a:xfrm>
            <a:off x="27373050" y="2805913"/>
            <a:ext cx="3648075" cy="1333500"/>
          </a:xfrm>
          <a:prstGeom prst="rect">
            <a:avLst/>
          </a:prstGeom>
          <a:noFill/>
          <a:ln>
            <a:noFill/>
          </a:ln>
        </p:spPr>
      </p:pic>
      <p:pic>
        <p:nvPicPr>
          <p:cNvPr id="88" name="Google Shape;88;p1"/>
          <p:cNvPicPr preferRelativeResize="0"/>
          <p:nvPr/>
        </p:nvPicPr>
        <p:blipFill>
          <a:blip r:embed="rId6">
            <a:alphaModFix/>
          </a:blip>
          <a:stretch>
            <a:fillRect/>
          </a:stretch>
        </p:blipFill>
        <p:spPr>
          <a:xfrm>
            <a:off x="734925" y="2211988"/>
            <a:ext cx="2447925" cy="1638300"/>
          </a:xfrm>
          <a:prstGeom prst="rect">
            <a:avLst/>
          </a:prstGeom>
          <a:noFill/>
          <a:ln>
            <a:noFill/>
          </a:ln>
        </p:spPr>
      </p:pic>
      <p:sp>
        <p:nvSpPr>
          <p:cNvPr id="89" name="Google Shape;89;p1"/>
          <p:cNvSpPr txBox="1"/>
          <p:nvPr/>
        </p:nvSpPr>
        <p:spPr>
          <a:xfrm>
            <a:off x="16995975" y="2347600"/>
            <a:ext cx="3000000" cy="6003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pt-BR" sz="2700">
                <a:solidFill>
                  <a:srgbClr val="666666"/>
                </a:solidFill>
                <a:latin typeface="Times New Roman"/>
                <a:ea typeface="Times New Roman"/>
                <a:cs typeface="Times New Roman"/>
                <a:sym typeface="Times New Roman"/>
              </a:rPr>
              <a:t>Coo</a:t>
            </a:r>
            <a:r>
              <a:rPr b="1" lang="pt-BR" sz="2700">
                <a:solidFill>
                  <a:srgbClr val="666666"/>
                </a:solidFill>
                <a:latin typeface="Times New Roman"/>
                <a:ea typeface="Times New Roman"/>
                <a:cs typeface="Times New Roman"/>
                <a:sym typeface="Times New Roman"/>
              </a:rPr>
              <a:t>rientador</a:t>
            </a:r>
            <a:endParaRPr b="1" sz="2700">
              <a:solidFill>
                <a:srgbClr val="666666"/>
              </a:solidFill>
              <a:latin typeface="Times New Roman"/>
              <a:ea typeface="Times New Roman"/>
              <a:cs typeface="Times New Roman"/>
              <a:sym typeface="Times New Roman"/>
            </a:endParaRPr>
          </a:p>
        </p:txBody>
      </p:sp>
      <p:sp>
        <p:nvSpPr>
          <p:cNvPr id="90" name="Google Shape;90;p1"/>
          <p:cNvSpPr txBox="1"/>
          <p:nvPr/>
        </p:nvSpPr>
        <p:spPr>
          <a:xfrm>
            <a:off x="19378075" y="2959725"/>
            <a:ext cx="3000000" cy="554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pt-BR" sz="2400">
                <a:solidFill>
                  <a:schemeClr val="dk1"/>
                </a:solidFill>
                <a:latin typeface="Times New Roman"/>
                <a:ea typeface="Times New Roman"/>
                <a:cs typeface="Times New Roman"/>
                <a:sym typeface="Times New Roman"/>
              </a:rPr>
              <a:t>Marcos Paglione</a:t>
            </a:r>
            <a:endParaRPr sz="2400">
              <a:solidFill>
                <a:schemeClr val="dk1"/>
              </a:solidFill>
              <a:latin typeface="Times New Roman"/>
              <a:ea typeface="Times New Roman"/>
              <a:cs typeface="Times New Roman"/>
              <a:sym typeface="Times New Roman"/>
            </a:endParaRPr>
          </a:p>
        </p:txBody>
      </p:sp>
      <p:sp>
        <p:nvSpPr>
          <p:cNvPr id="91" name="Google Shape;91;p1"/>
          <p:cNvSpPr txBox="1"/>
          <p:nvPr/>
        </p:nvSpPr>
        <p:spPr>
          <a:xfrm>
            <a:off x="21159388" y="31725788"/>
            <a:ext cx="6617400" cy="677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pt-BR" sz="3200">
                <a:solidFill>
                  <a:schemeClr val="lt1"/>
                </a:solidFill>
                <a:latin typeface="Times New Roman"/>
                <a:ea typeface="Times New Roman"/>
                <a:cs typeface="Times New Roman"/>
                <a:sym typeface="Times New Roman"/>
              </a:rPr>
              <a:t>Resultados</a:t>
            </a:r>
            <a:endParaRPr sz="3200">
              <a:solidFill>
                <a:schemeClr val="lt1"/>
              </a:solidFill>
              <a:latin typeface="Times New Roman"/>
              <a:ea typeface="Times New Roman"/>
              <a:cs typeface="Times New Roman"/>
              <a:sym typeface="Times New Roman"/>
            </a:endParaRPr>
          </a:p>
        </p:txBody>
      </p:sp>
      <p:sp>
        <p:nvSpPr>
          <p:cNvPr id="92" name="Google Shape;92;p1"/>
          <p:cNvSpPr/>
          <p:nvPr/>
        </p:nvSpPr>
        <p:spPr>
          <a:xfrm>
            <a:off x="870400" y="24080475"/>
            <a:ext cx="18993600" cy="5844600"/>
          </a:xfrm>
          <a:prstGeom prst="roundRect">
            <a:avLst>
              <a:gd fmla="val 188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 name="Google Shape;93;p1"/>
          <p:cNvSpPr/>
          <p:nvPr/>
        </p:nvSpPr>
        <p:spPr>
          <a:xfrm>
            <a:off x="870400" y="23563425"/>
            <a:ext cx="18993600" cy="786000"/>
          </a:xfrm>
          <a:prstGeom prst="roundRect">
            <a:avLst>
              <a:gd fmla="val 16667" name="adj"/>
            </a:avLst>
          </a:prstGeom>
          <a:solidFill>
            <a:schemeClr val="dk1"/>
          </a:solidFill>
          <a:ln cap="flat" cmpd="sng" w="9525">
            <a:solidFill>
              <a:schemeClr val="dk1"/>
            </a:solidFill>
            <a:prstDash val="solid"/>
            <a:round/>
            <a:headEnd len="sm" w="sm" type="none"/>
            <a:tailEnd len="sm" w="sm" type="none"/>
          </a:ln>
        </p:spPr>
        <p:txBody>
          <a:bodyPr anchorCtr="0" anchor="b" bIns="384350" lIns="384350" spcFirstLastPara="1" rIns="384350" wrap="square" tIns="384350">
            <a:noAutofit/>
          </a:bodyPr>
          <a:lstStyle/>
          <a:p>
            <a:pPr indent="0" lvl="0" marL="0" marR="0" rtl="0" algn="l">
              <a:lnSpc>
                <a:spcPct val="100000"/>
              </a:lnSpc>
              <a:spcBef>
                <a:spcPts val="0"/>
              </a:spcBef>
              <a:spcAft>
                <a:spcPts val="0"/>
              </a:spcAft>
              <a:buClr>
                <a:srgbClr val="000000"/>
              </a:buClr>
              <a:buSzPts val="5900"/>
              <a:buFont typeface="Arial"/>
              <a:buNone/>
            </a:pPr>
            <a:r>
              <a:t/>
            </a:r>
            <a:endParaRPr b="0" i="0" sz="5900" u="none" cap="none" strike="noStrike">
              <a:solidFill>
                <a:srgbClr val="000000"/>
              </a:solidFill>
              <a:latin typeface="Arial"/>
              <a:ea typeface="Arial"/>
              <a:cs typeface="Arial"/>
              <a:sym typeface="Arial"/>
            </a:endParaRPr>
          </a:p>
        </p:txBody>
      </p:sp>
      <p:sp>
        <p:nvSpPr>
          <p:cNvPr id="94" name="Google Shape;94;p1"/>
          <p:cNvSpPr txBox="1"/>
          <p:nvPr/>
        </p:nvSpPr>
        <p:spPr>
          <a:xfrm>
            <a:off x="1087075" y="24501125"/>
            <a:ext cx="18608400" cy="5692800"/>
          </a:xfrm>
          <a:prstGeom prst="rect">
            <a:avLst/>
          </a:prstGeom>
          <a:noFill/>
          <a:ln>
            <a:noFill/>
          </a:ln>
        </p:spPr>
        <p:txBody>
          <a:bodyPr anchorCtr="0" anchor="t" bIns="91425" lIns="91425" spcFirstLastPara="1" rIns="91425" wrap="square" tIns="91425">
            <a:spAutoFit/>
          </a:bodyPr>
          <a:lstStyle/>
          <a:p>
            <a:pPr indent="0" lvl="0" marL="0" marR="0" rtl="0" algn="just">
              <a:lnSpc>
                <a:spcPct val="107000"/>
              </a:lnSpc>
              <a:spcBef>
                <a:spcPts val="800"/>
              </a:spcBef>
              <a:spcAft>
                <a:spcPts val="800"/>
              </a:spcAft>
              <a:buNone/>
            </a:pPr>
            <a:r>
              <a:rPr lang="pt-BR" sz="2400">
                <a:latin typeface="Times New Roman"/>
                <a:ea typeface="Times New Roman"/>
                <a:cs typeface="Times New Roman"/>
                <a:sym typeface="Times New Roman"/>
              </a:rPr>
              <a:t>De acordo com Júnior (2021), o lançamento oblíquo é a análise individual dos movimentos na vertical e horizontal. O mesmo ocorre quando o objeto lançado forma um determinado ângulo com a horizontal. Com este tipo de lançamento, poderíamos atingir o maior alcance do foguete conforme imagem. </a:t>
            </a:r>
            <a:r>
              <a:rPr lang="pt-BR" sz="2400" u="sng">
                <a:latin typeface="Times New Roman"/>
                <a:ea typeface="Times New Roman"/>
                <a:cs typeface="Times New Roman"/>
                <a:sym typeface="Times New Roman"/>
              </a:rPr>
              <a:t>Figura 1 - Gráfico do lançamento oblíquo</a:t>
            </a:r>
            <a:r>
              <a:rPr lang="pt-BR" sz="2400">
                <a:latin typeface="Times New Roman"/>
                <a:ea typeface="Times New Roman"/>
                <a:cs typeface="Times New Roman"/>
                <a:sym typeface="Times New Roman"/>
              </a:rPr>
              <a:t> .A imagem indica a trajetória de um foguete de garrafa PET utilizado para participar da MOBFOG, o mesmo executa um movimento oblíquo, dessa forma, devemos levar em conta que o movimento na componente y determina a altura máxima atingida pelo foguete, neste caso a gravidade está atuando no sentido contrário. Já o movimento na componente x determina o alcance do foguete e a sua velocidade, desse modo, não há atuação da gravidade e consequentemente mantém a mesma velocidade. Tendo em vista estes fatores citados, o alcance horizontal é o foco para a maior distância entre os pontos de lançamento e a queda do foguete lançado. Ademais, aprofundamos o assunto, e sabemos que para obter o maior alcance teremos que ter o maior valor do seno, que corresponde a 90º, assim o ângulo de 45º é a melhor opção devido o mesmo ser multiplicado por dois, portanto as fórmulas obtidas para os cálculos necessários são relevantes para os lançamentos. Para obter o alcance máximo devemos considerar que o tempo total é o tempo de subida mais o tempo de descida, o primeiro é considerado quando o foguete atinge 12 a altura máxima e o segundo é quando o foguete retorna ao solo, assim a equação da componente Vy será analisada encontrando o tempo total. A altura máxima atingida por um objeto que executa movimento oblíquo é determinada pela fórmula a seguir. Concluímos que o estudo analisou e abordou os aspectos físicos e matemáticos do lançamento de um foguete. Assim ficou claro que o melhor ângulo a ser utilizado para obter o maior alcance será de 45º, ou seja, sua inclinação em relação a base. </a:t>
            </a:r>
            <a:endParaRPr i="0" sz="2400" u="none" cap="none" strike="noStrike">
              <a:solidFill>
                <a:srgbClr val="000000"/>
              </a:solidFill>
              <a:latin typeface="Times New Roman"/>
              <a:ea typeface="Times New Roman"/>
              <a:cs typeface="Times New Roman"/>
              <a:sym typeface="Times New Roman"/>
            </a:endParaRPr>
          </a:p>
        </p:txBody>
      </p:sp>
      <p:sp>
        <p:nvSpPr>
          <p:cNvPr id="95" name="Google Shape;95;p1"/>
          <p:cNvSpPr txBox="1"/>
          <p:nvPr/>
        </p:nvSpPr>
        <p:spPr>
          <a:xfrm>
            <a:off x="3722800" y="23617888"/>
            <a:ext cx="6617400" cy="677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pt-BR" sz="3200">
                <a:solidFill>
                  <a:schemeClr val="lt1"/>
                </a:solidFill>
                <a:latin typeface="Times New Roman"/>
                <a:ea typeface="Times New Roman"/>
                <a:cs typeface="Times New Roman"/>
                <a:sym typeface="Times New Roman"/>
              </a:rPr>
              <a:t>DESENVOLVIMENTO</a:t>
            </a:r>
            <a:r>
              <a:rPr lang="pt-BR" sz="3200">
                <a:solidFill>
                  <a:schemeClr val="lt1"/>
                </a:solidFill>
                <a:latin typeface="Times New Roman"/>
                <a:ea typeface="Times New Roman"/>
                <a:cs typeface="Times New Roman"/>
                <a:sym typeface="Times New Roman"/>
              </a:rPr>
              <a:t> </a:t>
            </a:r>
            <a:endParaRPr sz="3200">
              <a:solidFill>
                <a:schemeClr val="lt1"/>
              </a:solidFill>
              <a:latin typeface="Times New Roman"/>
              <a:ea typeface="Times New Roman"/>
              <a:cs typeface="Times New Roman"/>
              <a:sym typeface="Times New Roman"/>
            </a:endParaRPr>
          </a:p>
        </p:txBody>
      </p:sp>
      <p:sp>
        <p:nvSpPr>
          <p:cNvPr id="96" name="Google Shape;96;p1"/>
          <p:cNvSpPr/>
          <p:nvPr/>
        </p:nvSpPr>
        <p:spPr>
          <a:xfrm>
            <a:off x="20916750" y="23191175"/>
            <a:ext cx="9207900" cy="6533100"/>
          </a:xfrm>
          <a:prstGeom prst="roundRect">
            <a:avLst>
              <a:gd fmla="val 188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97" name="Google Shape;97;p1"/>
          <p:cNvPicPr preferRelativeResize="0"/>
          <p:nvPr/>
        </p:nvPicPr>
        <p:blipFill>
          <a:blip r:embed="rId7">
            <a:alphaModFix/>
          </a:blip>
          <a:stretch>
            <a:fillRect/>
          </a:stretch>
        </p:blipFill>
        <p:spPr>
          <a:xfrm>
            <a:off x="21385482" y="23521625"/>
            <a:ext cx="8265585" cy="5844600"/>
          </a:xfrm>
          <a:prstGeom prst="rect">
            <a:avLst/>
          </a:prstGeom>
          <a:noFill/>
          <a:ln cap="flat" cmpd="sng" w="9525">
            <a:solidFill>
              <a:schemeClr val="dk2"/>
            </a:solidFill>
            <a:prstDash val="solid"/>
            <a:round/>
            <a:headEnd len="sm" w="sm" type="none"/>
            <a:tailEnd len="sm" w="sm" type="none"/>
          </a:ln>
        </p:spPr>
      </p:pic>
      <p:pic>
        <p:nvPicPr>
          <p:cNvPr id="98" name="Google Shape;98;p1"/>
          <p:cNvPicPr preferRelativeResize="0"/>
          <p:nvPr/>
        </p:nvPicPr>
        <p:blipFill>
          <a:blip r:embed="rId8">
            <a:alphaModFix/>
          </a:blip>
          <a:stretch>
            <a:fillRect/>
          </a:stretch>
        </p:blipFill>
        <p:spPr>
          <a:xfrm>
            <a:off x="21213325" y="8678574"/>
            <a:ext cx="9054075" cy="3930337"/>
          </a:xfrm>
          <a:prstGeom prst="rect">
            <a:avLst/>
          </a:prstGeom>
          <a:noFill/>
          <a:ln cap="flat" cmpd="sng" w="9525">
            <a:solidFill>
              <a:schemeClr val="dk2"/>
            </a:solidFill>
            <a:prstDash val="solid"/>
            <a:round/>
            <a:headEnd len="sm" w="sm" type="none"/>
            <a:tailEnd len="sm" w="sm" type="none"/>
          </a:ln>
        </p:spPr>
      </p:pic>
      <p:pic>
        <p:nvPicPr>
          <p:cNvPr id="99" name="Google Shape;99;p1"/>
          <p:cNvPicPr preferRelativeResize="0"/>
          <p:nvPr/>
        </p:nvPicPr>
        <p:blipFill>
          <a:blip r:embed="rId9">
            <a:alphaModFix/>
          </a:blip>
          <a:stretch>
            <a:fillRect/>
          </a:stretch>
        </p:blipFill>
        <p:spPr>
          <a:xfrm>
            <a:off x="21033451" y="15614412"/>
            <a:ext cx="9643200" cy="4940382"/>
          </a:xfrm>
          <a:prstGeom prst="rect">
            <a:avLst/>
          </a:prstGeom>
          <a:noFill/>
          <a:ln cap="flat" cmpd="sng" w="9525">
            <a:solidFill>
              <a:schemeClr val="dk2"/>
            </a:solidFill>
            <a:prstDash val="solid"/>
            <a:round/>
            <a:headEnd len="sm" w="sm" type="none"/>
            <a:tailEnd len="sm" w="sm" type="none"/>
          </a:ln>
        </p:spPr>
      </p:pic>
      <p:sp>
        <p:nvSpPr>
          <p:cNvPr id="100" name="Google Shape;100;p1"/>
          <p:cNvSpPr txBox="1"/>
          <p:nvPr/>
        </p:nvSpPr>
        <p:spPr>
          <a:xfrm>
            <a:off x="20916725" y="13171550"/>
            <a:ext cx="96432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pt-BR"/>
              <a:t> Imagem retirada do relatório de pesquisa do projeto</a:t>
            </a:r>
            <a:endParaRPr/>
          </a:p>
        </p:txBody>
      </p:sp>
      <p:sp>
        <p:nvSpPr>
          <p:cNvPr id="101" name="Google Shape;101;p1"/>
          <p:cNvSpPr txBox="1"/>
          <p:nvPr/>
        </p:nvSpPr>
        <p:spPr>
          <a:xfrm>
            <a:off x="21033450" y="21025250"/>
            <a:ext cx="96432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pt-BR"/>
              <a:t> Imagem retirada do relatório de pesquisa do projeto</a:t>
            </a:r>
            <a:endParaRPr/>
          </a:p>
        </p:txBody>
      </p:sp>
      <p:sp>
        <p:nvSpPr>
          <p:cNvPr id="102" name="Google Shape;102;p1"/>
          <p:cNvSpPr txBox="1"/>
          <p:nvPr/>
        </p:nvSpPr>
        <p:spPr>
          <a:xfrm>
            <a:off x="20699100" y="29816638"/>
            <a:ext cx="96432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pt-BR"/>
              <a:t> Imagem retirada do relatório de pesquisa do projeto</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