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60" r:id="rId1"/>
  </p:sldMasterIdLst>
  <p:notesMasterIdLst>
    <p:notesMasterId r:id="rId3"/>
  </p:notesMasterIdLst>
  <p:handoutMasterIdLst>
    <p:handoutMasterId r:id="rId4"/>
  </p:handoutMasterIdLst>
  <p:sldIdLst>
    <p:sldId id="259" r:id="rId2"/>
  </p:sldIdLst>
  <p:sldSz cx="21599525" cy="32399288"/>
  <p:notesSz cx="6669088" cy="9926638"/>
  <p:defaultTextStyle>
    <a:defPPr>
      <a:defRPr lang="pt-BR"/>
    </a:defPPr>
    <a:lvl1pPr algn="l" rtl="0" eaLnBrk="0" fontAlgn="base" hangingPunct="0">
      <a:spcBef>
        <a:spcPct val="0"/>
      </a:spcBef>
      <a:spcAft>
        <a:spcPct val="0"/>
      </a:spcAft>
      <a:defRPr sz="2300" b="1" kern="1200">
        <a:solidFill>
          <a:schemeClr val="tx1"/>
        </a:solidFill>
        <a:latin typeface="Times New Roman" panose="02020603050405020304" pitchFamily="18" charset="0"/>
        <a:ea typeface="MS PGothic" panose="020B0600070205080204" pitchFamily="34" charset="-128"/>
        <a:cs typeface="+mn-cs"/>
      </a:defRPr>
    </a:lvl1pPr>
    <a:lvl2pPr marL="381000" indent="76200" algn="l" rtl="0" eaLnBrk="0" fontAlgn="base" hangingPunct="0">
      <a:spcBef>
        <a:spcPct val="0"/>
      </a:spcBef>
      <a:spcAft>
        <a:spcPct val="0"/>
      </a:spcAft>
      <a:defRPr sz="2300" b="1" kern="1200">
        <a:solidFill>
          <a:schemeClr val="tx1"/>
        </a:solidFill>
        <a:latin typeface="Times New Roman" panose="02020603050405020304" pitchFamily="18" charset="0"/>
        <a:ea typeface="MS PGothic" panose="020B0600070205080204" pitchFamily="34" charset="-128"/>
        <a:cs typeface="+mn-cs"/>
      </a:defRPr>
    </a:lvl2pPr>
    <a:lvl3pPr marL="762000" indent="152400" algn="l" rtl="0" eaLnBrk="0" fontAlgn="base" hangingPunct="0">
      <a:spcBef>
        <a:spcPct val="0"/>
      </a:spcBef>
      <a:spcAft>
        <a:spcPct val="0"/>
      </a:spcAft>
      <a:defRPr sz="2300" b="1" kern="1200">
        <a:solidFill>
          <a:schemeClr val="tx1"/>
        </a:solidFill>
        <a:latin typeface="Times New Roman" panose="02020603050405020304" pitchFamily="18" charset="0"/>
        <a:ea typeface="MS PGothic" panose="020B0600070205080204" pitchFamily="34" charset="-128"/>
        <a:cs typeface="+mn-cs"/>
      </a:defRPr>
    </a:lvl3pPr>
    <a:lvl4pPr marL="1143000" indent="228600" algn="l" rtl="0" eaLnBrk="0" fontAlgn="base" hangingPunct="0">
      <a:spcBef>
        <a:spcPct val="0"/>
      </a:spcBef>
      <a:spcAft>
        <a:spcPct val="0"/>
      </a:spcAft>
      <a:defRPr sz="2300" b="1" kern="1200">
        <a:solidFill>
          <a:schemeClr val="tx1"/>
        </a:solidFill>
        <a:latin typeface="Times New Roman" panose="02020603050405020304" pitchFamily="18" charset="0"/>
        <a:ea typeface="MS PGothic" panose="020B0600070205080204" pitchFamily="34" charset="-128"/>
        <a:cs typeface="+mn-cs"/>
      </a:defRPr>
    </a:lvl4pPr>
    <a:lvl5pPr marL="1524000" indent="304800" algn="l" rtl="0" eaLnBrk="0" fontAlgn="base" hangingPunct="0">
      <a:spcBef>
        <a:spcPct val="0"/>
      </a:spcBef>
      <a:spcAft>
        <a:spcPct val="0"/>
      </a:spcAft>
      <a:defRPr sz="2300" b="1" kern="1200">
        <a:solidFill>
          <a:schemeClr val="tx1"/>
        </a:solidFill>
        <a:latin typeface="Times New Roman" panose="02020603050405020304" pitchFamily="18" charset="0"/>
        <a:ea typeface="MS PGothic" panose="020B0600070205080204" pitchFamily="34" charset="-128"/>
        <a:cs typeface="+mn-cs"/>
      </a:defRPr>
    </a:lvl5pPr>
    <a:lvl6pPr marL="2286000" algn="l" defTabSz="914400" rtl="0" eaLnBrk="1" latinLnBrk="0" hangingPunct="1">
      <a:defRPr sz="2300" b="1" kern="1200">
        <a:solidFill>
          <a:schemeClr val="tx1"/>
        </a:solidFill>
        <a:latin typeface="Times New Roman" panose="02020603050405020304" pitchFamily="18" charset="0"/>
        <a:ea typeface="MS PGothic" panose="020B0600070205080204" pitchFamily="34" charset="-128"/>
        <a:cs typeface="+mn-cs"/>
      </a:defRPr>
    </a:lvl6pPr>
    <a:lvl7pPr marL="2743200" algn="l" defTabSz="914400" rtl="0" eaLnBrk="1" latinLnBrk="0" hangingPunct="1">
      <a:defRPr sz="2300" b="1" kern="1200">
        <a:solidFill>
          <a:schemeClr val="tx1"/>
        </a:solidFill>
        <a:latin typeface="Times New Roman" panose="02020603050405020304" pitchFamily="18" charset="0"/>
        <a:ea typeface="MS PGothic" panose="020B0600070205080204" pitchFamily="34" charset="-128"/>
        <a:cs typeface="+mn-cs"/>
      </a:defRPr>
    </a:lvl7pPr>
    <a:lvl8pPr marL="3200400" algn="l" defTabSz="914400" rtl="0" eaLnBrk="1" latinLnBrk="0" hangingPunct="1">
      <a:defRPr sz="2300" b="1" kern="1200">
        <a:solidFill>
          <a:schemeClr val="tx1"/>
        </a:solidFill>
        <a:latin typeface="Times New Roman" panose="02020603050405020304" pitchFamily="18" charset="0"/>
        <a:ea typeface="MS PGothic" panose="020B0600070205080204" pitchFamily="34" charset="-128"/>
        <a:cs typeface="+mn-cs"/>
      </a:defRPr>
    </a:lvl8pPr>
    <a:lvl9pPr marL="3657600" algn="l" defTabSz="914400" rtl="0" eaLnBrk="1" latinLnBrk="0" hangingPunct="1">
      <a:defRPr sz="2300" b="1" kern="1200">
        <a:solidFill>
          <a:schemeClr val="tx1"/>
        </a:solidFill>
        <a:latin typeface="Times New Roman" panose="02020603050405020304" pitchFamily="18" charset="0"/>
        <a:ea typeface="MS PGothic" panose="020B0600070205080204" pitchFamily="34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0205">
          <p15:clr>
            <a:srgbClr val="A4A3A4"/>
          </p15:clr>
        </p15:guide>
        <p15:guide id="2" pos="6803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3007A"/>
    <a:srgbClr val="4A94B9"/>
    <a:srgbClr val="549DC0"/>
    <a:srgbClr val="387392"/>
    <a:srgbClr val="00007E"/>
    <a:srgbClr val="008243"/>
    <a:srgbClr val="004500"/>
    <a:srgbClr val="0099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175" autoAdjust="0"/>
    <p:restoredTop sz="91203" autoAdjust="0"/>
  </p:normalViewPr>
  <p:slideViewPr>
    <p:cSldViewPr>
      <p:cViewPr>
        <p:scale>
          <a:sx n="20" d="100"/>
          <a:sy n="20" d="100"/>
        </p:scale>
        <p:origin x="2562" y="18"/>
      </p:cViewPr>
      <p:guideLst>
        <p:guide orient="horz" pos="10205"/>
        <p:guide pos="6803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>
            <a:extLst>
              <a:ext uri="{FF2B5EF4-FFF2-40B4-BE49-F238E27FC236}">
                <a16:creationId xmlns:a16="http://schemas.microsoft.com/office/drawing/2014/main" xmlns="" id="{112A6FBA-4ADE-4A4B-A27A-A3480F75BDC2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25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3" name="Espaço Reservado para Data 2">
            <a:extLst>
              <a:ext uri="{FF2B5EF4-FFF2-40B4-BE49-F238E27FC236}">
                <a16:creationId xmlns:a16="http://schemas.microsoft.com/office/drawing/2014/main" xmlns="" id="{53F9E124-5078-4708-B984-9F1B1974BF0C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778250" y="0"/>
            <a:ext cx="288925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DE1CDAD6-91BC-4448-A517-93DB6E84A8DA}" type="datetimeFigureOut">
              <a:rPr lang="pt-BR"/>
              <a:pPr>
                <a:defRPr/>
              </a:pPr>
              <a:t>08/03/2022</a:t>
            </a:fld>
            <a:endParaRPr lang="pt-BR" dirty="0"/>
          </a:p>
        </p:txBody>
      </p:sp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xmlns="" id="{F2B0A455-1BDD-41C2-8BAA-C7B537E9BB98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88925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5" name="Espaço Reservado para Número de Slide 4">
            <a:extLst>
              <a:ext uri="{FF2B5EF4-FFF2-40B4-BE49-F238E27FC236}">
                <a16:creationId xmlns:a16="http://schemas.microsoft.com/office/drawing/2014/main" xmlns="" id="{5F935E77-A1F3-4A01-A3BD-C6EB475FA329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778250" y="9428163"/>
            <a:ext cx="2889250" cy="4968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AAA458AC-E9EC-48B1-8637-6ACE954C8FF0}" type="slidenum">
              <a:rPr lang="pt-BR" altLang="pt-BR"/>
              <a:pPr/>
              <a:t>‹nº›</a:t>
            </a:fld>
            <a:endParaRPr lang="pt-BR" altLang="pt-BR" dirty="0"/>
          </a:p>
        </p:txBody>
      </p:sp>
    </p:spTree>
    <p:extLst>
      <p:ext uri="{BB962C8B-B14F-4D97-AF65-F5344CB8AC3E}">
        <p14:creationId xmlns:p14="http://schemas.microsoft.com/office/powerpoint/2010/main" val="426935248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25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778250" y="0"/>
            <a:ext cx="288925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C48C0D9-E5BA-4723-8AD7-C4D94A858134}" type="datetimeFigureOut">
              <a:rPr lang="pt-BR" smtClean="0"/>
              <a:t>08/03/2022</a:t>
            </a:fld>
            <a:endParaRPr lang="pt-BR" dirty="0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2217738" y="1241425"/>
            <a:ext cx="2233612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 dirty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66750" y="4776788"/>
            <a:ext cx="5335588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88925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778250" y="9429750"/>
            <a:ext cx="288925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8B8BE29-6F0B-4F0E-9AF8-0ABC2E31CD10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9090989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B8BE29-6F0B-4F0E-9AF8-0ABC2E31CD10}" type="slidenum">
              <a:rPr lang="pt-BR" smtClean="0"/>
              <a:t>1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4641585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19965" y="5302386"/>
            <a:ext cx="18359596" cy="11279752"/>
          </a:xfrm>
        </p:spPr>
        <p:txBody>
          <a:bodyPr anchor="b"/>
          <a:lstStyle>
            <a:lvl1pPr algn="ctr">
              <a:defRPr sz="14173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9941" y="17017128"/>
            <a:ext cx="16199644" cy="7822326"/>
          </a:xfrm>
        </p:spPr>
        <p:txBody>
          <a:bodyPr/>
          <a:lstStyle>
            <a:lvl1pPr marL="0" indent="0" algn="ctr">
              <a:buNone/>
              <a:defRPr sz="5669"/>
            </a:lvl1pPr>
            <a:lvl2pPr marL="1079998" indent="0" algn="ctr">
              <a:buNone/>
              <a:defRPr sz="4724"/>
            </a:lvl2pPr>
            <a:lvl3pPr marL="2159996" indent="0" algn="ctr">
              <a:buNone/>
              <a:defRPr sz="4252"/>
            </a:lvl3pPr>
            <a:lvl4pPr marL="3239994" indent="0" algn="ctr">
              <a:buNone/>
              <a:defRPr sz="3780"/>
            </a:lvl4pPr>
            <a:lvl5pPr marL="4319991" indent="0" algn="ctr">
              <a:buNone/>
              <a:defRPr sz="3780"/>
            </a:lvl5pPr>
            <a:lvl6pPr marL="5399989" indent="0" algn="ctr">
              <a:buNone/>
              <a:defRPr sz="3780"/>
            </a:lvl6pPr>
            <a:lvl7pPr marL="6479987" indent="0" algn="ctr">
              <a:buNone/>
              <a:defRPr sz="3780"/>
            </a:lvl7pPr>
            <a:lvl8pPr marL="7559985" indent="0" algn="ctr">
              <a:buNone/>
              <a:defRPr sz="3780"/>
            </a:lvl8pPr>
            <a:lvl9pPr marL="8639983" indent="0" algn="ctr">
              <a:buNone/>
              <a:defRPr sz="378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37355C56-0E44-4C6A-95D5-0A8F9E17C7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6D93DF9D-FDFB-4FF3-9DA8-7CE3DC929E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58794E8F-F582-4D3D-A7FF-20A49E220D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80CAEAF-B636-42BA-BD07-36C05996121F}" type="slidenum">
              <a:rPr lang="pt-BR" altLang="pt-BR"/>
              <a:pPr/>
              <a:t>‹nº›</a:t>
            </a:fld>
            <a:endParaRPr lang="pt-BR" altLang="pt-BR" dirty="0"/>
          </a:p>
        </p:txBody>
      </p:sp>
    </p:spTree>
    <p:extLst>
      <p:ext uri="{BB962C8B-B14F-4D97-AF65-F5344CB8AC3E}">
        <p14:creationId xmlns:p14="http://schemas.microsoft.com/office/powerpoint/2010/main" val="42435170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8965ED2B-8CEF-41F0-A13E-014C7EC107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F955199A-6C4F-4CFA-B9E2-450DF97CA0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D65387B8-C77A-4907-8840-6B877E45AA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7EF2DB9-C4A8-4CED-A025-AA8DB58AC996}" type="slidenum">
              <a:rPr lang="pt-BR" altLang="pt-BR"/>
              <a:pPr/>
              <a:t>‹nº›</a:t>
            </a:fld>
            <a:endParaRPr lang="pt-BR" altLang="pt-BR" dirty="0"/>
          </a:p>
        </p:txBody>
      </p:sp>
    </p:spTree>
    <p:extLst>
      <p:ext uri="{BB962C8B-B14F-4D97-AF65-F5344CB8AC3E}">
        <p14:creationId xmlns:p14="http://schemas.microsoft.com/office/powerpoint/2010/main" val="40697853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3719" y="8077332"/>
            <a:ext cx="18629590" cy="13477201"/>
          </a:xfrm>
        </p:spPr>
        <p:txBody>
          <a:bodyPr anchor="b"/>
          <a:lstStyle>
            <a:lvl1pPr>
              <a:defRPr sz="14173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73719" y="21682033"/>
            <a:ext cx="18629590" cy="7087342"/>
          </a:xfrm>
        </p:spPr>
        <p:txBody>
          <a:bodyPr/>
          <a:lstStyle>
            <a:lvl1pPr marL="0" indent="0">
              <a:buNone/>
              <a:defRPr sz="5669">
                <a:solidFill>
                  <a:schemeClr val="tx1"/>
                </a:solidFill>
              </a:defRPr>
            </a:lvl1pPr>
            <a:lvl2pPr marL="1079998" indent="0">
              <a:buNone/>
              <a:defRPr sz="4724">
                <a:solidFill>
                  <a:schemeClr val="tx1">
                    <a:tint val="75000"/>
                  </a:schemeClr>
                </a:solidFill>
              </a:defRPr>
            </a:lvl2pPr>
            <a:lvl3pPr marL="2159996" indent="0">
              <a:buNone/>
              <a:defRPr sz="4252">
                <a:solidFill>
                  <a:schemeClr val="tx1">
                    <a:tint val="75000"/>
                  </a:schemeClr>
                </a:solidFill>
              </a:defRPr>
            </a:lvl3pPr>
            <a:lvl4pPr marL="3239994" indent="0">
              <a:buNone/>
              <a:defRPr sz="3780">
                <a:solidFill>
                  <a:schemeClr val="tx1">
                    <a:tint val="75000"/>
                  </a:schemeClr>
                </a:solidFill>
              </a:defRPr>
            </a:lvl4pPr>
            <a:lvl5pPr marL="4319991" indent="0">
              <a:buNone/>
              <a:defRPr sz="3780">
                <a:solidFill>
                  <a:schemeClr val="tx1">
                    <a:tint val="75000"/>
                  </a:schemeClr>
                </a:solidFill>
              </a:defRPr>
            </a:lvl5pPr>
            <a:lvl6pPr marL="5399989" indent="0">
              <a:buNone/>
              <a:defRPr sz="3780">
                <a:solidFill>
                  <a:schemeClr val="tx1">
                    <a:tint val="75000"/>
                  </a:schemeClr>
                </a:solidFill>
              </a:defRPr>
            </a:lvl6pPr>
            <a:lvl7pPr marL="6479987" indent="0">
              <a:buNone/>
              <a:defRPr sz="3780">
                <a:solidFill>
                  <a:schemeClr val="tx1">
                    <a:tint val="75000"/>
                  </a:schemeClr>
                </a:solidFill>
              </a:defRPr>
            </a:lvl7pPr>
            <a:lvl8pPr marL="7559985" indent="0">
              <a:buNone/>
              <a:defRPr sz="3780">
                <a:solidFill>
                  <a:schemeClr val="tx1">
                    <a:tint val="75000"/>
                  </a:schemeClr>
                </a:solidFill>
              </a:defRPr>
            </a:lvl8pPr>
            <a:lvl9pPr marL="8639983" indent="0">
              <a:buNone/>
              <a:defRPr sz="378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E72F3499-991B-48A9-9CD3-FB4DCD2FEB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A77BBE9E-E96F-418B-BC51-CA8A91728F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15EE4EA9-A21C-433B-A9BD-99C5D63554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26B66E0-206E-4E1B-A18B-F2344387B363}" type="slidenum">
              <a:rPr lang="pt-BR" altLang="pt-BR"/>
              <a:pPr/>
              <a:t>‹nº›</a:t>
            </a:fld>
            <a:endParaRPr lang="pt-BR" altLang="pt-BR" dirty="0"/>
          </a:p>
        </p:txBody>
      </p:sp>
    </p:spTree>
    <p:extLst>
      <p:ext uri="{BB962C8B-B14F-4D97-AF65-F5344CB8AC3E}">
        <p14:creationId xmlns:p14="http://schemas.microsoft.com/office/powerpoint/2010/main" val="38816401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84967" y="8624810"/>
            <a:ext cx="9179798" cy="20557051"/>
          </a:xfrm>
        </p:spPr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34760" y="8624810"/>
            <a:ext cx="9179798" cy="20557051"/>
          </a:xfrm>
        </p:spPr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xmlns="" id="{D693D829-C9B5-45B7-A619-D029671360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xmlns="" id="{22DFCD44-F3F0-435E-BDAF-7CB5FFA582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xmlns="" id="{73C2C5F2-98D2-496D-B1BD-EF3F5DE2A2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A2A65A-73AB-4D6D-8A14-459BF0461287}" type="slidenum">
              <a:rPr lang="pt-BR" altLang="pt-BR"/>
              <a:pPr/>
              <a:t>‹nº›</a:t>
            </a:fld>
            <a:endParaRPr lang="pt-BR" altLang="pt-BR" dirty="0"/>
          </a:p>
        </p:txBody>
      </p:sp>
    </p:spTree>
    <p:extLst>
      <p:ext uri="{BB962C8B-B14F-4D97-AF65-F5344CB8AC3E}">
        <p14:creationId xmlns:p14="http://schemas.microsoft.com/office/powerpoint/2010/main" val="42645095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7781" y="1724969"/>
            <a:ext cx="18629590" cy="6262365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7783" y="7942328"/>
            <a:ext cx="9137610" cy="3892412"/>
          </a:xfrm>
        </p:spPr>
        <p:txBody>
          <a:bodyPr anchor="b"/>
          <a:lstStyle>
            <a:lvl1pPr marL="0" indent="0">
              <a:buNone/>
              <a:defRPr sz="5669" b="1"/>
            </a:lvl1pPr>
            <a:lvl2pPr marL="1079998" indent="0">
              <a:buNone/>
              <a:defRPr sz="4724" b="1"/>
            </a:lvl2pPr>
            <a:lvl3pPr marL="2159996" indent="0">
              <a:buNone/>
              <a:defRPr sz="4252" b="1"/>
            </a:lvl3pPr>
            <a:lvl4pPr marL="3239994" indent="0">
              <a:buNone/>
              <a:defRPr sz="3780" b="1"/>
            </a:lvl4pPr>
            <a:lvl5pPr marL="4319991" indent="0">
              <a:buNone/>
              <a:defRPr sz="3780" b="1"/>
            </a:lvl5pPr>
            <a:lvl6pPr marL="5399989" indent="0">
              <a:buNone/>
              <a:defRPr sz="3780" b="1"/>
            </a:lvl6pPr>
            <a:lvl7pPr marL="6479987" indent="0">
              <a:buNone/>
              <a:defRPr sz="3780" b="1"/>
            </a:lvl7pPr>
            <a:lvl8pPr marL="7559985" indent="0">
              <a:buNone/>
              <a:defRPr sz="3780" b="1"/>
            </a:lvl8pPr>
            <a:lvl9pPr marL="8639983" indent="0">
              <a:buNone/>
              <a:defRPr sz="378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87783" y="11834740"/>
            <a:ext cx="9137610" cy="17407120"/>
          </a:xfrm>
        </p:spPr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0934761" y="7942328"/>
            <a:ext cx="9182611" cy="3892412"/>
          </a:xfrm>
        </p:spPr>
        <p:txBody>
          <a:bodyPr anchor="b"/>
          <a:lstStyle>
            <a:lvl1pPr marL="0" indent="0">
              <a:buNone/>
              <a:defRPr sz="5669" b="1"/>
            </a:lvl1pPr>
            <a:lvl2pPr marL="1079998" indent="0">
              <a:buNone/>
              <a:defRPr sz="4724" b="1"/>
            </a:lvl2pPr>
            <a:lvl3pPr marL="2159996" indent="0">
              <a:buNone/>
              <a:defRPr sz="4252" b="1"/>
            </a:lvl3pPr>
            <a:lvl4pPr marL="3239994" indent="0">
              <a:buNone/>
              <a:defRPr sz="3780" b="1"/>
            </a:lvl4pPr>
            <a:lvl5pPr marL="4319991" indent="0">
              <a:buNone/>
              <a:defRPr sz="3780" b="1"/>
            </a:lvl5pPr>
            <a:lvl6pPr marL="5399989" indent="0">
              <a:buNone/>
              <a:defRPr sz="3780" b="1"/>
            </a:lvl6pPr>
            <a:lvl7pPr marL="6479987" indent="0">
              <a:buNone/>
              <a:defRPr sz="3780" b="1"/>
            </a:lvl7pPr>
            <a:lvl8pPr marL="7559985" indent="0">
              <a:buNone/>
              <a:defRPr sz="3780" b="1"/>
            </a:lvl8pPr>
            <a:lvl9pPr marL="8639983" indent="0">
              <a:buNone/>
              <a:defRPr sz="378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0934761" y="11834740"/>
            <a:ext cx="9182611" cy="17407120"/>
          </a:xfrm>
        </p:spPr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xmlns="" id="{1C50A11E-CF64-4E4F-A3B2-8C70C2B5E8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xmlns="" id="{024274C4-E4E9-4B4E-975D-68E7FE9BCE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xmlns="" id="{4ADB317F-3C0D-43EE-A3D6-C648286098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37D2FE-A5B5-47D4-AD6B-705D819F7826}" type="slidenum">
              <a:rPr lang="pt-BR" altLang="pt-BR"/>
              <a:pPr/>
              <a:t>‹nº›</a:t>
            </a:fld>
            <a:endParaRPr lang="pt-BR" altLang="pt-BR" dirty="0"/>
          </a:p>
        </p:txBody>
      </p:sp>
    </p:spTree>
    <p:extLst>
      <p:ext uri="{BB962C8B-B14F-4D97-AF65-F5344CB8AC3E}">
        <p14:creationId xmlns:p14="http://schemas.microsoft.com/office/powerpoint/2010/main" val="2191565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xmlns="" id="{7199B881-7E7C-4827-8114-A63252FAA6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xmlns="" id="{723962CE-E9D7-4F73-878D-725CC29B4D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xmlns="" id="{D75CE9AC-10C1-4DB9-865D-4CB759A357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C01ED00-A477-43B2-BE44-22F2041E5619}" type="slidenum">
              <a:rPr lang="pt-BR" altLang="pt-BR"/>
              <a:pPr/>
              <a:t>‹nº›</a:t>
            </a:fld>
            <a:endParaRPr lang="pt-BR" altLang="pt-BR" dirty="0"/>
          </a:p>
        </p:txBody>
      </p:sp>
    </p:spTree>
    <p:extLst>
      <p:ext uri="{BB962C8B-B14F-4D97-AF65-F5344CB8AC3E}">
        <p14:creationId xmlns:p14="http://schemas.microsoft.com/office/powerpoint/2010/main" val="11373797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xmlns="" id="{D1BD7DD9-3F99-40BB-A3D8-2C8BADFDBE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xmlns="" id="{ED906270-9FC4-4AC3-A522-EC06C7E5F4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xmlns="" id="{6DCFF283-224E-44E9-BC17-023C559AF1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D65E97C-F3FF-4CE5-BD96-7F923440F60D}" type="slidenum">
              <a:rPr lang="pt-BR" altLang="pt-BR"/>
              <a:pPr/>
              <a:t>‹nº›</a:t>
            </a:fld>
            <a:endParaRPr lang="pt-BR" altLang="pt-BR" dirty="0"/>
          </a:p>
        </p:txBody>
      </p:sp>
    </p:spTree>
    <p:extLst>
      <p:ext uri="{BB962C8B-B14F-4D97-AF65-F5344CB8AC3E}">
        <p14:creationId xmlns:p14="http://schemas.microsoft.com/office/powerpoint/2010/main" val="42366240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7781" y="2159952"/>
            <a:ext cx="6966409" cy="7559834"/>
          </a:xfrm>
        </p:spPr>
        <p:txBody>
          <a:bodyPr anchor="b"/>
          <a:lstStyle>
            <a:lvl1pPr>
              <a:defRPr sz="7559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82611" y="4664905"/>
            <a:ext cx="10934760" cy="23024494"/>
          </a:xfrm>
        </p:spPr>
        <p:txBody>
          <a:bodyPr/>
          <a:lstStyle>
            <a:lvl1pPr>
              <a:defRPr sz="7559"/>
            </a:lvl1pPr>
            <a:lvl2pPr>
              <a:defRPr sz="6614"/>
            </a:lvl2pPr>
            <a:lvl3pPr>
              <a:defRPr sz="5669"/>
            </a:lvl3pPr>
            <a:lvl4pPr>
              <a:defRPr sz="4724"/>
            </a:lvl4pPr>
            <a:lvl5pPr>
              <a:defRPr sz="4724"/>
            </a:lvl5pPr>
            <a:lvl6pPr>
              <a:defRPr sz="4724"/>
            </a:lvl6pPr>
            <a:lvl7pPr>
              <a:defRPr sz="4724"/>
            </a:lvl7pPr>
            <a:lvl8pPr>
              <a:defRPr sz="4724"/>
            </a:lvl8pPr>
            <a:lvl9pPr>
              <a:defRPr sz="4724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7781" y="9719786"/>
            <a:ext cx="6966409" cy="18007107"/>
          </a:xfrm>
        </p:spPr>
        <p:txBody>
          <a:bodyPr/>
          <a:lstStyle>
            <a:lvl1pPr marL="0" indent="0">
              <a:buNone/>
              <a:defRPr sz="3780"/>
            </a:lvl1pPr>
            <a:lvl2pPr marL="1079998" indent="0">
              <a:buNone/>
              <a:defRPr sz="3307"/>
            </a:lvl2pPr>
            <a:lvl3pPr marL="2159996" indent="0">
              <a:buNone/>
              <a:defRPr sz="2835"/>
            </a:lvl3pPr>
            <a:lvl4pPr marL="3239994" indent="0">
              <a:buNone/>
              <a:defRPr sz="2362"/>
            </a:lvl4pPr>
            <a:lvl5pPr marL="4319991" indent="0">
              <a:buNone/>
              <a:defRPr sz="2362"/>
            </a:lvl5pPr>
            <a:lvl6pPr marL="5399989" indent="0">
              <a:buNone/>
              <a:defRPr sz="2362"/>
            </a:lvl6pPr>
            <a:lvl7pPr marL="6479987" indent="0">
              <a:buNone/>
              <a:defRPr sz="2362"/>
            </a:lvl7pPr>
            <a:lvl8pPr marL="7559985" indent="0">
              <a:buNone/>
              <a:defRPr sz="2362"/>
            </a:lvl8pPr>
            <a:lvl9pPr marL="8639983" indent="0">
              <a:buNone/>
              <a:defRPr sz="2362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xmlns="" id="{DB5EBBD0-C468-4973-95B2-E0F0218093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xmlns="" id="{55F96053-1311-4487-9CFE-B26257E2AE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xmlns="" id="{DC1B9F30-1839-4675-84BE-A7CBA8BB71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5576273-5039-455D-B89E-BAB2C270BBD1}" type="slidenum">
              <a:rPr lang="pt-BR" altLang="pt-BR"/>
              <a:pPr/>
              <a:t>‹nº›</a:t>
            </a:fld>
            <a:endParaRPr lang="pt-BR" altLang="pt-BR" dirty="0"/>
          </a:p>
        </p:txBody>
      </p:sp>
    </p:spTree>
    <p:extLst>
      <p:ext uri="{BB962C8B-B14F-4D97-AF65-F5344CB8AC3E}">
        <p14:creationId xmlns:p14="http://schemas.microsoft.com/office/powerpoint/2010/main" val="40469291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7781" y="2159952"/>
            <a:ext cx="6966409" cy="7559834"/>
          </a:xfrm>
        </p:spPr>
        <p:txBody>
          <a:bodyPr anchor="b"/>
          <a:lstStyle>
            <a:lvl1pPr>
              <a:defRPr sz="7559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82611" y="4664905"/>
            <a:ext cx="10934760" cy="23024494"/>
          </a:xfrm>
        </p:spPr>
        <p:txBody>
          <a:bodyPr rtlCol="0">
            <a:normAutofit/>
          </a:bodyPr>
          <a:lstStyle>
            <a:lvl1pPr marL="0" indent="0">
              <a:buNone/>
              <a:defRPr sz="7559"/>
            </a:lvl1pPr>
            <a:lvl2pPr marL="1079998" indent="0">
              <a:buNone/>
              <a:defRPr sz="6614"/>
            </a:lvl2pPr>
            <a:lvl3pPr marL="2159996" indent="0">
              <a:buNone/>
              <a:defRPr sz="5669"/>
            </a:lvl3pPr>
            <a:lvl4pPr marL="3239994" indent="0">
              <a:buNone/>
              <a:defRPr sz="4724"/>
            </a:lvl4pPr>
            <a:lvl5pPr marL="4319991" indent="0">
              <a:buNone/>
              <a:defRPr sz="4724"/>
            </a:lvl5pPr>
            <a:lvl6pPr marL="5399989" indent="0">
              <a:buNone/>
              <a:defRPr sz="4724"/>
            </a:lvl6pPr>
            <a:lvl7pPr marL="6479987" indent="0">
              <a:buNone/>
              <a:defRPr sz="4724"/>
            </a:lvl7pPr>
            <a:lvl8pPr marL="7559985" indent="0">
              <a:buNone/>
              <a:defRPr sz="4724"/>
            </a:lvl8pPr>
            <a:lvl9pPr marL="8639983" indent="0">
              <a:buNone/>
              <a:defRPr sz="4724"/>
            </a:lvl9pPr>
          </a:lstStyle>
          <a:p>
            <a:pPr lvl="0"/>
            <a:r>
              <a:rPr lang="pt-BR" noProof="0" dirty="0"/>
              <a:t>Clique no ícone para adicionar uma imagem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7781" y="9719786"/>
            <a:ext cx="6966409" cy="18007107"/>
          </a:xfrm>
        </p:spPr>
        <p:txBody>
          <a:bodyPr/>
          <a:lstStyle>
            <a:lvl1pPr marL="0" indent="0">
              <a:buNone/>
              <a:defRPr sz="3780"/>
            </a:lvl1pPr>
            <a:lvl2pPr marL="1079998" indent="0">
              <a:buNone/>
              <a:defRPr sz="3307"/>
            </a:lvl2pPr>
            <a:lvl3pPr marL="2159996" indent="0">
              <a:buNone/>
              <a:defRPr sz="2835"/>
            </a:lvl3pPr>
            <a:lvl4pPr marL="3239994" indent="0">
              <a:buNone/>
              <a:defRPr sz="2362"/>
            </a:lvl4pPr>
            <a:lvl5pPr marL="4319991" indent="0">
              <a:buNone/>
              <a:defRPr sz="2362"/>
            </a:lvl5pPr>
            <a:lvl6pPr marL="5399989" indent="0">
              <a:buNone/>
              <a:defRPr sz="2362"/>
            </a:lvl6pPr>
            <a:lvl7pPr marL="6479987" indent="0">
              <a:buNone/>
              <a:defRPr sz="2362"/>
            </a:lvl7pPr>
            <a:lvl8pPr marL="7559985" indent="0">
              <a:buNone/>
              <a:defRPr sz="2362"/>
            </a:lvl8pPr>
            <a:lvl9pPr marL="8639983" indent="0">
              <a:buNone/>
              <a:defRPr sz="2362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xmlns="" id="{6C4E32AE-1E73-48AF-BE61-100D7DD70D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xmlns="" id="{A0A64FB0-44D0-4E6B-AC60-D39D6B8593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xmlns="" id="{CA62FAA6-207B-4B40-9F09-E85AA9F573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2F01856-9A1A-45B6-A39B-C11EB9B3A58D}" type="slidenum">
              <a:rPr lang="pt-BR" altLang="pt-BR"/>
              <a:pPr/>
              <a:t>‹nº›</a:t>
            </a:fld>
            <a:endParaRPr lang="pt-BR" altLang="pt-BR" dirty="0"/>
          </a:p>
        </p:txBody>
      </p:sp>
    </p:spTree>
    <p:extLst>
      <p:ext uri="{BB962C8B-B14F-4D97-AF65-F5344CB8AC3E}">
        <p14:creationId xmlns:p14="http://schemas.microsoft.com/office/powerpoint/2010/main" val="5026032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F08B6D1E-A819-400F-9ABF-81510B533D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B6698DE1-C156-4D3B-905D-E2AB99D660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832B5901-C4EC-4901-B2A1-00D0A38F2C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F3E4B40-6A3B-4D21-A29A-D352BD4B0F23}" type="slidenum">
              <a:rPr lang="pt-BR" altLang="pt-BR"/>
              <a:pPr/>
              <a:t>‹nº›</a:t>
            </a:fld>
            <a:endParaRPr lang="pt-BR" altLang="pt-BR" dirty="0"/>
          </a:p>
        </p:txBody>
      </p:sp>
    </p:spTree>
    <p:extLst>
      <p:ext uri="{BB962C8B-B14F-4D97-AF65-F5344CB8AC3E}">
        <p14:creationId xmlns:p14="http://schemas.microsoft.com/office/powerpoint/2010/main" val="37185768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5457161" y="1724962"/>
            <a:ext cx="4657398" cy="2745689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84968" y="1724962"/>
            <a:ext cx="13702199" cy="27456899"/>
          </a:xfrm>
        </p:spPr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1E615F8F-6A78-4B48-99D0-2B02CC7785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CC36C90E-1ED6-4B80-AE4A-9105FF4D1F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2F0CAFBF-D595-4925-91A5-C6AAFE87EF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8CBE883-BA57-41EE-B393-EFA49CE89843}" type="slidenum">
              <a:rPr lang="pt-BR" altLang="pt-BR"/>
              <a:pPr/>
              <a:t>‹nº›</a:t>
            </a:fld>
            <a:endParaRPr lang="pt-BR" altLang="pt-BR" dirty="0"/>
          </a:p>
        </p:txBody>
      </p:sp>
    </p:spTree>
    <p:extLst>
      <p:ext uri="{BB962C8B-B14F-4D97-AF65-F5344CB8AC3E}">
        <p14:creationId xmlns:p14="http://schemas.microsoft.com/office/powerpoint/2010/main" val="8844838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xmlns="" id="{7BB36448-48B6-4B83-8F00-4BCFF7AC330B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1484313" y="1725613"/>
            <a:ext cx="18630900" cy="6261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/>
              <a:t>Clique para editar o título mestre</a:t>
            </a:r>
            <a:endParaRPr lang="en-US" altLang="pt-BR"/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xmlns="" id="{AEA00631-AE69-4EDF-AFB6-B5BC3BCC00DF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1484313" y="8624888"/>
            <a:ext cx="18630900" cy="2055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/>
              <a:t>Clique para editar o texto mestre</a:t>
            </a:r>
          </a:p>
          <a:p>
            <a:pPr lvl="1"/>
            <a:r>
              <a:rPr lang="pt-BR" altLang="pt-BR"/>
              <a:t>Segundo nível</a:t>
            </a:r>
          </a:p>
          <a:p>
            <a:pPr lvl="2"/>
            <a:r>
              <a:rPr lang="pt-BR" altLang="pt-BR"/>
              <a:t>Terceiro nível</a:t>
            </a:r>
          </a:p>
          <a:p>
            <a:pPr lvl="3"/>
            <a:r>
              <a:rPr lang="pt-BR" altLang="pt-BR"/>
              <a:t>Quarto nível</a:t>
            </a:r>
          </a:p>
          <a:p>
            <a:pPr lvl="4"/>
            <a:r>
              <a:rPr lang="pt-BR" altLang="pt-BR"/>
              <a:t>Quinto nível</a:t>
            </a:r>
            <a:endParaRPr lang="en-US" altLang="pt-BR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393D013C-C2D5-42E7-84C8-AFFDC96C595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484313" y="30029150"/>
            <a:ext cx="4860925" cy="172561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835">
                <a:solidFill>
                  <a:schemeClr val="tx1">
                    <a:tint val="75000"/>
                  </a:schemeClr>
                </a:solidFill>
                <a:latin typeface="Times New Roman" panose="02020603050405020304" pitchFamily="18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C8DC80B-774C-4DE2-A024-A3D131FAB03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154863" y="30029150"/>
            <a:ext cx="7289800" cy="172561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2835">
                <a:solidFill>
                  <a:schemeClr val="tx1">
                    <a:tint val="75000"/>
                  </a:schemeClr>
                </a:solidFill>
                <a:latin typeface="Times New Roman" panose="02020603050405020304" pitchFamily="18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91F4E826-2E79-4F6F-A166-FA4467B198D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5254288" y="30029150"/>
            <a:ext cx="4860925" cy="1725613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2800">
                <a:solidFill>
                  <a:srgbClr val="898989"/>
                </a:solidFill>
              </a:defRPr>
            </a:lvl1pPr>
          </a:lstStyle>
          <a:p>
            <a:fld id="{6EE7DF53-4B2E-42EB-9E1A-21991F863C19}" type="slidenum">
              <a:rPr lang="pt-BR" altLang="pt-BR"/>
              <a:pPr/>
              <a:t>‹nº›</a:t>
            </a:fld>
            <a:endParaRPr lang="pt-BR" altLang="pt-B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21590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10300" kern="1200">
          <a:solidFill>
            <a:schemeClr val="tx1"/>
          </a:solidFill>
          <a:latin typeface="+mj-lt"/>
          <a:ea typeface="MS PGothic" pitchFamily="34" charset="-128"/>
          <a:cs typeface="ＭＳ Ｐゴシック" charset="0"/>
        </a:defRPr>
      </a:lvl1pPr>
      <a:lvl2pPr algn="l" defTabSz="21590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10300">
          <a:solidFill>
            <a:schemeClr val="tx1"/>
          </a:solidFill>
          <a:latin typeface="Calibri Light" panose="020F0302020204030204" pitchFamily="34" charset="0"/>
          <a:ea typeface="MS PGothic" pitchFamily="34" charset="-128"/>
          <a:cs typeface="ＭＳ Ｐゴシック" charset="0"/>
        </a:defRPr>
      </a:lvl2pPr>
      <a:lvl3pPr algn="l" defTabSz="21590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10300">
          <a:solidFill>
            <a:schemeClr val="tx1"/>
          </a:solidFill>
          <a:latin typeface="Calibri Light" panose="020F0302020204030204" pitchFamily="34" charset="0"/>
          <a:ea typeface="MS PGothic" pitchFamily="34" charset="-128"/>
          <a:cs typeface="ＭＳ Ｐゴシック" charset="0"/>
        </a:defRPr>
      </a:lvl3pPr>
      <a:lvl4pPr algn="l" defTabSz="21590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10300">
          <a:solidFill>
            <a:schemeClr val="tx1"/>
          </a:solidFill>
          <a:latin typeface="Calibri Light" panose="020F0302020204030204" pitchFamily="34" charset="0"/>
          <a:ea typeface="MS PGothic" pitchFamily="34" charset="-128"/>
          <a:cs typeface="ＭＳ Ｐゴシック" charset="0"/>
        </a:defRPr>
      </a:lvl4pPr>
      <a:lvl5pPr algn="l" defTabSz="21590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10300">
          <a:solidFill>
            <a:schemeClr val="tx1"/>
          </a:solidFill>
          <a:latin typeface="Calibri Light" panose="020F0302020204030204" pitchFamily="34" charset="0"/>
          <a:ea typeface="MS PGothic" pitchFamily="34" charset="-128"/>
          <a:cs typeface="ＭＳ Ｐゴシック" charset="0"/>
        </a:defRPr>
      </a:lvl5pPr>
      <a:lvl6pPr marL="457200" algn="l" defTabSz="2159000" rtl="0" fontAlgn="base">
        <a:lnSpc>
          <a:spcPct val="90000"/>
        </a:lnSpc>
        <a:spcBef>
          <a:spcPct val="0"/>
        </a:spcBef>
        <a:spcAft>
          <a:spcPct val="0"/>
        </a:spcAft>
        <a:defRPr sz="10300">
          <a:solidFill>
            <a:schemeClr val="tx1"/>
          </a:solidFill>
          <a:latin typeface="Calibri Light" panose="020F0302020204030204" pitchFamily="34" charset="0"/>
        </a:defRPr>
      </a:lvl6pPr>
      <a:lvl7pPr marL="914400" algn="l" defTabSz="2159000" rtl="0" fontAlgn="base">
        <a:lnSpc>
          <a:spcPct val="90000"/>
        </a:lnSpc>
        <a:spcBef>
          <a:spcPct val="0"/>
        </a:spcBef>
        <a:spcAft>
          <a:spcPct val="0"/>
        </a:spcAft>
        <a:defRPr sz="10300">
          <a:solidFill>
            <a:schemeClr val="tx1"/>
          </a:solidFill>
          <a:latin typeface="Calibri Light" panose="020F0302020204030204" pitchFamily="34" charset="0"/>
        </a:defRPr>
      </a:lvl7pPr>
      <a:lvl8pPr marL="1371600" algn="l" defTabSz="2159000" rtl="0" fontAlgn="base">
        <a:lnSpc>
          <a:spcPct val="90000"/>
        </a:lnSpc>
        <a:spcBef>
          <a:spcPct val="0"/>
        </a:spcBef>
        <a:spcAft>
          <a:spcPct val="0"/>
        </a:spcAft>
        <a:defRPr sz="10300">
          <a:solidFill>
            <a:schemeClr val="tx1"/>
          </a:solidFill>
          <a:latin typeface="Calibri Light" panose="020F0302020204030204" pitchFamily="34" charset="0"/>
        </a:defRPr>
      </a:lvl8pPr>
      <a:lvl9pPr marL="1828800" algn="l" defTabSz="2159000" rtl="0" fontAlgn="base">
        <a:lnSpc>
          <a:spcPct val="90000"/>
        </a:lnSpc>
        <a:spcBef>
          <a:spcPct val="0"/>
        </a:spcBef>
        <a:spcAft>
          <a:spcPct val="0"/>
        </a:spcAft>
        <a:defRPr sz="103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539750" indent="-539750" algn="l" defTabSz="2159000" rtl="0" eaLnBrk="0" fontAlgn="base" hangingPunct="0">
        <a:lnSpc>
          <a:spcPct val="90000"/>
        </a:lnSpc>
        <a:spcBef>
          <a:spcPts val="2363"/>
        </a:spcBef>
        <a:spcAft>
          <a:spcPct val="0"/>
        </a:spcAft>
        <a:buFont typeface="Arial" panose="020B0604020202020204" pitchFamily="34" charset="0"/>
        <a:buChar char="•"/>
        <a:defRPr sz="6600" kern="1200">
          <a:solidFill>
            <a:schemeClr val="tx1"/>
          </a:solidFill>
          <a:latin typeface="+mn-lt"/>
          <a:ea typeface="MS PGothic" pitchFamily="34" charset="-128"/>
          <a:cs typeface="ＭＳ Ｐゴシック" charset="0"/>
        </a:defRPr>
      </a:lvl1pPr>
      <a:lvl2pPr marL="1619250" indent="-539750" algn="l" defTabSz="2159000" rtl="0" eaLnBrk="0" fontAlgn="base" hangingPunct="0">
        <a:lnSpc>
          <a:spcPct val="90000"/>
        </a:lnSpc>
        <a:spcBef>
          <a:spcPts val="1175"/>
        </a:spcBef>
        <a:spcAft>
          <a:spcPct val="0"/>
        </a:spcAft>
        <a:buFont typeface="Arial" panose="020B0604020202020204" pitchFamily="34" charset="0"/>
        <a:buChar char="•"/>
        <a:defRPr sz="5600" kern="1200">
          <a:solidFill>
            <a:schemeClr val="tx1"/>
          </a:solidFill>
          <a:latin typeface="+mn-lt"/>
          <a:ea typeface="MS PGothic" pitchFamily="34" charset="-128"/>
          <a:cs typeface="+mn-cs"/>
        </a:defRPr>
      </a:lvl2pPr>
      <a:lvl3pPr marL="2698750" indent="-539750" algn="l" defTabSz="2159000" rtl="0" eaLnBrk="0" fontAlgn="base" hangingPunct="0">
        <a:lnSpc>
          <a:spcPct val="90000"/>
        </a:lnSpc>
        <a:spcBef>
          <a:spcPts val="1175"/>
        </a:spcBef>
        <a:spcAft>
          <a:spcPct val="0"/>
        </a:spcAft>
        <a:buFont typeface="Arial" panose="020B0604020202020204" pitchFamily="34" charset="0"/>
        <a:buChar char="•"/>
        <a:defRPr sz="4700" kern="1200">
          <a:solidFill>
            <a:schemeClr val="tx1"/>
          </a:solidFill>
          <a:latin typeface="+mn-lt"/>
          <a:ea typeface="MS PGothic" pitchFamily="34" charset="-128"/>
          <a:cs typeface="+mn-cs"/>
        </a:defRPr>
      </a:lvl3pPr>
      <a:lvl4pPr marL="3779838" indent="-539750" algn="l" defTabSz="2159000" rtl="0" eaLnBrk="0" fontAlgn="base" hangingPunct="0">
        <a:lnSpc>
          <a:spcPct val="90000"/>
        </a:lnSpc>
        <a:spcBef>
          <a:spcPts val="1175"/>
        </a:spcBef>
        <a:spcAft>
          <a:spcPct val="0"/>
        </a:spcAft>
        <a:buFont typeface="Arial" panose="020B0604020202020204" pitchFamily="34" charset="0"/>
        <a:buChar char="•"/>
        <a:defRPr sz="4200" kern="1200">
          <a:solidFill>
            <a:schemeClr val="tx1"/>
          </a:solidFill>
          <a:latin typeface="+mn-lt"/>
          <a:ea typeface="MS PGothic" pitchFamily="34" charset="-128"/>
          <a:cs typeface="+mn-cs"/>
        </a:defRPr>
      </a:lvl4pPr>
      <a:lvl5pPr marL="4859338" indent="-539750" algn="l" defTabSz="2159000" rtl="0" eaLnBrk="0" fontAlgn="base" hangingPunct="0">
        <a:lnSpc>
          <a:spcPct val="90000"/>
        </a:lnSpc>
        <a:spcBef>
          <a:spcPts val="1175"/>
        </a:spcBef>
        <a:spcAft>
          <a:spcPct val="0"/>
        </a:spcAft>
        <a:buFont typeface="Arial" panose="020B0604020202020204" pitchFamily="34" charset="0"/>
        <a:buChar char="•"/>
        <a:defRPr sz="4200" kern="1200">
          <a:solidFill>
            <a:schemeClr val="tx1"/>
          </a:solidFill>
          <a:latin typeface="+mn-lt"/>
          <a:ea typeface="MS PGothic" pitchFamily="34" charset="-128"/>
          <a:cs typeface="+mn-cs"/>
        </a:defRPr>
      </a:lvl5pPr>
      <a:lvl6pPr marL="5939988" indent="-539999" algn="l" defTabSz="2159996" rtl="0" eaLnBrk="1" latinLnBrk="0" hangingPunct="1">
        <a:lnSpc>
          <a:spcPct val="90000"/>
        </a:lnSpc>
        <a:spcBef>
          <a:spcPts val="1181"/>
        </a:spcBef>
        <a:buFont typeface="Arial" panose="020B0604020202020204" pitchFamily="34" charset="0"/>
        <a:buChar char="•"/>
        <a:defRPr sz="4252" kern="1200">
          <a:solidFill>
            <a:schemeClr val="tx1"/>
          </a:solidFill>
          <a:latin typeface="+mn-lt"/>
          <a:ea typeface="+mn-ea"/>
          <a:cs typeface="+mn-cs"/>
        </a:defRPr>
      </a:lvl6pPr>
      <a:lvl7pPr marL="7019986" indent="-539999" algn="l" defTabSz="2159996" rtl="0" eaLnBrk="1" latinLnBrk="0" hangingPunct="1">
        <a:lnSpc>
          <a:spcPct val="90000"/>
        </a:lnSpc>
        <a:spcBef>
          <a:spcPts val="1181"/>
        </a:spcBef>
        <a:buFont typeface="Arial" panose="020B0604020202020204" pitchFamily="34" charset="0"/>
        <a:buChar char="•"/>
        <a:defRPr sz="4252" kern="1200">
          <a:solidFill>
            <a:schemeClr val="tx1"/>
          </a:solidFill>
          <a:latin typeface="+mn-lt"/>
          <a:ea typeface="+mn-ea"/>
          <a:cs typeface="+mn-cs"/>
        </a:defRPr>
      </a:lvl7pPr>
      <a:lvl8pPr marL="8099984" indent="-539999" algn="l" defTabSz="2159996" rtl="0" eaLnBrk="1" latinLnBrk="0" hangingPunct="1">
        <a:lnSpc>
          <a:spcPct val="90000"/>
        </a:lnSpc>
        <a:spcBef>
          <a:spcPts val="1181"/>
        </a:spcBef>
        <a:buFont typeface="Arial" panose="020B0604020202020204" pitchFamily="34" charset="0"/>
        <a:buChar char="•"/>
        <a:defRPr sz="4252" kern="1200">
          <a:solidFill>
            <a:schemeClr val="tx1"/>
          </a:solidFill>
          <a:latin typeface="+mn-lt"/>
          <a:ea typeface="+mn-ea"/>
          <a:cs typeface="+mn-cs"/>
        </a:defRPr>
      </a:lvl8pPr>
      <a:lvl9pPr marL="9179982" indent="-539999" algn="l" defTabSz="2159996" rtl="0" eaLnBrk="1" latinLnBrk="0" hangingPunct="1">
        <a:lnSpc>
          <a:spcPct val="90000"/>
        </a:lnSpc>
        <a:spcBef>
          <a:spcPts val="1181"/>
        </a:spcBef>
        <a:buFont typeface="Arial" panose="020B0604020202020204" pitchFamily="34" charset="0"/>
        <a:buChar char="•"/>
        <a:defRPr sz="425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2159996" rtl="0" eaLnBrk="1" latinLnBrk="0" hangingPunct="1">
        <a:defRPr sz="4252" kern="1200">
          <a:solidFill>
            <a:schemeClr val="tx1"/>
          </a:solidFill>
          <a:latin typeface="+mn-lt"/>
          <a:ea typeface="+mn-ea"/>
          <a:cs typeface="+mn-cs"/>
        </a:defRPr>
      </a:lvl1pPr>
      <a:lvl2pPr marL="1079998" algn="l" defTabSz="2159996" rtl="0" eaLnBrk="1" latinLnBrk="0" hangingPunct="1">
        <a:defRPr sz="4252" kern="1200">
          <a:solidFill>
            <a:schemeClr val="tx1"/>
          </a:solidFill>
          <a:latin typeface="+mn-lt"/>
          <a:ea typeface="+mn-ea"/>
          <a:cs typeface="+mn-cs"/>
        </a:defRPr>
      </a:lvl2pPr>
      <a:lvl3pPr marL="2159996" algn="l" defTabSz="2159996" rtl="0" eaLnBrk="1" latinLnBrk="0" hangingPunct="1">
        <a:defRPr sz="4252" kern="1200">
          <a:solidFill>
            <a:schemeClr val="tx1"/>
          </a:solidFill>
          <a:latin typeface="+mn-lt"/>
          <a:ea typeface="+mn-ea"/>
          <a:cs typeface="+mn-cs"/>
        </a:defRPr>
      </a:lvl3pPr>
      <a:lvl4pPr marL="3239994" algn="l" defTabSz="2159996" rtl="0" eaLnBrk="1" latinLnBrk="0" hangingPunct="1">
        <a:defRPr sz="4252" kern="1200">
          <a:solidFill>
            <a:schemeClr val="tx1"/>
          </a:solidFill>
          <a:latin typeface="+mn-lt"/>
          <a:ea typeface="+mn-ea"/>
          <a:cs typeface="+mn-cs"/>
        </a:defRPr>
      </a:lvl4pPr>
      <a:lvl5pPr marL="4319991" algn="l" defTabSz="2159996" rtl="0" eaLnBrk="1" latinLnBrk="0" hangingPunct="1">
        <a:defRPr sz="4252" kern="1200">
          <a:solidFill>
            <a:schemeClr val="tx1"/>
          </a:solidFill>
          <a:latin typeface="+mn-lt"/>
          <a:ea typeface="+mn-ea"/>
          <a:cs typeface="+mn-cs"/>
        </a:defRPr>
      </a:lvl5pPr>
      <a:lvl6pPr marL="5399989" algn="l" defTabSz="2159996" rtl="0" eaLnBrk="1" latinLnBrk="0" hangingPunct="1">
        <a:defRPr sz="4252" kern="1200">
          <a:solidFill>
            <a:schemeClr val="tx1"/>
          </a:solidFill>
          <a:latin typeface="+mn-lt"/>
          <a:ea typeface="+mn-ea"/>
          <a:cs typeface="+mn-cs"/>
        </a:defRPr>
      </a:lvl6pPr>
      <a:lvl7pPr marL="6479987" algn="l" defTabSz="2159996" rtl="0" eaLnBrk="1" latinLnBrk="0" hangingPunct="1">
        <a:defRPr sz="4252" kern="1200">
          <a:solidFill>
            <a:schemeClr val="tx1"/>
          </a:solidFill>
          <a:latin typeface="+mn-lt"/>
          <a:ea typeface="+mn-ea"/>
          <a:cs typeface="+mn-cs"/>
        </a:defRPr>
      </a:lvl7pPr>
      <a:lvl8pPr marL="7559985" algn="l" defTabSz="2159996" rtl="0" eaLnBrk="1" latinLnBrk="0" hangingPunct="1">
        <a:defRPr sz="4252" kern="1200">
          <a:solidFill>
            <a:schemeClr val="tx1"/>
          </a:solidFill>
          <a:latin typeface="+mn-lt"/>
          <a:ea typeface="+mn-ea"/>
          <a:cs typeface="+mn-cs"/>
        </a:defRPr>
      </a:lvl8pPr>
      <a:lvl9pPr marL="8639983" algn="l" defTabSz="2159996" rtl="0" eaLnBrk="1" latinLnBrk="0" hangingPunct="1">
        <a:defRPr sz="4252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12" Type="http://schemas.openxmlformats.org/officeDocument/2006/relationships/image" Target="../media/image1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0" Type="http://schemas.openxmlformats.org/officeDocument/2006/relationships/image" Target="../media/image8.jpe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ixaDeTexto 4">
            <a:extLst>
              <a:ext uri="{FF2B5EF4-FFF2-40B4-BE49-F238E27FC236}">
                <a16:creationId xmlns:a16="http://schemas.microsoft.com/office/drawing/2014/main" xmlns="" id="{5A614E83-E551-4C91-B77D-7A878FBB9C0A}"/>
              </a:ext>
            </a:extLst>
          </p:cNvPr>
          <p:cNvSpPr txBox="1"/>
          <p:nvPr/>
        </p:nvSpPr>
        <p:spPr>
          <a:xfrm>
            <a:off x="474167" y="5569966"/>
            <a:ext cx="10138765" cy="6832640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lvl1pPr>
              <a:defRPr sz="2300" b="1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1pPr>
            <a:lvl2pPr marL="742950" indent="-285750">
              <a:defRPr sz="2300" b="1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2pPr>
            <a:lvl3pPr marL="1143000" indent="-228600">
              <a:defRPr sz="2300" b="1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3pPr>
            <a:lvl4pPr marL="1600200" indent="-228600">
              <a:defRPr sz="2300" b="1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4pPr>
            <a:lvl5pPr marL="2057400" indent="-228600">
              <a:defRPr sz="2300" b="1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300" b="1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300" b="1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300" b="1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300" b="1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9pPr>
          </a:lstStyle>
          <a:p>
            <a:pPr algn="ctr">
              <a:defRPr/>
            </a:pPr>
            <a:r>
              <a:rPr lang="pt-BR" altLang="pt-BR" sz="4800" dirty="0">
                <a:solidFill>
                  <a:srgbClr val="03007A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Introdução</a:t>
            </a:r>
            <a:endParaRPr lang="en-US" altLang="pt-BR" sz="4800" dirty="0">
              <a:solidFill>
                <a:srgbClr val="03007A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algn="just">
              <a:defRPr/>
            </a:pPr>
            <a:r>
              <a:rPr lang="pt-BR" sz="3000" b="0" dirty="0">
                <a:latin typeface="Arial" panose="020B0604020202020204" pitchFamily="34" charset="0"/>
                <a:cs typeface="Arial" panose="020B0604020202020204" pitchFamily="34" charset="0"/>
              </a:rPr>
              <a:t>O absorvente interno e o externo descartável são os mais prejudiciais tanto à saúde, já que sua composição pode causar alergia, produção de bactérias e fungos e o interno pode causar ressecamento e síndrome do choque tóxico, quanto para o meio ambiente pois cada absorvente dura cerca de 400 a 500 anos, o coletor é o melhor pelo simples fato de uma pessoa usar cerca de 1 por ano, não produzindo lixo, sendo mais econômico e tem menos risco a saúde de quem usa.</a:t>
            </a:r>
          </a:p>
          <a:p>
            <a:pPr algn="just">
              <a:defRPr/>
            </a:pPr>
            <a:r>
              <a:rPr lang="pt-BR" sz="3000" b="0" dirty="0">
                <a:latin typeface="Arial" panose="020B0604020202020204" pitchFamily="34" charset="0"/>
                <a:cs typeface="Arial" panose="020B0604020202020204" pitchFamily="34" charset="0"/>
              </a:rPr>
              <a:t>Por muitos a menstruação é considerada algo impura e suja, e por esse pensamento muitas dos indivíduos que menstruam acabam tendo vergonha e escondendo esse processo natural.</a:t>
            </a:r>
          </a:p>
        </p:txBody>
      </p:sp>
      <p:sp>
        <p:nvSpPr>
          <p:cNvPr id="23" name="CaixaDeTexto 22">
            <a:extLst>
              <a:ext uri="{FF2B5EF4-FFF2-40B4-BE49-F238E27FC236}">
                <a16:creationId xmlns:a16="http://schemas.microsoft.com/office/drawing/2014/main" xmlns="" id="{420817F3-3C6B-47A7-8D16-72C41C2A7E44}"/>
              </a:ext>
            </a:extLst>
          </p:cNvPr>
          <p:cNvSpPr txBox="1"/>
          <p:nvPr/>
        </p:nvSpPr>
        <p:spPr>
          <a:xfrm>
            <a:off x="11294261" y="18476245"/>
            <a:ext cx="10078717" cy="7294305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pt-BR"/>
            </a:defPPr>
            <a:lvl1pPr>
              <a:defRPr sz="4800">
                <a:ln w="0">
                  <a:noFill/>
                </a:ln>
                <a:solidFill>
                  <a:srgbClr val="03007A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algn="ctr">
              <a:defRPr/>
            </a:pPr>
            <a:r>
              <a:rPr lang="pt-BR" dirty="0">
                <a:ea typeface="+mn-ea"/>
              </a:rPr>
              <a:t>Conclusões</a:t>
            </a:r>
          </a:p>
          <a:p>
            <a:pPr algn="just"/>
            <a:r>
              <a:rPr lang="pt-BR" sz="3000" b="0" dirty="0">
                <a:solidFill>
                  <a:schemeClr val="tx1"/>
                </a:solidFill>
                <a:effectLst/>
                <a:ea typeface="+mn-ea"/>
              </a:rPr>
              <a:t>Em suma, pode-se concluir que o projeto apresentado atingiu com êxito todos os objetivos apresentados pelas autoras. Visto que, ao que as palestras foram ministradas em salas de aula do ensino fundamental e médio, o debate promovido pelas palestrantes ajudou no que diz respeito tanto ao processo de alertar a população quanto à essas questões ( problemas ambientais e na saúde causados pelo uso do absorvente descartável), como também serviu como ferramenta para diminuir o tabu social que envolve o assunto da menstruação. Além disso, faz-se importante ressaltar o alcance do objetivo da acessibilidade do projeto para mais pessoas, no momento em que doações de absorventes ecológicos e reutilizáveis foram realizados durante o decorrer do trabalho.</a:t>
            </a:r>
          </a:p>
        </p:txBody>
      </p:sp>
      <p:sp>
        <p:nvSpPr>
          <p:cNvPr id="24" name="CaixaDeTexto 23">
            <a:extLst>
              <a:ext uri="{FF2B5EF4-FFF2-40B4-BE49-F238E27FC236}">
                <a16:creationId xmlns:a16="http://schemas.microsoft.com/office/drawing/2014/main" xmlns="" id="{BB82D805-9677-4BF9-9D7A-8CFAA1CE6B93}"/>
              </a:ext>
            </a:extLst>
          </p:cNvPr>
          <p:cNvSpPr txBox="1"/>
          <p:nvPr/>
        </p:nvSpPr>
        <p:spPr>
          <a:xfrm>
            <a:off x="11264236" y="25674060"/>
            <a:ext cx="10078717" cy="49859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pt-BR" sz="4800" dirty="0">
                <a:solidFill>
                  <a:srgbClr val="03007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Referências Bibliográficas</a:t>
            </a:r>
          </a:p>
          <a:p>
            <a:pPr algn="just"/>
            <a:r>
              <a:rPr lang="pt-BR" sz="3000" b="0" dirty="0">
                <a:latin typeface="Arial" panose="020B0604020202020204" pitchFamily="34" charset="0"/>
                <a:cs typeface="Arial" panose="020B0604020202020204" pitchFamily="34" charset="0"/>
              </a:rPr>
              <a:t>Disponível em:&lt;</a:t>
            </a:r>
            <a:r>
              <a:rPr lang="pt-BR" sz="3000" b="0" u="sng" dirty="0">
                <a:latin typeface="Arial" panose="020B0604020202020204" pitchFamily="34" charset="0"/>
                <a:cs typeface="Arial" panose="020B0604020202020204" pitchFamily="34" charset="0"/>
              </a:rPr>
              <a:t>https://korui.com.br/absorvente-descartavel-um-risco-saude/&gt; </a:t>
            </a:r>
            <a:r>
              <a:rPr lang="pt-BR" sz="3000" b="0" dirty="0" smtClean="0">
                <a:latin typeface="Arial" panose="020B0604020202020204" pitchFamily="34" charset="0"/>
                <a:cs typeface="Arial" panose="020B0604020202020204" pitchFamily="34" charset="0"/>
              </a:rPr>
              <a:t>Disponível </a:t>
            </a:r>
            <a:r>
              <a:rPr lang="pt-BR" sz="3000" b="0" dirty="0">
                <a:latin typeface="Arial" panose="020B0604020202020204" pitchFamily="34" charset="0"/>
                <a:cs typeface="Arial" panose="020B0604020202020204" pitchFamily="34" charset="0"/>
              </a:rPr>
              <a:t>em: </a:t>
            </a:r>
            <a:r>
              <a:rPr lang="pt-BR" sz="3000" b="0" u="sng" dirty="0">
                <a:latin typeface="Arial" panose="020B0604020202020204" pitchFamily="34" charset="0"/>
                <a:cs typeface="Arial" panose="020B0604020202020204" pitchFamily="34" charset="0"/>
              </a:rPr>
              <a:t>https://www.alwaysbrasil.com.br/pt-br/dicas-e-conselhos/seu-fluxo </a:t>
            </a:r>
            <a:r>
              <a:rPr lang="pt-BR" sz="3000" b="0" u="sng" dirty="0" err="1">
                <a:latin typeface="Arial" panose="020B0604020202020204" pitchFamily="34" charset="0"/>
                <a:cs typeface="Arial" panose="020B0604020202020204" pitchFamily="34" charset="0"/>
              </a:rPr>
              <a:t>menstruacao</a:t>
            </a:r>
            <a:r>
              <a:rPr lang="pt-BR" sz="3000" b="0" u="sng" dirty="0">
                <a:latin typeface="Arial" panose="020B0604020202020204" pitchFamily="34" charset="0"/>
                <a:cs typeface="Arial" panose="020B0604020202020204" pitchFamily="34" charset="0"/>
              </a:rPr>
              <a:t>/as-fases-do-seu-ciclo </a:t>
            </a:r>
            <a:endParaRPr lang="pt-BR" sz="30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pt-BR" sz="3000" b="0" u="sng" dirty="0" err="1">
                <a:latin typeface="Arial" panose="020B0604020202020204" pitchFamily="34" charset="0"/>
                <a:cs typeface="Arial" panose="020B0604020202020204" pitchFamily="34" charset="0"/>
              </a:rPr>
              <a:t>menstrual?gclid</a:t>
            </a:r>
            <a:r>
              <a:rPr lang="pt-BR" sz="3000" b="0" u="sng" dirty="0">
                <a:latin typeface="Arial" panose="020B0604020202020204" pitchFamily="34" charset="0"/>
                <a:cs typeface="Arial" panose="020B0604020202020204" pitchFamily="34" charset="0"/>
              </a:rPr>
              <a:t>=CjwKCAjw092IBhAwEiwAxR1lRkLuNRvneHyki_i MGIzo7yyTWbstz6acSDc7NK7QWW0MEjjSZbMGBoC5owQAvD_BwE</a:t>
            </a:r>
            <a:r>
              <a:rPr lang="pt-BR" sz="3000" b="0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</a:p>
          <a:p>
            <a:pPr algn="just">
              <a:defRPr/>
            </a:pPr>
            <a:endParaRPr lang="pt-BR" sz="3000" dirty="0">
              <a:solidFill>
                <a:srgbClr val="03007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18" name="Picture 3" descr="logomarca - paraiso - lado a lado.jpg">
            <a:extLst>
              <a:ext uri="{FF2B5EF4-FFF2-40B4-BE49-F238E27FC236}">
                <a16:creationId xmlns:a16="http://schemas.microsoft.com/office/drawing/2014/main" xmlns="" id="{BE2034C9-DB2D-400D-BA6D-3388F33122C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2609" y="30478382"/>
            <a:ext cx="7924775" cy="17281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687701" y="30752427"/>
            <a:ext cx="1579940" cy="1095133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6062473" y="8651578"/>
            <a:ext cx="52504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endParaRPr lang="pt-BR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8" name="Picture 4" descr="Resultado de imagem para cearÃ¡ bandeira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7768" y="30803206"/>
            <a:ext cx="1576070" cy="1103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ixaDeTexto 2"/>
          <p:cNvSpPr txBox="1"/>
          <p:nvPr/>
        </p:nvSpPr>
        <p:spPr>
          <a:xfrm>
            <a:off x="11695117" y="12455228"/>
            <a:ext cx="219964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sz="1600" b="0" dirty="0"/>
          </a:p>
        </p:txBody>
      </p:sp>
      <p:sp>
        <p:nvSpPr>
          <p:cNvPr id="12" name="CaixaDeTexto 11"/>
          <p:cNvSpPr txBox="1"/>
          <p:nvPr/>
        </p:nvSpPr>
        <p:spPr>
          <a:xfrm>
            <a:off x="11505578" y="12527236"/>
            <a:ext cx="184731" cy="4462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pt-BR" dirty="0"/>
          </a:p>
        </p:txBody>
      </p:sp>
      <p:sp>
        <p:nvSpPr>
          <p:cNvPr id="40" name="CaixaDeTexto 39"/>
          <p:cNvSpPr txBox="1"/>
          <p:nvPr/>
        </p:nvSpPr>
        <p:spPr>
          <a:xfrm>
            <a:off x="17947370" y="12404706"/>
            <a:ext cx="18473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pt-BR" sz="1600" b="0" dirty="0"/>
          </a:p>
        </p:txBody>
      </p:sp>
      <p:sp>
        <p:nvSpPr>
          <p:cNvPr id="13" name="Retângulo 12"/>
          <p:cNvSpPr/>
          <p:nvPr/>
        </p:nvSpPr>
        <p:spPr>
          <a:xfrm>
            <a:off x="446296" y="12110132"/>
            <a:ext cx="9595119" cy="71558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  <a:spcAft>
                <a:spcPts val="0"/>
              </a:spcAft>
            </a:pPr>
            <a:r>
              <a:rPr lang="pt-BR" sz="4800" dirty="0">
                <a:ln w="0">
                  <a:noFill/>
                </a:ln>
                <a:solidFill>
                  <a:srgbClr val="03007A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Objetivos</a:t>
            </a:r>
            <a:endParaRPr lang="pt-BR" sz="3000" b="0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r>
              <a:rPr lang="pt-BR" sz="3000" b="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Geral: </a:t>
            </a:r>
            <a:r>
              <a:rPr lang="pt-BR" sz="3000" b="0" dirty="0">
                <a:latin typeface="Arial" panose="020B0604020202020204" pitchFamily="34" charset="0"/>
                <a:cs typeface="Arial" panose="020B0604020202020204" pitchFamily="34" charset="0"/>
              </a:rPr>
              <a:t>Trazer visibilidade sobre os problemas ambientais, da saúde e sociais que a menstruação e os absorventes podem causar. </a:t>
            </a:r>
          </a:p>
          <a:p>
            <a:r>
              <a:rPr lang="pt-BR" sz="3000" b="0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</a:p>
          <a:p>
            <a:pPr lvl="0" algn="just">
              <a:spcAft>
                <a:spcPts val="0"/>
              </a:spcAft>
            </a:pPr>
            <a:r>
              <a:rPr lang="pt-BR" sz="3000" b="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Específicos: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pt-BR" sz="3000" b="0" dirty="0">
                <a:latin typeface="Arial" panose="020B0604020202020204" pitchFamily="34" charset="0"/>
                <a:cs typeface="Arial" panose="020B0604020202020204" pitchFamily="34" charset="0"/>
              </a:rPr>
              <a:t>Diminuir o tabu existente na sociedade em relação a menstruação. 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pt-BR" sz="3000" b="0" dirty="0">
                <a:latin typeface="Arial" panose="020B0604020202020204" pitchFamily="34" charset="0"/>
                <a:cs typeface="Arial" panose="020B0604020202020204" pitchFamily="34" charset="0"/>
              </a:rPr>
              <a:t> Alertar as pessoas sobre o impacto ambiental e na saúde que o absorvente descartável pode causar.  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pt-BR" sz="3000" b="0" dirty="0">
                <a:latin typeface="Arial" panose="020B0604020202020204" pitchFamily="34" charset="0"/>
                <a:cs typeface="Arial" panose="020B0604020202020204" pitchFamily="34" charset="0"/>
              </a:rPr>
              <a:t>Transformar o absorvente acessível para algumas mulheres. </a:t>
            </a: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endParaRPr lang="pt-BR" sz="3000" b="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46" name="CaixaDeTexto 45">
            <a:extLst>
              <a:ext uri="{FF2B5EF4-FFF2-40B4-BE49-F238E27FC236}">
                <a16:creationId xmlns:a16="http://schemas.microsoft.com/office/drawing/2014/main" xmlns="" id="{9FA6B889-95BA-41C7-8440-C78DDEEE5973}"/>
              </a:ext>
            </a:extLst>
          </p:cNvPr>
          <p:cNvSpPr txBox="1"/>
          <p:nvPr/>
        </p:nvSpPr>
        <p:spPr>
          <a:xfrm>
            <a:off x="612656" y="17894255"/>
            <a:ext cx="9714517" cy="4708981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pt-BR"/>
            </a:defPPr>
            <a:lvl1pPr>
              <a:defRPr sz="4800">
                <a:ln w="0">
                  <a:noFill/>
                </a:ln>
                <a:solidFill>
                  <a:srgbClr val="03007A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algn="ctr">
              <a:defRPr/>
            </a:pPr>
            <a:r>
              <a:rPr lang="pt-BR" dirty="0">
                <a:ea typeface="+mn-ea"/>
              </a:rPr>
              <a:t>Metodologia</a:t>
            </a:r>
          </a:p>
          <a:p>
            <a:pPr algn="just">
              <a:defRPr/>
            </a:pPr>
            <a:endParaRPr lang="en-US" sz="3000" b="0" dirty="0">
              <a:effectLst/>
              <a:ea typeface="+mn-ea"/>
            </a:endParaRPr>
          </a:p>
          <a:p>
            <a:pPr algn="just">
              <a:defRPr/>
            </a:pPr>
            <a:r>
              <a:rPr lang="pt-BR" sz="3200" b="0" dirty="0">
                <a:solidFill>
                  <a:schemeClr val="tx1"/>
                </a:solidFill>
              </a:rPr>
              <a:t> </a:t>
            </a:r>
            <a:endParaRPr lang="en-US" sz="30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+mn-ea"/>
            </a:endParaRPr>
          </a:p>
          <a:p>
            <a:pPr algn="ctr">
              <a:defRPr/>
            </a:pPr>
            <a:endParaRPr lang="en-US" dirty="0">
              <a:ea typeface="+mn-ea"/>
            </a:endParaRPr>
          </a:p>
          <a:p>
            <a:pPr>
              <a:defRPr/>
            </a:pPr>
            <a:endParaRPr lang="en-US" dirty="0">
              <a:ea typeface="+mn-ea"/>
            </a:endParaRPr>
          </a:p>
          <a:p>
            <a:pPr>
              <a:defRPr/>
            </a:pPr>
            <a:endParaRPr lang="en-US" dirty="0">
              <a:ea typeface="+mn-ea"/>
            </a:endParaRPr>
          </a:p>
          <a:p>
            <a:pPr>
              <a:defRPr/>
            </a:pPr>
            <a:r>
              <a:rPr lang="en-US" dirty="0">
                <a:ea typeface="+mn-ea"/>
              </a:rPr>
              <a:t> </a:t>
            </a:r>
            <a:endParaRPr lang="pt-BR" dirty="0">
              <a:ea typeface="+mn-ea"/>
            </a:endParaRPr>
          </a:p>
        </p:txBody>
      </p:sp>
      <p:pic>
        <p:nvPicPr>
          <p:cNvPr id="9" name="Imagem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" y="0"/>
            <a:ext cx="21599525" cy="5330564"/>
          </a:xfrm>
          <a:prstGeom prst="rect">
            <a:avLst/>
          </a:prstGeom>
        </p:spPr>
      </p:pic>
      <p:pic>
        <p:nvPicPr>
          <p:cNvPr id="1026" name="Picture 2" descr="Projeto do CNAT é aprovado na &amp;amp;quot;20ª Feira Brasileira de Ciências e  Engenharia - FEBRACE 2022&amp;amp;quot; — Portal IFRN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36047"/>
            <a:ext cx="7979669" cy="53666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CaixaDeTexto 44">
            <a:extLst>
              <a:ext uri="{FF2B5EF4-FFF2-40B4-BE49-F238E27FC236}">
                <a16:creationId xmlns:a16="http://schemas.microsoft.com/office/drawing/2014/main" xmlns="" id="{40297644-B68E-4574-9ECD-635BFAE0BF9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53909" y="609250"/>
            <a:ext cx="14545616" cy="5632311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300" b="1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defRPr sz="2300" b="1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defRPr sz="2300" b="1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defRPr sz="2300" b="1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defRPr sz="2300" b="1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300" b="1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300" b="1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300" b="1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300" b="1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algn="ctr">
              <a:defRPr/>
            </a:pPr>
            <a:r>
              <a:rPr lang="pt-BR" sz="4000" dirty="0">
                <a:solidFill>
                  <a:schemeClr val="bg1"/>
                </a:solidFill>
              </a:rPr>
              <a:t>Impactos Ambientais e na Saúde pelo Absorvente e o Tabu Envolvendo a Menstruação</a:t>
            </a:r>
          </a:p>
          <a:p>
            <a:pPr algn="ctr">
              <a:defRPr/>
            </a:pPr>
            <a:r>
              <a:rPr lang="pt-BR" altLang="pt-BR" sz="4000" b="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pt-BR" altLang="pt-BR" sz="4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	</a:t>
            </a:r>
          </a:p>
          <a:p>
            <a:pPr algn="ctr">
              <a:defRPr/>
            </a:pPr>
            <a:r>
              <a:rPr lang="pt-BR" altLang="pt-BR" sz="4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Estudantes: </a:t>
            </a:r>
            <a:r>
              <a:rPr lang="pt-BR" sz="4000" dirty="0">
                <a:solidFill>
                  <a:schemeClr val="bg1"/>
                </a:solidFill>
              </a:rPr>
              <a:t>Giovanna Brasil Accioly Pinto</a:t>
            </a:r>
          </a:p>
          <a:p>
            <a:pPr algn="ctr">
              <a:defRPr/>
            </a:pPr>
            <a:r>
              <a:rPr lang="pt-BR" sz="4000" dirty="0">
                <a:solidFill>
                  <a:schemeClr val="bg1"/>
                </a:solidFill>
              </a:rPr>
              <a:t>Hellen Alves de Sousa Brito</a:t>
            </a:r>
            <a:endParaRPr lang="pt-BR" altLang="pt-BR" sz="4000" b="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defRPr/>
            </a:pPr>
            <a:r>
              <a:rPr lang="pt-BR" altLang="pt-BR" sz="4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       Orientador:</a:t>
            </a:r>
            <a:r>
              <a:rPr lang="pt-BR" altLang="pt-BR" sz="4000" b="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t-BR" sz="4000" dirty="0">
                <a:solidFill>
                  <a:schemeClr val="bg1"/>
                </a:solidFill>
              </a:rPr>
              <a:t>Leonardo de Sousa Silva </a:t>
            </a:r>
            <a:endParaRPr lang="pt-BR" altLang="pt-BR" sz="4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defRPr/>
            </a:pPr>
            <a:r>
              <a:rPr lang="pt-BR" sz="4000" dirty="0">
                <a:latin typeface="Arial" panose="020B0604020202020204" pitchFamily="34" charset="0"/>
                <a:cs typeface="Arial" panose="020B0604020202020204" pitchFamily="34" charset="0"/>
              </a:rPr>
              <a:t>			</a:t>
            </a:r>
            <a:endParaRPr lang="pt-BR" sz="40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defRPr/>
            </a:pPr>
            <a:r>
              <a:rPr lang="pt-BR" altLang="pt-BR" sz="4000" b="0" dirty="0">
                <a:latin typeface="Arial" panose="020B0604020202020204" pitchFamily="34" charset="0"/>
                <a:cs typeface="Arial" panose="020B0604020202020204" pitchFamily="34" charset="0"/>
              </a:rPr>
              <a:t>				</a:t>
            </a:r>
          </a:p>
          <a:p>
            <a:pPr algn="just">
              <a:defRPr/>
            </a:pPr>
            <a:r>
              <a:rPr lang="pt-BR" altLang="pt-BR" sz="4000" b="0" dirty="0">
                <a:latin typeface="Arial" panose="020B0604020202020204" pitchFamily="34" charset="0"/>
                <a:cs typeface="Arial" panose="020B0604020202020204" pitchFamily="34" charset="0"/>
              </a:rPr>
              <a:t>                       </a:t>
            </a:r>
          </a:p>
        </p:txBody>
      </p:sp>
      <p:pic>
        <p:nvPicPr>
          <p:cNvPr id="31" name="Picture 3" descr="WhatsApp Image 2021-10-29 at 10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010" y="25096861"/>
            <a:ext cx="5026714" cy="4522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" name="Imagem 5" descr="https://lh3.googleusercontent.com/HGBnfKMnhBTCPiSdn0whOH76wodFSFeAHExoAUCgiSUxrLJsj0bMNdzYwlSCwAoiOb_gn7-WKt-bWrY9uARlFd6xSQenWZYUuHoR2ihjBqtT9waZmlJD1pnTYGOSMIz2Ll-CDPBP=s1600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538" y="18816391"/>
            <a:ext cx="5009464" cy="57272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" name="Picture 5" descr="WhatsApp Image 2021-10-10 at 21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6328" y="25096861"/>
            <a:ext cx="5555329" cy="45702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7" name="CaixaDeTexto 36">
            <a:extLst>
              <a:ext uri="{FF2B5EF4-FFF2-40B4-BE49-F238E27FC236}">
                <a16:creationId xmlns:a16="http://schemas.microsoft.com/office/drawing/2014/main" xmlns="" id="{5A614E83-E551-4C91-B77D-7A878FBB9C0A}"/>
              </a:ext>
            </a:extLst>
          </p:cNvPr>
          <p:cNvSpPr txBox="1"/>
          <p:nvPr/>
        </p:nvSpPr>
        <p:spPr>
          <a:xfrm>
            <a:off x="11234213" y="6245725"/>
            <a:ext cx="10138765" cy="5632311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lvl1pPr>
              <a:defRPr sz="2300" b="1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1pPr>
            <a:lvl2pPr marL="742950" indent="-285750">
              <a:defRPr sz="2300" b="1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2pPr>
            <a:lvl3pPr marL="1143000" indent="-228600">
              <a:defRPr sz="2300" b="1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3pPr>
            <a:lvl4pPr marL="1600200" indent="-228600">
              <a:defRPr sz="2300" b="1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4pPr>
            <a:lvl5pPr marL="2057400" indent="-228600">
              <a:defRPr sz="2300" b="1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300" b="1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300" b="1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300" b="1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300" b="1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9pPr>
          </a:lstStyle>
          <a:p>
            <a:pPr algn="just">
              <a:defRPr/>
            </a:pPr>
            <a:r>
              <a:rPr lang="pt-BR" sz="3000" b="0" dirty="0">
                <a:latin typeface="Arial" panose="020B0604020202020204" pitchFamily="34" charset="0"/>
                <a:cs typeface="Arial" panose="020B0604020202020204" pitchFamily="34" charset="0"/>
              </a:rPr>
              <a:t>Com os resultados obtidos pelos questionários aplicados durante a metodologia do estudo se fez possível perceber que a maior parte das pessoas que responderam as perguntas utilizam absorvente descartável (98%) entretanto, a maior parte da população questionada explicitou a aptidão de trocar este material por outro mais ecológico e saudável se houvesse a propagação de discussões sobre o assunto. O fato observado serviu para provar a tese defendida pelas participantes do projeto, onde a conscientização teria papel protagonista no que diz respeito à mudança na forma com que as pessoas que menstruam lidam com esse fenômeno.</a:t>
            </a:r>
          </a:p>
        </p:txBody>
      </p:sp>
      <p:sp>
        <p:nvSpPr>
          <p:cNvPr id="16" name="AutoShape 8" descr="blob:https://web.whatsapp.com/7326a076-8096-4399-a6f7-42af78845b61"/>
          <p:cNvSpPr>
            <a:spLocks noChangeAspect="1" noChangeArrowheads="1"/>
          </p:cNvSpPr>
          <p:nvPr/>
        </p:nvSpPr>
        <p:spPr bwMode="auto">
          <a:xfrm>
            <a:off x="-7525276" y="1870052"/>
            <a:ext cx="6295621" cy="62956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pic>
        <p:nvPicPr>
          <p:cNvPr id="17" name="Imagem 16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1321610" y="12151357"/>
            <a:ext cx="10147939" cy="5727072"/>
          </a:xfrm>
          <a:prstGeom prst="rect">
            <a:avLst/>
          </a:prstGeom>
        </p:spPr>
      </p:pic>
      <p:sp>
        <p:nvSpPr>
          <p:cNvPr id="43" name="CaixaDeTexto 42">
            <a:extLst>
              <a:ext uri="{FF2B5EF4-FFF2-40B4-BE49-F238E27FC236}">
                <a16:creationId xmlns:a16="http://schemas.microsoft.com/office/drawing/2014/main" xmlns="" id="{9FA6B889-95BA-41C7-8440-C78DDEEE5973}"/>
              </a:ext>
            </a:extLst>
          </p:cNvPr>
          <p:cNvSpPr txBox="1"/>
          <p:nvPr/>
        </p:nvSpPr>
        <p:spPr>
          <a:xfrm>
            <a:off x="11386287" y="5479190"/>
            <a:ext cx="9714517" cy="5201424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pt-BR"/>
            </a:defPPr>
            <a:lvl1pPr>
              <a:defRPr sz="4800">
                <a:ln w="0">
                  <a:noFill/>
                </a:ln>
                <a:solidFill>
                  <a:srgbClr val="03007A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algn="ctr">
              <a:defRPr/>
            </a:pPr>
            <a:r>
              <a:rPr lang="pt-BR" dirty="0">
                <a:ea typeface="+mn-ea"/>
              </a:rPr>
              <a:t>Resultados </a:t>
            </a:r>
          </a:p>
          <a:p>
            <a:pPr algn="just">
              <a:defRPr/>
            </a:pPr>
            <a:endParaRPr lang="pt-BR" sz="3000" b="0" dirty="0">
              <a:effectLst/>
              <a:ea typeface="+mn-ea"/>
            </a:endParaRPr>
          </a:p>
          <a:p>
            <a:pPr algn="just">
              <a:defRPr/>
            </a:pPr>
            <a:endParaRPr lang="en-US" sz="3000" b="0" dirty="0">
              <a:effectLst/>
              <a:ea typeface="+mn-ea"/>
            </a:endParaRPr>
          </a:p>
          <a:p>
            <a:pPr algn="just">
              <a:defRPr/>
            </a:pPr>
            <a:r>
              <a:rPr lang="pt-BR" sz="3200" b="0" dirty="0">
                <a:solidFill>
                  <a:schemeClr val="tx1"/>
                </a:solidFill>
              </a:rPr>
              <a:t> </a:t>
            </a:r>
            <a:endParaRPr lang="en-US" sz="30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+mn-ea"/>
            </a:endParaRPr>
          </a:p>
          <a:p>
            <a:pPr algn="ctr">
              <a:defRPr/>
            </a:pPr>
            <a:r>
              <a:rPr lang="pt-BR" dirty="0">
                <a:ea typeface="+mn-ea"/>
              </a:rPr>
              <a:t> </a:t>
            </a:r>
            <a:endParaRPr lang="en-US" dirty="0">
              <a:ea typeface="+mn-ea"/>
            </a:endParaRPr>
          </a:p>
          <a:p>
            <a:pPr>
              <a:defRPr/>
            </a:pPr>
            <a:endParaRPr lang="en-US" dirty="0">
              <a:ea typeface="+mn-ea"/>
            </a:endParaRPr>
          </a:p>
          <a:p>
            <a:pPr>
              <a:defRPr/>
            </a:pPr>
            <a:endParaRPr lang="en-US" dirty="0">
              <a:ea typeface="+mn-ea"/>
            </a:endParaRPr>
          </a:p>
          <a:p>
            <a:pPr>
              <a:defRPr/>
            </a:pPr>
            <a:r>
              <a:rPr lang="en-US" dirty="0">
                <a:ea typeface="+mn-ea"/>
              </a:rPr>
              <a:t> </a:t>
            </a:r>
            <a:endParaRPr lang="pt-BR" dirty="0">
              <a:ea typeface="+mn-ea"/>
            </a:endParaRP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xmlns="" id="{F18617C6-322B-324F-A5B8-110F957EF9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94261" y="18202923"/>
            <a:ext cx="8213380" cy="717512"/>
          </a:xfrm>
        </p:spPr>
        <p:txBody>
          <a:bodyPr/>
          <a:lstStyle/>
          <a:p>
            <a:r>
              <a:rPr lang="pt-BR" sz="2400" dirty="0"/>
              <a:t>Fonte: Autoras</a:t>
            </a:r>
            <a:endParaRPr lang="en-US" sz="2400" dirty="0"/>
          </a:p>
        </p:txBody>
      </p:sp>
      <p:pic>
        <p:nvPicPr>
          <p:cNvPr id="4" name="Picture 7">
            <a:extLst>
              <a:ext uri="{FF2B5EF4-FFF2-40B4-BE49-F238E27FC236}">
                <a16:creationId xmlns:a16="http://schemas.microsoft.com/office/drawing/2014/main" xmlns="" id="{09A867CA-DEF1-8F45-86BE-9A0A053560CA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8754" y="18803219"/>
            <a:ext cx="5555329" cy="5727226"/>
          </a:xfrm>
          <a:prstGeom prst="rect">
            <a:avLst/>
          </a:prstGeom>
        </p:spPr>
      </p:pic>
      <p:sp>
        <p:nvSpPr>
          <p:cNvPr id="26" name="Title 5">
            <a:extLst>
              <a:ext uri="{FF2B5EF4-FFF2-40B4-BE49-F238E27FC236}">
                <a16:creationId xmlns:a16="http://schemas.microsoft.com/office/drawing/2014/main" xmlns="" id="{F18617C6-322B-324F-A5B8-110F957EF981}"/>
              </a:ext>
            </a:extLst>
          </p:cNvPr>
          <p:cNvSpPr txBox="1">
            <a:spLocks/>
          </p:cNvSpPr>
          <p:nvPr/>
        </p:nvSpPr>
        <p:spPr bwMode="auto">
          <a:xfrm>
            <a:off x="167010" y="24457030"/>
            <a:ext cx="8213380" cy="717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defTabSz="21590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0300" kern="1200">
                <a:solidFill>
                  <a:schemeClr val="tx1"/>
                </a:solidFill>
                <a:latin typeface="+mj-lt"/>
                <a:ea typeface="MS PGothic" pitchFamily="34" charset="-128"/>
                <a:cs typeface="ＭＳ Ｐゴシック" charset="0"/>
              </a:defRPr>
            </a:lvl1pPr>
            <a:lvl2pPr algn="l" defTabSz="21590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0300">
                <a:solidFill>
                  <a:schemeClr val="tx1"/>
                </a:solidFill>
                <a:latin typeface="Calibri Light" panose="020F0302020204030204" pitchFamily="34" charset="0"/>
                <a:ea typeface="MS PGothic" pitchFamily="34" charset="-128"/>
                <a:cs typeface="ＭＳ Ｐゴシック" charset="0"/>
              </a:defRPr>
            </a:lvl2pPr>
            <a:lvl3pPr algn="l" defTabSz="21590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0300">
                <a:solidFill>
                  <a:schemeClr val="tx1"/>
                </a:solidFill>
                <a:latin typeface="Calibri Light" panose="020F0302020204030204" pitchFamily="34" charset="0"/>
                <a:ea typeface="MS PGothic" pitchFamily="34" charset="-128"/>
                <a:cs typeface="ＭＳ Ｐゴシック" charset="0"/>
              </a:defRPr>
            </a:lvl3pPr>
            <a:lvl4pPr algn="l" defTabSz="21590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0300">
                <a:solidFill>
                  <a:schemeClr val="tx1"/>
                </a:solidFill>
                <a:latin typeface="Calibri Light" panose="020F0302020204030204" pitchFamily="34" charset="0"/>
                <a:ea typeface="MS PGothic" pitchFamily="34" charset="-128"/>
                <a:cs typeface="ＭＳ Ｐゴシック" charset="0"/>
              </a:defRPr>
            </a:lvl4pPr>
            <a:lvl5pPr algn="l" defTabSz="21590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0300">
                <a:solidFill>
                  <a:schemeClr val="tx1"/>
                </a:solidFill>
                <a:latin typeface="Calibri Light" panose="020F0302020204030204" pitchFamily="34" charset="0"/>
                <a:ea typeface="MS PGothic" pitchFamily="34" charset="-128"/>
                <a:cs typeface="ＭＳ Ｐゴシック" charset="0"/>
              </a:defRPr>
            </a:lvl5pPr>
            <a:lvl6pPr marL="457200" algn="l" defTabSz="21590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0300">
                <a:solidFill>
                  <a:schemeClr val="tx1"/>
                </a:solidFill>
                <a:latin typeface="Calibri Light" panose="020F0302020204030204" pitchFamily="34" charset="0"/>
              </a:defRPr>
            </a:lvl6pPr>
            <a:lvl7pPr marL="914400" algn="l" defTabSz="21590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0300">
                <a:solidFill>
                  <a:schemeClr val="tx1"/>
                </a:solidFill>
                <a:latin typeface="Calibri Light" panose="020F0302020204030204" pitchFamily="34" charset="0"/>
              </a:defRPr>
            </a:lvl7pPr>
            <a:lvl8pPr marL="1371600" algn="l" defTabSz="21590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0300">
                <a:solidFill>
                  <a:schemeClr val="tx1"/>
                </a:solidFill>
                <a:latin typeface="Calibri Light" panose="020F0302020204030204" pitchFamily="34" charset="0"/>
              </a:defRPr>
            </a:lvl8pPr>
            <a:lvl9pPr marL="1828800" algn="l" defTabSz="21590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0300">
                <a:solidFill>
                  <a:schemeClr val="tx1"/>
                </a:solidFill>
                <a:latin typeface="Calibri Light" panose="020F0302020204030204" pitchFamily="34" charset="0"/>
              </a:defRPr>
            </a:lvl9pPr>
          </a:lstStyle>
          <a:p>
            <a:r>
              <a:rPr lang="pt-BR" sz="2400" b="0" dirty="0" smtClean="0"/>
              <a:t>Fonte: Autoras</a:t>
            </a:r>
            <a:endParaRPr lang="en-US" sz="2400" b="0" dirty="0"/>
          </a:p>
        </p:txBody>
      </p:sp>
      <p:sp>
        <p:nvSpPr>
          <p:cNvPr id="28" name="Title 5">
            <a:extLst>
              <a:ext uri="{FF2B5EF4-FFF2-40B4-BE49-F238E27FC236}">
                <a16:creationId xmlns:a16="http://schemas.microsoft.com/office/drawing/2014/main" xmlns="" id="{F18617C6-322B-324F-A5B8-110F957EF981}"/>
              </a:ext>
            </a:extLst>
          </p:cNvPr>
          <p:cNvSpPr txBox="1">
            <a:spLocks/>
          </p:cNvSpPr>
          <p:nvPr/>
        </p:nvSpPr>
        <p:spPr bwMode="auto">
          <a:xfrm>
            <a:off x="5343843" y="24420983"/>
            <a:ext cx="8213380" cy="717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defTabSz="21590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0300" kern="1200">
                <a:solidFill>
                  <a:schemeClr val="tx1"/>
                </a:solidFill>
                <a:latin typeface="+mj-lt"/>
                <a:ea typeface="MS PGothic" pitchFamily="34" charset="-128"/>
                <a:cs typeface="ＭＳ Ｐゴシック" charset="0"/>
              </a:defRPr>
            </a:lvl1pPr>
            <a:lvl2pPr algn="l" defTabSz="21590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0300">
                <a:solidFill>
                  <a:schemeClr val="tx1"/>
                </a:solidFill>
                <a:latin typeface="Calibri Light" panose="020F0302020204030204" pitchFamily="34" charset="0"/>
                <a:ea typeface="MS PGothic" pitchFamily="34" charset="-128"/>
                <a:cs typeface="ＭＳ Ｐゴシック" charset="0"/>
              </a:defRPr>
            </a:lvl2pPr>
            <a:lvl3pPr algn="l" defTabSz="21590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0300">
                <a:solidFill>
                  <a:schemeClr val="tx1"/>
                </a:solidFill>
                <a:latin typeface="Calibri Light" panose="020F0302020204030204" pitchFamily="34" charset="0"/>
                <a:ea typeface="MS PGothic" pitchFamily="34" charset="-128"/>
                <a:cs typeface="ＭＳ Ｐゴシック" charset="0"/>
              </a:defRPr>
            </a:lvl3pPr>
            <a:lvl4pPr algn="l" defTabSz="21590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0300">
                <a:solidFill>
                  <a:schemeClr val="tx1"/>
                </a:solidFill>
                <a:latin typeface="Calibri Light" panose="020F0302020204030204" pitchFamily="34" charset="0"/>
                <a:ea typeface="MS PGothic" pitchFamily="34" charset="-128"/>
                <a:cs typeface="ＭＳ Ｐゴシック" charset="0"/>
              </a:defRPr>
            </a:lvl4pPr>
            <a:lvl5pPr algn="l" defTabSz="21590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0300">
                <a:solidFill>
                  <a:schemeClr val="tx1"/>
                </a:solidFill>
                <a:latin typeface="Calibri Light" panose="020F0302020204030204" pitchFamily="34" charset="0"/>
                <a:ea typeface="MS PGothic" pitchFamily="34" charset="-128"/>
                <a:cs typeface="ＭＳ Ｐゴシック" charset="0"/>
              </a:defRPr>
            </a:lvl5pPr>
            <a:lvl6pPr marL="457200" algn="l" defTabSz="21590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0300">
                <a:solidFill>
                  <a:schemeClr val="tx1"/>
                </a:solidFill>
                <a:latin typeface="Calibri Light" panose="020F0302020204030204" pitchFamily="34" charset="0"/>
              </a:defRPr>
            </a:lvl6pPr>
            <a:lvl7pPr marL="914400" algn="l" defTabSz="21590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0300">
                <a:solidFill>
                  <a:schemeClr val="tx1"/>
                </a:solidFill>
                <a:latin typeface="Calibri Light" panose="020F0302020204030204" pitchFamily="34" charset="0"/>
              </a:defRPr>
            </a:lvl7pPr>
            <a:lvl8pPr marL="1371600" algn="l" defTabSz="21590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0300">
                <a:solidFill>
                  <a:schemeClr val="tx1"/>
                </a:solidFill>
                <a:latin typeface="Calibri Light" panose="020F0302020204030204" pitchFamily="34" charset="0"/>
              </a:defRPr>
            </a:lvl8pPr>
            <a:lvl9pPr marL="1828800" algn="l" defTabSz="21590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0300">
                <a:solidFill>
                  <a:schemeClr val="tx1"/>
                </a:solidFill>
                <a:latin typeface="Calibri Light" panose="020F0302020204030204" pitchFamily="34" charset="0"/>
              </a:defRPr>
            </a:lvl9pPr>
          </a:lstStyle>
          <a:p>
            <a:r>
              <a:rPr lang="pt-BR" sz="2400" b="0" dirty="0" smtClean="0"/>
              <a:t>Fonte: Autoras</a:t>
            </a:r>
            <a:endParaRPr lang="en-US" sz="2400" b="0" dirty="0"/>
          </a:p>
        </p:txBody>
      </p:sp>
      <p:sp>
        <p:nvSpPr>
          <p:cNvPr id="29" name="Title 5">
            <a:extLst>
              <a:ext uri="{FF2B5EF4-FFF2-40B4-BE49-F238E27FC236}">
                <a16:creationId xmlns:a16="http://schemas.microsoft.com/office/drawing/2014/main" xmlns="" id="{F18617C6-322B-324F-A5B8-110F957EF981}"/>
              </a:ext>
            </a:extLst>
          </p:cNvPr>
          <p:cNvSpPr txBox="1">
            <a:spLocks/>
          </p:cNvSpPr>
          <p:nvPr/>
        </p:nvSpPr>
        <p:spPr bwMode="auto">
          <a:xfrm>
            <a:off x="96141" y="29595807"/>
            <a:ext cx="8213380" cy="717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defTabSz="21590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0300" kern="1200">
                <a:solidFill>
                  <a:schemeClr val="tx1"/>
                </a:solidFill>
                <a:latin typeface="+mj-lt"/>
                <a:ea typeface="MS PGothic" pitchFamily="34" charset="-128"/>
                <a:cs typeface="ＭＳ Ｐゴシック" charset="0"/>
              </a:defRPr>
            </a:lvl1pPr>
            <a:lvl2pPr algn="l" defTabSz="21590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0300">
                <a:solidFill>
                  <a:schemeClr val="tx1"/>
                </a:solidFill>
                <a:latin typeface="Calibri Light" panose="020F0302020204030204" pitchFamily="34" charset="0"/>
                <a:ea typeface="MS PGothic" pitchFamily="34" charset="-128"/>
                <a:cs typeface="ＭＳ Ｐゴシック" charset="0"/>
              </a:defRPr>
            </a:lvl2pPr>
            <a:lvl3pPr algn="l" defTabSz="21590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0300">
                <a:solidFill>
                  <a:schemeClr val="tx1"/>
                </a:solidFill>
                <a:latin typeface="Calibri Light" panose="020F0302020204030204" pitchFamily="34" charset="0"/>
                <a:ea typeface="MS PGothic" pitchFamily="34" charset="-128"/>
                <a:cs typeface="ＭＳ Ｐゴシック" charset="0"/>
              </a:defRPr>
            </a:lvl3pPr>
            <a:lvl4pPr algn="l" defTabSz="21590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0300">
                <a:solidFill>
                  <a:schemeClr val="tx1"/>
                </a:solidFill>
                <a:latin typeface="Calibri Light" panose="020F0302020204030204" pitchFamily="34" charset="0"/>
                <a:ea typeface="MS PGothic" pitchFamily="34" charset="-128"/>
                <a:cs typeface="ＭＳ Ｐゴシック" charset="0"/>
              </a:defRPr>
            </a:lvl4pPr>
            <a:lvl5pPr algn="l" defTabSz="21590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0300">
                <a:solidFill>
                  <a:schemeClr val="tx1"/>
                </a:solidFill>
                <a:latin typeface="Calibri Light" panose="020F0302020204030204" pitchFamily="34" charset="0"/>
                <a:ea typeface="MS PGothic" pitchFamily="34" charset="-128"/>
                <a:cs typeface="ＭＳ Ｐゴシック" charset="0"/>
              </a:defRPr>
            </a:lvl5pPr>
            <a:lvl6pPr marL="457200" algn="l" defTabSz="21590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0300">
                <a:solidFill>
                  <a:schemeClr val="tx1"/>
                </a:solidFill>
                <a:latin typeface="Calibri Light" panose="020F0302020204030204" pitchFamily="34" charset="0"/>
              </a:defRPr>
            </a:lvl6pPr>
            <a:lvl7pPr marL="914400" algn="l" defTabSz="21590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0300">
                <a:solidFill>
                  <a:schemeClr val="tx1"/>
                </a:solidFill>
                <a:latin typeface="Calibri Light" panose="020F0302020204030204" pitchFamily="34" charset="0"/>
              </a:defRPr>
            </a:lvl7pPr>
            <a:lvl8pPr marL="1371600" algn="l" defTabSz="21590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0300">
                <a:solidFill>
                  <a:schemeClr val="tx1"/>
                </a:solidFill>
                <a:latin typeface="Calibri Light" panose="020F0302020204030204" pitchFamily="34" charset="0"/>
              </a:defRPr>
            </a:lvl8pPr>
            <a:lvl9pPr marL="1828800" algn="l" defTabSz="21590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0300">
                <a:solidFill>
                  <a:schemeClr val="tx1"/>
                </a:solidFill>
                <a:latin typeface="Calibri Light" panose="020F0302020204030204" pitchFamily="34" charset="0"/>
              </a:defRPr>
            </a:lvl9pPr>
          </a:lstStyle>
          <a:p>
            <a:r>
              <a:rPr lang="pt-BR" sz="2400" b="0" smtClean="0"/>
              <a:t>Fonte: Autoras</a:t>
            </a:r>
            <a:endParaRPr lang="en-US" sz="2400" b="0" dirty="0"/>
          </a:p>
        </p:txBody>
      </p:sp>
      <p:sp>
        <p:nvSpPr>
          <p:cNvPr id="30" name="Title 5">
            <a:extLst>
              <a:ext uri="{FF2B5EF4-FFF2-40B4-BE49-F238E27FC236}">
                <a16:creationId xmlns:a16="http://schemas.microsoft.com/office/drawing/2014/main" xmlns="" id="{F18617C6-322B-324F-A5B8-110F957EF981}"/>
              </a:ext>
            </a:extLst>
          </p:cNvPr>
          <p:cNvSpPr txBox="1">
            <a:spLocks/>
          </p:cNvSpPr>
          <p:nvPr/>
        </p:nvSpPr>
        <p:spPr bwMode="auto">
          <a:xfrm>
            <a:off x="5343843" y="29567676"/>
            <a:ext cx="8213380" cy="717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defTabSz="21590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0300" kern="1200">
                <a:solidFill>
                  <a:schemeClr val="tx1"/>
                </a:solidFill>
                <a:latin typeface="+mj-lt"/>
                <a:ea typeface="MS PGothic" pitchFamily="34" charset="-128"/>
                <a:cs typeface="ＭＳ Ｐゴシック" charset="0"/>
              </a:defRPr>
            </a:lvl1pPr>
            <a:lvl2pPr algn="l" defTabSz="21590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0300">
                <a:solidFill>
                  <a:schemeClr val="tx1"/>
                </a:solidFill>
                <a:latin typeface="Calibri Light" panose="020F0302020204030204" pitchFamily="34" charset="0"/>
                <a:ea typeface="MS PGothic" pitchFamily="34" charset="-128"/>
                <a:cs typeface="ＭＳ Ｐゴシック" charset="0"/>
              </a:defRPr>
            </a:lvl2pPr>
            <a:lvl3pPr algn="l" defTabSz="21590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0300">
                <a:solidFill>
                  <a:schemeClr val="tx1"/>
                </a:solidFill>
                <a:latin typeface="Calibri Light" panose="020F0302020204030204" pitchFamily="34" charset="0"/>
                <a:ea typeface="MS PGothic" pitchFamily="34" charset="-128"/>
                <a:cs typeface="ＭＳ Ｐゴシック" charset="0"/>
              </a:defRPr>
            </a:lvl3pPr>
            <a:lvl4pPr algn="l" defTabSz="21590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0300">
                <a:solidFill>
                  <a:schemeClr val="tx1"/>
                </a:solidFill>
                <a:latin typeface="Calibri Light" panose="020F0302020204030204" pitchFamily="34" charset="0"/>
                <a:ea typeface="MS PGothic" pitchFamily="34" charset="-128"/>
                <a:cs typeface="ＭＳ Ｐゴシック" charset="0"/>
              </a:defRPr>
            </a:lvl4pPr>
            <a:lvl5pPr algn="l" defTabSz="21590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0300">
                <a:solidFill>
                  <a:schemeClr val="tx1"/>
                </a:solidFill>
                <a:latin typeface="Calibri Light" panose="020F0302020204030204" pitchFamily="34" charset="0"/>
                <a:ea typeface="MS PGothic" pitchFamily="34" charset="-128"/>
                <a:cs typeface="ＭＳ Ｐゴシック" charset="0"/>
              </a:defRPr>
            </a:lvl5pPr>
            <a:lvl6pPr marL="457200" algn="l" defTabSz="21590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0300">
                <a:solidFill>
                  <a:schemeClr val="tx1"/>
                </a:solidFill>
                <a:latin typeface="Calibri Light" panose="020F0302020204030204" pitchFamily="34" charset="0"/>
              </a:defRPr>
            </a:lvl6pPr>
            <a:lvl7pPr marL="914400" algn="l" defTabSz="21590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0300">
                <a:solidFill>
                  <a:schemeClr val="tx1"/>
                </a:solidFill>
                <a:latin typeface="Calibri Light" panose="020F0302020204030204" pitchFamily="34" charset="0"/>
              </a:defRPr>
            </a:lvl7pPr>
            <a:lvl8pPr marL="1371600" algn="l" defTabSz="21590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0300">
                <a:solidFill>
                  <a:schemeClr val="tx1"/>
                </a:solidFill>
                <a:latin typeface="Calibri Light" panose="020F0302020204030204" pitchFamily="34" charset="0"/>
              </a:defRPr>
            </a:lvl8pPr>
            <a:lvl9pPr marL="1828800" algn="l" defTabSz="21590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0300">
                <a:solidFill>
                  <a:schemeClr val="tx1"/>
                </a:solidFill>
                <a:latin typeface="Calibri Light" panose="020F0302020204030204" pitchFamily="34" charset="0"/>
              </a:defRPr>
            </a:lvl9pPr>
          </a:lstStyle>
          <a:p>
            <a:r>
              <a:rPr lang="pt-BR" sz="2400" b="0" dirty="0" smtClean="0"/>
              <a:t>Fonte: Autoras</a:t>
            </a:r>
            <a:endParaRPr lang="en-US" sz="2400" b="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Estrutura padrão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8756</TotalTime>
  <Words>331</Words>
  <Application>Microsoft Office PowerPoint</Application>
  <PresentationFormat>Personalizar</PresentationFormat>
  <Paragraphs>45</Paragraphs>
  <Slides>1</Slides>
  <Notes>1</Notes>
  <HiddenSlides>0</HiddenSlides>
  <MMClips>0</MMClips>
  <ScaleCrop>false</ScaleCrop>
  <HeadingPairs>
    <vt:vector size="6" baseType="variant">
      <vt:variant>
        <vt:lpstr>Fontes usadas</vt:lpstr>
      </vt:variant>
      <vt:variant>
        <vt:i4>7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</vt:i4>
      </vt:variant>
    </vt:vector>
  </HeadingPairs>
  <TitlesOfParts>
    <vt:vector size="9" baseType="lpstr">
      <vt:lpstr>MS PGothic</vt:lpstr>
      <vt:lpstr>MS PGothic</vt:lpstr>
      <vt:lpstr>Arial</vt:lpstr>
      <vt:lpstr>Calibri</vt:lpstr>
      <vt:lpstr>Calibri Light</vt:lpstr>
      <vt:lpstr>Symbol</vt:lpstr>
      <vt:lpstr>Times New Roman</vt:lpstr>
      <vt:lpstr>Estrutura padrão</vt:lpstr>
      <vt:lpstr>Fonte: Autoras</vt:lpstr>
    </vt:vector>
  </TitlesOfParts>
  <Company>Fundação de Ciências Aplicadas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sem título</dc:title>
  <dc:creator>rodrmagn</dc:creator>
  <cp:lastModifiedBy>hellen 2</cp:lastModifiedBy>
  <cp:revision>295</cp:revision>
  <cp:lastPrinted>2015-10-22T10:31:15Z</cp:lastPrinted>
  <dcterms:created xsi:type="dcterms:W3CDTF">2001-07-12T12:01:23Z</dcterms:created>
  <dcterms:modified xsi:type="dcterms:W3CDTF">2022-03-08T20:21:26Z</dcterms:modified>
</cp:coreProperties>
</file>