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32404050" cy="43205400"/>
  <p:notesSz cx="6797675" cy="9926638"/>
  <p:embeddedFontLst>
    <p:embeddedFont>
      <p:font typeface="Calibri" panose="020F0502020204030204" pitchFamily="34" charset="0"/>
      <p:regular r:id="rId4"/>
      <p:bold r:id="rId5"/>
      <p:italic r:id="rId6"/>
      <p:boldItalic r:id="rId7"/>
    </p:embeddedFont>
    <p:embeddedFont>
      <p:font typeface="Quattrocento Sans" panose="020B0802050000020003"/>
      <p:bold r:id="rId8"/>
      <p:italic r:id="rId9"/>
      <p:boldItalic r:id="rId10"/>
    </p:embeddedFont>
    <p:embeddedFont>
      <p:font typeface="tahoma" panose="020B0604030504040204" pitchFamily="34" charset="0"/>
      <p:regular r:id="rId11"/>
      <p:bold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3608">
          <p15:clr>
            <a:srgbClr val="A4A3A4"/>
          </p15:clr>
        </p15:guide>
        <p15:guide id="2" pos="1020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3" d="100"/>
          <a:sy n="13" d="100"/>
        </p:scale>
        <p:origin x="-2682" y="-258"/>
      </p:cViewPr>
      <p:guideLst>
        <p:guide orient="horz" pos="13608"/>
        <p:guide pos="1020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 /><Relationship Id="rId13" Type="http://schemas.openxmlformats.org/officeDocument/2006/relationships/presProps" Target="presProps.xml" /><Relationship Id="rId3" Type="http://schemas.openxmlformats.org/officeDocument/2006/relationships/notesMaster" Target="notesMasters/notesMaster1.xml" /><Relationship Id="rId7" Type="http://schemas.openxmlformats.org/officeDocument/2006/relationships/font" Target="fonts/font4.fntdata" /><Relationship Id="rId12" Type="http://schemas.openxmlformats.org/officeDocument/2006/relationships/font" Target="fonts/font9.fntdata"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font" Target="fonts/font3.fntdata" /><Relationship Id="rId11" Type="http://schemas.openxmlformats.org/officeDocument/2006/relationships/font" Target="fonts/font8.fntdata" /><Relationship Id="rId5" Type="http://schemas.openxmlformats.org/officeDocument/2006/relationships/font" Target="fonts/font2.fntdata" /><Relationship Id="rId15" Type="http://schemas.openxmlformats.org/officeDocument/2006/relationships/theme" Target="theme/theme1.xml" /><Relationship Id="rId10" Type="http://schemas.openxmlformats.org/officeDocument/2006/relationships/font" Target="fonts/font7.fntdata" /><Relationship Id="rId4" Type="http://schemas.openxmlformats.org/officeDocument/2006/relationships/font" Target="fonts/font1.fntdata" /><Relationship Id="rId9" Type="http://schemas.openxmlformats.org/officeDocument/2006/relationships/font" Target="fonts/font6.fntdata" /><Relationship Id="rId14"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46399" cy="496887"/>
          </a:xfrm>
          <a:prstGeom prst="rect">
            <a:avLst/>
          </a:prstGeom>
          <a:noFill/>
          <a:ln>
            <a:noFill/>
          </a:ln>
        </p:spPr>
        <p:txBody>
          <a:bodyPr lIns="91425" tIns="91425" rIns="91425" bIns="91425" anchor="t" anchorCtr="0"/>
          <a:lstStyle>
            <a:lvl1pPr marL="0" marR="0" lvl="0" indent="0" algn="l" rtl="0">
              <a:spcBef>
                <a:spcPts val="0"/>
              </a:spcBef>
              <a:spcAft>
                <a:spcPts val="0"/>
              </a:spcAft>
              <a:buNone/>
              <a:defRPr sz="1200" b="0" i="0" u="none" strike="noStrike" cap="none">
                <a:solidFill>
                  <a:schemeClr val="dk1"/>
                </a:solidFill>
                <a:latin typeface="Arial"/>
                <a:ea typeface="Arial"/>
                <a:cs typeface="Arial"/>
                <a:sym typeface="Arial"/>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49687" y="0"/>
            <a:ext cx="2946399" cy="496887"/>
          </a:xfrm>
          <a:prstGeom prst="rect">
            <a:avLst/>
          </a:prstGeom>
          <a:noFill/>
          <a:ln>
            <a:noFill/>
          </a:ln>
        </p:spPr>
        <p:txBody>
          <a:bodyPr lIns="91425" tIns="91425" rIns="91425" bIns="91425" anchor="t" anchorCtr="0"/>
          <a:lstStyle>
            <a:lvl1pPr marL="0" marR="0" lvl="0" indent="0" algn="r" rtl="0">
              <a:spcBef>
                <a:spcPts val="0"/>
              </a:spcBef>
              <a:spcAft>
                <a:spcPts val="0"/>
              </a:spcAft>
              <a:buNone/>
              <a:defRPr sz="1200" b="0" i="0" u="none" strike="noStrike" cap="none">
                <a:solidFill>
                  <a:schemeClr val="dk1"/>
                </a:solidFill>
                <a:latin typeface="Arial"/>
                <a:ea typeface="Arial"/>
                <a:cs typeface="Arial"/>
                <a:sym typeface="Arial"/>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2143125" y="1241425"/>
            <a:ext cx="2511425" cy="3349624"/>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79450" y="4776787"/>
            <a:ext cx="5438774" cy="3908424"/>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200" b="0" i="0" u="none" strike="noStrike" cap="none">
                <a:solidFill>
                  <a:schemeClr val="dk1"/>
                </a:solidFill>
                <a:latin typeface="Calibri"/>
                <a:ea typeface="Calibri"/>
                <a:cs typeface="Calibri"/>
                <a:sym typeface="Calibri"/>
              </a:defRPr>
            </a:lvl2pPr>
            <a:lvl3pPr marL="914400" marR="0" lvl="2" indent="0" algn="l" rtl="0">
              <a:spcBef>
                <a:spcPts val="0"/>
              </a:spcBef>
              <a:buNone/>
              <a:defRPr sz="1200" b="0" i="0" u="none" strike="noStrike" cap="none">
                <a:solidFill>
                  <a:schemeClr val="dk1"/>
                </a:solidFill>
                <a:latin typeface="Calibri"/>
                <a:ea typeface="Calibri"/>
                <a:cs typeface="Calibri"/>
                <a:sym typeface="Calibri"/>
              </a:defRPr>
            </a:lvl3pPr>
            <a:lvl4pPr marL="1371600" marR="0" lvl="3" indent="0" algn="l" rtl="0">
              <a:spcBef>
                <a:spcPts val="0"/>
              </a:spcBef>
              <a:buNone/>
              <a:defRPr sz="1200" b="0" i="0" u="none" strike="noStrike" cap="none">
                <a:solidFill>
                  <a:schemeClr val="dk1"/>
                </a:solidFill>
                <a:latin typeface="Calibri"/>
                <a:ea typeface="Calibri"/>
                <a:cs typeface="Calibri"/>
                <a:sym typeface="Calibri"/>
              </a:defRPr>
            </a:lvl4pPr>
            <a:lvl5pPr marL="1828800" marR="0" lvl="4" indent="0" algn="l" rtl="0">
              <a:spcBef>
                <a:spcPts val="0"/>
              </a:spcBef>
              <a:buNone/>
              <a:defRPr sz="1200" b="0" i="0" u="none" strike="noStrike" cap="none">
                <a:solidFill>
                  <a:schemeClr val="dk1"/>
                </a:solidFill>
                <a:latin typeface="Calibri"/>
                <a:ea typeface="Calibri"/>
                <a:cs typeface="Calibri"/>
                <a:sym typeface="Calibri"/>
              </a:defRPr>
            </a:lvl5pPr>
            <a:lvl6pPr marL="2286000" marR="0" lvl="5" indent="0" algn="l" rtl="0">
              <a:spcBef>
                <a:spcPts val="0"/>
              </a:spcBef>
              <a:buNone/>
              <a:defRPr sz="1200" b="0" i="0" u="none" strike="noStrike" cap="none">
                <a:solidFill>
                  <a:schemeClr val="dk1"/>
                </a:solidFill>
                <a:latin typeface="Calibri"/>
                <a:ea typeface="Calibri"/>
                <a:cs typeface="Calibri"/>
                <a:sym typeface="Calibri"/>
              </a:defRPr>
            </a:lvl6pPr>
            <a:lvl7pPr marL="2743200" marR="0" lvl="6" indent="0" algn="l" rtl="0">
              <a:spcBef>
                <a:spcPts val="0"/>
              </a:spcBef>
              <a:buNone/>
              <a:defRPr sz="1200" b="0" i="0" u="none" strike="noStrike" cap="none">
                <a:solidFill>
                  <a:schemeClr val="dk1"/>
                </a:solidFill>
                <a:latin typeface="Calibri"/>
                <a:ea typeface="Calibri"/>
                <a:cs typeface="Calibri"/>
                <a:sym typeface="Calibri"/>
              </a:defRPr>
            </a:lvl7pPr>
            <a:lvl8pPr marL="3200400" marR="0" lvl="7" indent="0" algn="l" rtl="0">
              <a:spcBef>
                <a:spcPts val="0"/>
              </a:spcBef>
              <a:buNone/>
              <a:defRPr sz="1200" b="0" i="0" u="none" strike="noStrike" cap="none">
                <a:solidFill>
                  <a:schemeClr val="dk1"/>
                </a:solidFill>
                <a:latin typeface="Calibri"/>
                <a:ea typeface="Calibri"/>
                <a:cs typeface="Calibri"/>
                <a:sym typeface="Calibri"/>
              </a:defRPr>
            </a:lvl8pPr>
            <a:lvl9pPr marL="3657600" marR="0" lvl="8" indent="0" algn="l" rtl="0">
              <a:spcBef>
                <a:spcPts val="0"/>
              </a:spcBef>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9429750"/>
            <a:ext cx="2946399" cy="496887"/>
          </a:xfrm>
          <a:prstGeom prst="rect">
            <a:avLst/>
          </a:prstGeom>
          <a:noFill/>
          <a:ln>
            <a:noFill/>
          </a:ln>
        </p:spPr>
        <p:txBody>
          <a:bodyPr lIns="91425" tIns="91425" rIns="91425" bIns="91425" anchor="b" anchorCtr="0"/>
          <a:lstStyle>
            <a:lvl1pPr marL="0" marR="0" lvl="0" indent="0" algn="l" rtl="0">
              <a:spcBef>
                <a:spcPts val="0"/>
              </a:spcBef>
              <a:spcAft>
                <a:spcPts val="0"/>
              </a:spcAft>
              <a:buNone/>
              <a:defRPr sz="1200" b="0" i="0" u="none" strike="noStrike" cap="none">
                <a:solidFill>
                  <a:schemeClr val="dk1"/>
                </a:solidFill>
                <a:latin typeface="Arial"/>
                <a:ea typeface="Arial"/>
                <a:cs typeface="Arial"/>
                <a:sym typeface="Arial"/>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49687" y="9429750"/>
            <a:ext cx="2946399" cy="496887"/>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pt-BR" sz="1200" b="0" i="0" u="none" strike="noStrike" cap="none">
                <a:solidFill>
                  <a:schemeClr val="dk1"/>
                </a:solidFill>
                <a:latin typeface="Arial"/>
                <a:ea typeface="Arial"/>
                <a:cs typeface="Arial"/>
                <a:sym typeface="Arial"/>
              </a:rPr>
              <a:pPr marL="0" marR="0" lvl="0" indent="0" algn="r" rtl="0">
                <a:spcBef>
                  <a:spcPts val="0"/>
                </a:spcBef>
                <a:spcAft>
                  <a:spcPts val="0"/>
                </a:spcAft>
                <a:buSzPct val="25000"/>
                <a:buNone/>
              </a:pPr>
              <a:t>‹nº›</a:t>
            </a:fld>
            <a:endParaRPr lang="pt-BR"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270868598"/>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2143125" y="1241425"/>
            <a:ext cx="25114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0" name="Shape 90"/>
          <p:cNvSpPr txBox="1">
            <a:spLocks noGrp="1"/>
          </p:cNvSpPr>
          <p:nvPr>
            <p:ph type="body" idx="1"/>
          </p:nvPr>
        </p:nvSpPr>
        <p:spPr>
          <a:xfrm>
            <a:off x="679450" y="4776787"/>
            <a:ext cx="5438774" cy="3908424"/>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endParaRPr sz="1200" b="0" i="0" u="none" strike="noStrike" cap="none" dirty="0">
              <a:solidFill>
                <a:schemeClr val="dk1"/>
              </a:solidFill>
              <a:latin typeface="Calibri"/>
              <a:ea typeface="Calibri"/>
              <a:cs typeface="Calibri"/>
              <a:sym typeface="Calibri"/>
            </a:endParaRPr>
          </a:p>
        </p:txBody>
      </p:sp>
      <p:sp>
        <p:nvSpPr>
          <p:cNvPr id="91" name="Shape 91"/>
          <p:cNvSpPr txBox="1">
            <a:spLocks noGrp="1"/>
          </p:cNvSpPr>
          <p:nvPr>
            <p:ph type="sldNum" idx="12"/>
          </p:nvPr>
        </p:nvSpPr>
        <p:spPr>
          <a:xfrm>
            <a:off x="3849687" y="9429750"/>
            <a:ext cx="2946399" cy="496887"/>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pt-BR" sz="1200">
                <a:solidFill>
                  <a:schemeClr val="dk1"/>
                </a:solidFill>
                <a:latin typeface="Arial"/>
                <a:ea typeface="Arial"/>
                <a:cs typeface="Arial"/>
                <a:sym typeface="Arial"/>
              </a:rPr>
              <a:pPr marL="0" marR="0" lvl="0" indent="0" algn="r" rtl="0">
                <a:spcBef>
                  <a:spcPts val="0"/>
                </a:spcBef>
                <a:spcAft>
                  <a:spcPts val="0"/>
                </a:spcAft>
                <a:buSzPct val="25000"/>
                <a:buNone/>
              </a:pPr>
              <a:t>1</a:t>
            </a:fld>
            <a:endParaRPr lang="pt-BR" sz="12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1.xml" /><Relationship Id="rId5" Type="http://schemas.openxmlformats.org/officeDocument/2006/relationships/image" Target="../media/image8.jpeg" /><Relationship Id="rId4" Type="http://schemas.openxmlformats.org/officeDocument/2006/relationships/image" Target="../media/image4.jpeg"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Slide de título">
    <p:spTree>
      <p:nvGrpSpPr>
        <p:cNvPr id="1" name="Shape 18"/>
        <p:cNvGrpSpPr/>
        <p:nvPr/>
      </p:nvGrpSpPr>
      <p:grpSpPr>
        <a:xfrm>
          <a:off x="0" y="0"/>
          <a:ext cx="0" cy="0"/>
          <a:chOff x="0" y="0"/>
          <a:chExt cx="0" cy="0"/>
        </a:xfrm>
      </p:grpSpPr>
      <p:pic>
        <p:nvPicPr>
          <p:cNvPr id="19" name="Shape 19"/>
          <p:cNvPicPr preferRelativeResize="0"/>
          <p:nvPr/>
        </p:nvPicPr>
        <p:blipFill rotWithShape="1">
          <a:blip r:embed="rId2">
            <a:alphaModFix/>
          </a:blip>
          <a:srcRect t="4958"/>
          <a:stretch/>
        </p:blipFill>
        <p:spPr>
          <a:xfrm>
            <a:off x="17416462" y="27732037"/>
            <a:ext cx="15030449" cy="12801599"/>
          </a:xfrm>
          <a:prstGeom prst="rect">
            <a:avLst/>
          </a:prstGeom>
          <a:noFill/>
          <a:ln>
            <a:noFill/>
          </a:ln>
        </p:spPr>
      </p:pic>
      <p:pic>
        <p:nvPicPr>
          <p:cNvPr id="20" name="Shape 20"/>
          <p:cNvPicPr preferRelativeResize="0"/>
          <p:nvPr/>
        </p:nvPicPr>
        <p:blipFill rotWithShape="1">
          <a:blip r:embed="rId3">
            <a:alphaModFix/>
          </a:blip>
          <a:srcRect l="4958"/>
          <a:stretch/>
        </p:blipFill>
        <p:spPr>
          <a:xfrm>
            <a:off x="-14288" y="4708525"/>
            <a:ext cx="15789276" cy="18537238"/>
          </a:xfrm>
          <a:prstGeom prst="rect">
            <a:avLst/>
          </a:prstGeom>
          <a:noFill/>
          <a:ln>
            <a:noFill/>
          </a:ln>
        </p:spPr>
      </p:pic>
      <p:pic>
        <p:nvPicPr>
          <p:cNvPr id="21" name="Shape 21" descr="conepi banner2.jpg"/>
          <p:cNvPicPr preferRelativeResize="0"/>
          <p:nvPr/>
        </p:nvPicPr>
        <p:blipFill rotWithShape="1">
          <a:blip r:embed="rId4">
            <a:alphaModFix/>
          </a:blip>
          <a:srcRect t="43488" b="7098"/>
          <a:stretch/>
        </p:blipFill>
        <p:spPr>
          <a:xfrm>
            <a:off x="57150" y="40462200"/>
            <a:ext cx="32404048" cy="2786063"/>
          </a:xfrm>
          <a:prstGeom prst="rect">
            <a:avLst/>
          </a:prstGeom>
          <a:noFill/>
          <a:ln>
            <a:noFill/>
          </a:ln>
        </p:spPr>
      </p:pic>
      <p:pic>
        <p:nvPicPr>
          <p:cNvPr id="22" name="Shape 22" descr="hm_connepi_mod_2"/>
          <p:cNvPicPr preferRelativeResize="0"/>
          <p:nvPr/>
        </p:nvPicPr>
        <p:blipFill rotWithShape="1">
          <a:blip r:embed="rId5">
            <a:alphaModFix/>
          </a:blip>
          <a:srcRect/>
          <a:stretch/>
        </p:blipFill>
        <p:spPr>
          <a:xfrm>
            <a:off x="0" y="0"/>
            <a:ext cx="32404048" cy="5508625"/>
          </a:xfrm>
          <a:prstGeom prst="rect">
            <a:avLst/>
          </a:prstGeom>
          <a:noFill/>
          <a:ln>
            <a:noFill/>
          </a:ln>
        </p:spPr>
      </p:pic>
      <p:sp>
        <p:nvSpPr>
          <p:cNvPr id="23" name="Shape 23"/>
          <p:cNvSpPr txBox="1">
            <a:spLocks noGrp="1"/>
          </p:cNvSpPr>
          <p:nvPr>
            <p:ph type="ctrTitle"/>
          </p:nvPr>
        </p:nvSpPr>
        <p:spPr>
          <a:xfrm>
            <a:off x="2430303" y="13421679"/>
            <a:ext cx="27543442" cy="9261157"/>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24" name="Shape 24"/>
          <p:cNvSpPr txBox="1">
            <a:spLocks noGrp="1"/>
          </p:cNvSpPr>
          <p:nvPr>
            <p:ph type="subTitle" idx="1"/>
          </p:nvPr>
        </p:nvSpPr>
        <p:spPr>
          <a:xfrm>
            <a:off x="4860607" y="24483059"/>
            <a:ext cx="22682835" cy="11041379"/>
          </a:xfrm>
          <a:prstGeom prst="rect">
            <a:avLst/>
          </a:prstGeom>
          <a:noFill/>
          <a:ln>
            <a:noFill/>
          </a:ln>
        </p:spPr>
        <p:txBody>
          <a:bodyPr lIns="91425" tIns="91425" rIns="91425" bIns="91425" anchor="t" anchorCtr="0"/>
          <a:lstStyle>
            <a:lvl1pPr marL="0" marR="0" lvl="0" indent="0" algn="ctr" rtl="0">
              <a:spcBef>
                <a:spcPts val="3020"/>
              </a:spcBef>
              <a:spcAft>
                <a:spcPts val="0"/>
              </a:spcAft>
              <a:buClr>
                <a:srgbClr val="888888"/>
              </a:buClr>
              <a:buFont typeface="Arial"/>
              <a:buNone/>
              <a:defRPr sz="15100" b="0" i="0" u="none" strike="noStrike" cap="none">
                <a:solidFill>
                  <a:srgbClr val="888888"/>
                </a:solidFill>
                <a:latin typeface="Calibri"/>
                <a:ea typeface="Calibri"/>
                <a:cs typeface="Calibri"/>
                <a:sym typeface="Calibri"/>
              </a:defRPr>
            </a:lvl1pPr>
            <a:lvl2pPr marL="2160270" marR="0" lvl="1" indent="-1270" algn="ctr" rtl="0">
              <a:spcBef>
                <a:spcPts val="2640"/>
              </a:spcBef>
              <a:spcAft>
                <a:spcPts val="0"/>
              </a:spcAft>
              <a:buClr>
                <a:srgbClr val="888888"/>
              </a:buClr>
              <a:buFont typeface="Arial"/>
              <a:buNone/>
              <a:defRPr sz="13200" b="0" i="0" u="none" strike="noStrike" cap="none">
                <a:solidFill>
                  <a:srgbClr val="888888"/>
                </a:solidFill>
                <a:latin typeface="Calibri"/>
                <a:ea typeface="Calibri"/>
                <a:cs typeface="Calibri"/>
                <a:sym typeface="Calibri"/>
              </a:defRPr>
            </a:lvl2pPr>
            <a:lvl3pPr marL="4320540" marR="0" lvl="2" indent="-2540" algn="ctr" rtl="0">
              <a:spcBef>
                <a:spcPts val="2260"/>
              </a:spcBef>
              <a:spcAft>
                <a:spcPts val="0"/>
              </a:spcAft>
              <a:buClr>
                <a:srgbClr val="888888"/>
              </a:buClr>
              <a:buFont typeface="Arial"/>
              <a:buNone/>
              <a:defRPr sz="11300" b="0" i="0" u="none" strike="noStrike" cap="none">
                <a:solidFill>
                  <a:srgbClr val="888888"/>
                </a:solidFill>
                <a:latin typeface="Calibri"/>
                <a:ea typeface="Calibri"/>
                <a:cs typeface="Calibri"/>
                <a:sym typeface="Calibri"/>
              </a:defRPr>
            </a:lvl3pPr>
            <a:lvl4pPr marL="6480810" marR="0" lvl="3" indent="-3809" algn="ctr" rtl="0">
              <a:spcBef>
                <a:spcPts val="1900"/>
              </a:spcBef>
              <a:spcAft>
                <a:spcPts val="0"/>
              </a:spcAft>
              <a:buClr>
                <a:srgbClr val="888888"/>
              </a:buClr>
              <a:buFont typeface="Arial"/>
              <a:buNone/>
              <a:defRPr sz="9500" b="0" i="0" u="none" strike="noStrike" cap="none">
                <a:solidFill>
                  <a:srgbClr val="888888"/>
                </a:solidFill>
                <a:latin typeface="Calibri"/>
                <a:ea typeface="Calibri"/>
                <a:cs typeface="Calibri"/>
                <a:sym typeface="Calibri"/>
              </a:defRPr>
            </a:lvl4pPr>
            <a:lvl5pPr marL="8641080" marR="0" lvl="4" indent="-5080" algn="ctr" rtl="0">
              <a:spcBef>
                <a:spcPts val="1900"/>
              </a:spcBef>
              <a:spcAft>
                <a:spcPts val="0"/>
              </a:spcAft>
              <a:buClr>
                <a:srgbClr val="888888"/>
              </a:buClr>
              <a:buFont typeface="Arial"/>
              <a:buNone/>
              <a:defRPr sz="9500" b="0" i="0" u="none" strike="noStrike" cap="none">
                <a:solidFill>
                  <a:srgbClr val="888888"/>
                </a:solidFill>
                <a:latin typeface="Calibri"/>
                <a:ea typeface="Calibri"/>
                <a:cs typeface="Calibri"/>
                <a:sym typeface="Calibri"/>
              </a:defRPr>
            </a:lvl5pPr>
            <a:lvl6pPr marL="10801350" marR="0" lvl="5" indent="-6350" algn="ctr" rtl="0">
              <a:spcBef>
                <a:spcPts val="1900"/>
              </a:spcBef>
              <a:buClr>
                <a:srgbClr val="888888"/>
              </a:buClr>
              <a:buFont typeface="Arial"/>
              <a:buNone/>
              <a:defRPr sz="9500" b="0" i="0" u="none" strike="noStrike" cap="none">
                <a:solidFill>
                  <a:srgbClr val="888888"/>
                </a:solidFill>
                <a:latin typeface="Calibri"/>
                <a:ea typeface="Calibri"/>
                <a:cs typeface="Calibri"/>
                <a:sym typeface="Calibri"/>
              </a:defRPr>
            </a:lvl6pPr>
            <a:lvl7pPr marL="12961620" marR="0" lvl="6" indent="-7619" algn="ctr" rtl="0">
              <a:spcBef>
                <a:spcPts val="1900"/>
              </a:spcBef>
              <a:buClr>
                <a:srgbClr val="888888"/>
              </a:buClr>
              <a:buFont typeface="Arial"/>
              <a:buNone/>
              <a:defRPr sz="9500" b="0" i="0" u="none" strike="noStrike" cap="none">
                <a:solidFill>
                  <a:srgbClr val="888888"/>
                </a:solidFill>
                <a:latin typeface="Calibri"/>
                <a:ea typeface="Calibri"/>
                <a:cs typeface="Calibri"/>
                <a:sym typeface="Calibri"/>
              </a:defRPr>
            </a:lvl7pPr>
            <a:lvl8pPr marL="15121889" marR="0" lvl="7" indent="-8889" algn="ctr" rtl="0">
              <a:spcBef>
                <a:spcPts val="1900"/>
              </a:spcBef>
              <a:buClr>
                <a:srgbClr val="888888"/>
              </a:buClr>
              <a:buFont typeface="Arial"/>
              <a:buNone/>
              <a:defRPr sz="9500" b="0" i="0" u="none" strike="noStrike" cap="none">
                <a:solidFill>
                  <a:srgbClr val="888888"/>
                </a:solidFill>
                <a:latin typeface="Calibri"/>
                <a:ea typeface="Calibri"/>
                <a:cs typeface="Calibri"/>
                <a:sym typeface="Calibri"/>
              </a:defRPr>
            </a:lvl8pPr>
            <a:lvl9pPr marL="17282160" marR="0" lvl="8" indent="-10160" algn="ctr" rtl="0">
              <a:spcBef>
                <a:spcPts val="1900"/>
              </a:spcBef>
              <a:buClr>
                <a:srgbClr val="888888"/>
              </a:buClr>
              <a:buFont typeface="Arial"/>
              <a:buNone/>
              <a:defRPr sz="9500" b="0" i="0" u="none" strike="noStrike" cap="none">
                <a:solidFill>
                  <a:srgbClr val="888888"/>
                </a:solidFill>
                <a:latin typeface="Calibri"/>
                <a:ea typeface="Calibri"/>
                <a:cs typeface="Calibri"/>
                <a:sym typeface="Calibri"/>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cSld name="Título e conteúdo">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1128607" y="0"/>
            <a:ext cx="29163645" cy="7200900"/>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27" name="Shape 27"/>
          <p:cNvSpPr txBox="1">
            <a:spLocks noGrp="1"/>
          </p:cNvSpPr>
          <p:nvPr>
            <p:ph type="body" idx="1"/>
          </p:nvPr>
        </p:nvSpPr>
        <p:spPr>
          <a:xfrm>
            <a:off x="1620837" y="10080625"/>
            <a:ext cx="29162375" cy="28514674"/>
          </a:xfrm>
          <a:prstGeom prst="rect">
            <a:avLst/>
          </a:prstGeom>
          <a:noFill/>
          <a:ln>
            <a:noFill/>
          </a:ln>
        </p:spPr>
        <p:txBody>
          <a:bodyPr lIns="91425" tIns="91425" rIns="91425" bIns="91425" anchor="t" anchorCtr="0"/>
          <a:lstStyle>
            <a:lvl1pPr marL="1619250" marR="0" lvl="0" indent="-660400" algn="l" rtl="0">
              <a:spcBef>
                <a:spcPts val="3020"/>
              </a:spcBef>
              <a:spcAft>
                <a:spcPts val="0"/>
              </a:spcAft>
              <a:buClr>
                <a:schemeClr val="dk1"/>
              </a:buClr>
              <a:buSzPct val="100000"/>
              <a:buFont typeface="Arial"/>
              <a:buChar char="•"/>
              <a:defRPr sz="15100" b="0" i="0" u="none" strike="noStrike" cap="none">
                <a:solidFill>
                  <a:schemeClr val="dk1"/>
                </a:solidFill>
                <a:latin typeface="Calibri"/>
                <a:ea typeface="Calibri"/>
                <a:cs typeface="Calibri"/>
                <a:sym typeface="Calibri"/>
              </a:defRPr>
            </a:lvl1pPr>
            <a:lvl2pPr marL="3509963" marR="0" lvl="1" indent="-512762"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2pPr>
            <a:lvl3pPr marL="5400675" marR="0" lvl="2" indent="-365125"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3pPr>
            <a:lvl4pPr marL="7559675" marR="0" lvl="3"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4pPr>
            <a:lvl5pPr marL="9720263" marR="0" lvl="4" indent="-481013"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5pPr>
            <a:lvl6pPr marL="11881485" marR="0" lvl="5" indent="-483234"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6pPr>
            <a:lvl7pPr marL="14041755" marR="0" lvl="6" indent="-48450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7pPr>
            <a:lvl8pPr marL="16202025" marR="0" lvl="7" indent="-48577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8pPr>
            <a:lvl9pPr marL="18362296" marR="0" lvl="8" indent="-487046"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9pPr>
          </a:lstStyle>
          <a:p>
            <a:endParaRPr/>
          </a:p>
        </p:txBody>
      </p:sp>
      <p:sp>
        <p:nvSpPr>
          <p:cNvPr id="28" name="Shape 28"/>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29" name="Shape 29"/>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30" name="Shape 30"/>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cSld name="Cabeçalho da Seção">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2559696" y="27763471"/>
            <a:ext cx="27543442" cy="8581073"/>
          </a:xfrm>
          <a:prstGeom prst="rect">
            <a:avLst/>
          </a:prstGeom>
          <a:noFill/>
          <a:ln>
            <a:noFill/>
          </a:ln>
        </p:spPr>
        <p:txBody>
          <a:bodyPr lIns="91425" tIns="91425" rIns="91425" bIns="91425" anchor="t" anchorCtr="0"/>
          <a:lstStyle>
            <a:lvl1pPr marL="0" marR="0" lvl="0" indent="0" algn="l" rtl="0">
              <a:spcBef>
                <a:spcPts val="0"/>
              </a:spcBef>
              <a:spcAft>
                <a:spcPts val="0"/>
              </a:spcAft>
              <a:buNone/>
              <a:defRPr sz="18900" b="1"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33" name="Shape 33"/>
          <p:cNvSpPr txBox="1">
            <a:spLocks noGrp="1"/>
          </p:cNvSpPr>
          <p:nvPr>
            <p:ph type="body" idx="1"/>
          </p:nvPr>
        </p:nvSpPr>
        <p:spPr>
          <a:xfrm>
            <a:off x="2559696" y="18312295"/>
            <a:ext cx="27543442" cy="9451178"/>
          </a:xfrm>
          <a:prstGeom prst="rect">
            <a:avLst/>
          </a:prstGeom>
          <a:noFill/>
          <a:ln>
            <a:noFill/>
          </a:ln>
        </p:spPr>
        <p:txBody>
          <a:bodyPr lIns="91425" tIns="91425" rIns="91425" bIns="91425" anchor="b" anchorCtr="0"/>
          <a:lstStyle>
            <a:lvl1pPr marL="0" marR="0" lvl="0" indent="0" algn="l" rtl="0">
              <a:spcBef>
                <a:spcPts val="1900"/>
              </a:spcBef>
              <a:spcAft>
                <a:spcPts val="0"/>
              </a:spcAft>
              <a:buClr>
                <a:srgbClr val="888888"/>
              </a:buClr>
              <a:buFont typeface="Arial"/>
              <a:buNone/>
              <a:defRPr sz="9500" b="0" i="0" u="none" strike="noStrike" cap="none">
                <a:solidFill>
                  <a:srgbClr val="888888"/>
                </a:solidFill>
                <a:latin typeface="Calibri"/>
                <a:ea typeface="Calibri"/>
                <a:cs typeface="Calibri"/>
                <a:sym typeface="Calibri"/>
              </a:defRPr>
            </a:lvl1pPr>
            <a:lvl2pPr marL="2160270" marR="0" lvl="1" indent="-1270" algn="l" rtl="0">
              <a:spcBef>
                <a:spcPts val="1700"/>
              </a:spcBef>
              <a:spcAft>
                <a:spcPts val="0"/>
              </a:spcAft>
              <a:buClr>
                <a:srgbClr val="888888"/>
              </a:buClr>
              <a:buFont typeface="Arial"/>
              <a:buNone/>
              <a:defRPr sz="8500" b="0" i="0" u="none" strike="noStrike" cap="none">
                <a:solidFill>
                  <a:srgbClr val="888888"/>
                </a:solidFill>
                <a:latin typeface="Calibri"/>
                <a:ea typeface="Calibri"/>
                <a:cs typeface="Calibri"/>
                <a:sym typeface="Calibri"/>
              </a:defRPr>
            </a:lvl2pPr>
            <a:lvl3pPr marL="4320540" marR="0" lvl="2" indent="-2540" algn="l" rtl="0">
              <a:spcBef>
                <a:spcPts val="1520"/>
              </a:spcBef>
              <a:spcAft>
                <a:spcPts val="0"/>
              </a:spcAft>
              <a:buClr>
                <a:srgbClr val="888888"/>
              </a:buClr>
              <a:buFont typeface="Arial"/>
              <a:buNone/>
              <a:defRPr sz="7600" b="0" i="0" u="none" strike="noStrike" cap="none">
                <a:solidFill>
                  <a:srgbClr val="888888"/>
                </a:solidFill>
                <a:latin typeface="Calibri"/>
                <a:ea typeface="Calibri"/>
                <a:cs typeface="Calibri"/>
                <a:sym typeface="Calibri"/>
              </a:defRPr>
            </a:lvl3pPr>
            <a:lvl4pPr marL="6480810" marR="0" lvl="3" indent="-3809" algn="l" rtl="0">
              <a:spcBef>
                <a:spcPts val="1320"/>
              </a:spcBef>
              <a:spcAft>
                <a:spcPts val="0"/>
              </a:spcAft>
              <a:buClr>
                <a:srgbClr val="888888"/>
              </a:buClr>
              <a:buFont typeface="Arial"/>
              <a:buNone/>
              <a:defRPr sz="6600" b="0" i="0" u="none" strike="noStrike" cap="none">
                <a:solidFill>
                  <a:srgbClr val="888888"/>
                </a:solidFill>
                <a:latin typeface="Calibri"/>
                <a:ea typeface="Calibri"/>
                <a:cs typeface="Calibri"/>
                <a:sym typeface="Calibri"/>
              </a:defRPr>
            </a:lvl4pPr>
            <a:lvl5pPr marL="8641080" marR="0" lvl="4" indent="-5080" algn="l" rtl="0">
              <a:spcBef>
                <a:spcPts val="1320"/>
              </a:spcBef>
              <a:spcAft>
                <a:spcPts val="0"/>
              </a:spcAft>
              <a:buClr>
                <a:srgbClr val="888888"/>
              </a:buClr>
              <a:buFont typeface="Arial"/>
              <a:buNone/>
              <a:defRPr sz="6600" b="0" i="0" u="none" strike="noStrike" cap="none">
                <a:solidFill>
                  <a:srgbClr val="888888"/>
                </a:solidFill>
                <a:latin typeface="Calibri"/>
                <a:ea typeface="Calibri"/>
                <a:cs typeface="Calibri"/>
                <a:sym typeface="Calibri"/>
              </a:defRPr>
            </a:lvl5pPr>
            <a:lvl6pPr marL="10801350" marR="0" lvl="5" indent="-6350" algn="l" rtl="0">
              <a:spcBef>
                <a:spcPts val="1320"/>
              </a:spcBef>
              <a:buClr>
                <a:srgbClr val="888888"/>
              </a:buClr>
              <a:buFont typeface="Arial"/>
              <a:buNone/>
              <a:defRPr sz="6600" b="0" i="0" u="none" strike="noStrike" cap="none">
                <a:solidFill>
                  <a:srgbClr val="888888"/>
                </a:solidFill>
                <a:latin typeface="Calibri"/>
                <a:ea typeface="Calibri"/>
                <a:cs typeface="Calibri"/>
                <a:sym typeface="Calibri"/>
              </a:defRPr>
            </a:lvl6pPr>
            <a:lvl7pPr marL="12961620" marR="0" lvl="6" indent="-7619" algn="l" rtl="0">
              <a:spcBef>
                <a:spcPts val="1320"/>
              </a:spcBef>
              <a:buClr>
                <a:srgbClr val="888888"/>
              </a:buClr>
              <a:buFont typeface="Arial"/>
              <a:buNone/>
              <a:defRPr sz="6600" b="0" i="0" u="none" strike="noStrike" cap="none">
                <a:solidFill>
                  <a:srgbClr val="888888"/>
                </a:solidFill>
                <a:latin typeface="Calibri"/>
                <a:ea typeface="Calibri"/>
                <a:cs typeface="Calibri"/>
                <a:sym typeface="Calibri"/>
              </a:defRPr>
            </a:lvl7pPr>
            <a:lvl8pPr marL="15121889" marR="0" lvl="7" indent="-8889" algn="l" rtl="0">
              <a:spcBef>
                <a:spcPts val="1320"/>
              </a:spcBef>
              <a:buClr>
                <a:srgbClr val="888888"/>
              </a:buClr>
              <a:buFont typeface="Arial"/>
              <a:buNone/>
              <a:defRPr sz="6600" b="0" i="0" u="none" strike="noStrike" cap="none">
                <a:solidFill>
                  <a:srgbClr val="888888"/>
                </a:solidFill>
                <a:latin typeface="Calibri"/>
                <a:ea typeface="Calibri"/>
                <a:cs typeface="Calibri"/>
                <a:sym typeface="Calibri"/>
              </a:defRPr>
            </a:lvl8pPr>
            <a:lvl9pPr marL="17282160" marR="0" lvl="8" indent="-10160" algn="l" rtl="0">
              <a:spcBef>
                <a:spcPts val="1320"/>
              </a:spcBef>
              <a:buClr>
                <a:srgbClr val="888888"/>
              </a:buClr>
              <a:buFont typeface="Arial"/>
              <a:buNone/>
              <a:defRPr sz="6600" b="0" i="0" u="none" strike="noStrike" cap="none">
                <a:solidFill>
                  <a:srgbClr val="888888"/>
                </a:solidFill>
                <a:latin typeface="Calibri"/>
                <a:ea typeface="Calibri"/>
                <a:cs typeface="Calibri"/>
                <a:sym typeface="Calibri"/>
              </a:defRPr>
            </a:lvl9pPr>
          </a:lstStyle>
          <a:p>
            <a:endParaRPr/>
          </a:p>
        </p:txBody>
      </p:sp>
      <p:sp>
        <p:nvSpPr>
          <p:cNvPr id="34" name="Shape 34"/>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cSld name="Duas Partes de Conteúdo">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1128607" y="0"/>
            <a:ext cx="29163645" cy="7200900"/>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39" name="Shape 39"/>
          <p:cNvSpPr txBox="1">
            <a:spLocks noGrp="1"/>
          </p:cNvSpPr>
          <p:nvPr>
            <p:ph type="body" idx="1"/>
          </p:nvPr>
        </p:nvSpPr>
        <p:spPr>
          <a:xfrm>
            <a:off x="5743846" y="63507937"/>
            <a:ext cx="51402048" cy="179642452"/>
          </a:xfrm>
          <a:prstGeom prst="rect">
            <a:avLst/>
          </a:prstGeom>
          <a:noFill/>
          <a:ln>
            <a:noFill/>
          </a:ln>
        </p:spPr>
        <p:txBody>
          <a:bodyPr lIns="91425" tIns="91425" rIns="91425" bIns="91425" anchor="t" anchorCtr="0"/>
          <a:lstStyle>
            <a:lvl1pPr marL="1619250" marR="0" lvl="0" indent="-781050"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1pPr>
            <a:lvl2pPr marL="3509963" marR="0" lvl="1" indent="-633412"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2pPr>
            <a:lvl3pPr marL="5400675" marR="0" lvl="2"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3pPr>
            <a:lvl4pPr marL="7559675" marR="0" lvl="3" indent="-542925" algn="l" rtl="0">
              <a:spcBef>
                <a:spcPts val="1700"/>
              </a:spcBef>
              <a:spcAft>
                <a:spcPts val="0"/>
              </a:spcAft>
              <a:buClr>
                <a:schemeClr val="dk1"/>
              </a:buClr>
              <a:buSzPct val="100000"/>
              <a:buFont typeface="Arial"/>
              <a:buChar char="–"/>
              <a:defRPr sz="8500" b="0" i="0" u="none" strike="noStrike" cap="none">
                <a:solidFill>
                  <a:schemeClr val="dk1"/>
                </a:solidFill>
                <a:latin typeface="Calibri"/>
                <a:ea typeface="Calibri"/>
                <a:cs typeface="Calibri"/>
                <a:sym typeface="Calibri"/>
              </a:defRPr>
            </a:lvl4pPr>
            <a:lvl5pPr marL="9720263" marR="0" lvl="4" indent="-544513" algn="l" rtl="0">
              <a:spcBef>
                <a:spcPts val="1700"/>
              </a:spcBef>
              <a:spcAft>
                <a:spcPts val="0"/>
              </a:spcAft>
              <a:buClr>
                <a:schemeClr val="dk1"/>
              </a:buClr>
              <a:buSzPct val="100000"/>
              <a:buFont typeface="Arial"/>
              <a:buChar char="»"/>
              <a:defRPr sz="8500" b="0" i="0" u="none" strike="noStrike" cap="none">
                <a:solidFill>
                  <a:schemeClr val="dk1"/>
                </a:solidFill>
                <a:latin typeface="Calibri"/>
                <a:ea typeface="Calibri"/>
                <a:cs typeface="Calibri"/>
                <a:sym typeface="Calibri"/>
              </a:defRPr>
            </a:lvl5pPr>
            <a:lvl6pPr marL="11881485" marR="0" lvl="5" indent="-546734"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6pPr>
            <a:lvl7pPr marL="14041755" marR="0" lvl="6" indent="-548005"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7pPr>
            <a:lvl8pPr marL="16202025" marR="0" lvl="7" indent="-549275"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8pPr>
            <a:lvl9pPr marL="18362296" marR="0" lvl="8" indent="-550546"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9pPr>
          </a:lstStyle>
          <a:p>
            <a:endParaRPr/>
          </a:p>
        </p:txBody>
      </p:sp>
      <p:sp>
        <p:nvSpPr>
          <p:cNvPr id="40" name="Shape 40"/>
          <p:cNvSpPr txBox="1">
            <a:spLocks noGrp="1"/>
          </p:cNvSpPr>
          <p:nvPr>
            <p:ph type="body" idx="2"/>
          </p:nvPr>
        </p:nvSpPr>
        <p:spPr>
          <a:xfrm>
            <a:off x="57685962" y="63507937"/>
            <a:ext cx="51402053" cy="179642452"/>
          </a:xfrm>
          <a:prstGeom prst="rect">
            <a:avLst/>
          </a:prstGeom>
          <a:noFill/>
          <a:ln>
            <a:noFill/>
          </a:ln>
        </p:spPr>
        <p:txBody>
          <a:bodyPr lIns="91425" tIns="91425" rIns="91425" bIns="91425" anchor="t" anchorCtr="0"/>
          <a:lstStyle>
            <a:lvl1pPr marL="1619250" marR="0" lvl="0" indent="-781050"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1pPr>
            <a:lvl2pPr marL="3509963" marR="0" lvl="1" indent="-633412"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2pPr>
            <a:lvl3pPr marL="5400675" marR="0" lvl="2"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3pPr>
            <a:lvl4pPr marL="7559675" marR="0" lvl="3" indent="-542925" algn="l" rtl="0">
              <a:spcBef>
                <a:spcPts val="1700"/>
              </a:spcBef>
              <a:spcAft>
                <a:spcPts val="0"/>
              </a:spcAft>
              <a:buClr>
                <a:schemeClr val="dk1"/>
              </a:buClr>
              <a:buSzPct val="100000"/>
              <a:buFont typeface="Arial"/>
              <a:buChar char="–"/>
              <a:defRPr sz="8500" b="0" i="0" u="none" strike="noStrike" cap="none">
                <a:solidFill>
                  <a:schemeClr val="dk1"/>
                </a:solidFill>
                <a:latin typeface="Calibri"/>
                <a:ea typeface="Calibri"/>
                <a:cs typeface="Calibri"/>
                <a:sym typeface="Calibri"/>
              </a:defRPr>
            </a:lvl4pPr>
            <a:lvl5pPr marL="9720263" marR="0" lvl="4" indent="-544513" algn="l" rtl="0">
              <a:spcBef>
                <a:spcPts val="1700"/>
              </a:spcBef>
              <a:spcAft>
                <a:spcPts val="0"/>
              </a:spcAft>
              <a:buClr>
                <a:schemeClr val="dk1"/>
              </a:buClr>
              <a:buSzPct val="100000"/>
              <a:buFont typeface="Arial"/>
              <a:buChar char="»"/>
              <a:defRPr sz="8500" b="0" i="0" u="none" strike="noStrike" cap="none">
                <a:solidFill>
                  <a:schemeClr val="dk1"/>
                </a:solidFill>
                <a:latin typeface="Calibri"/>
                <a:ea typeface="Calibri"/>
                <a:cs typeface="Calibri"/>
                <a:sym typeface="Calibri"/>
              </a:defRPr>
            </a:lvl5pPr>
            <a:lvl6pPr marL="11881485" marR="0" lvl="5" indent="-546734"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6pPr>
            <a:lvl7pPr marL="14041755" marR="0" lvl="6" indent="-548005"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7pPr>
            <a:lvl8pPr marL="16202025" marR="0" lvl="7" indent="-549275"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8pPr>
            <a:lvl9pPr marL="18362296" marR="0" lvl="8" indent="-550546" algn="l" rtl="0">
              <a:spcBef>
                <a:spcPts val="1700"/>
              </a:spcBef>
              <a:buClr>
                <a:schemeClr val="dk1"/>
              </a:buClr>
              <a:buSzPct val="100000"/>
              <a:buFont typeface="Arial"/>
              <a:buChar char="•"/>
              <a:defRPr sz="8500" b="0" i="0" u="none" strike="noStrike" cap="none">
                <a:solidFill>
                  <a:schemeClr val="dk1"/>
                </a:solidFill>
                <a:latin typeface="Calibri"/>
                <a:ea typeface="Calibri"/>
                <a:cs typeface="Calibri"/>
                <a:sym typeface="Calibri"/>
              </a:defRPr>
            </a:lvl9pPr>
          </a:lstStyle>
          <a:p>
            <a:endParaRPr/>
          </a:p>
        </p:txBody>
      </p:sp>
      <p:sp>
        <p:nvSpPr>
          <p:cNvPr id="41" name="Shape 41"/>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42" name="Shape 42"/>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cSld name="Comparação">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1620203" y="1730218"/>
            <a:ext cx="29163645" cy="7200900"/>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46" name="Shape 46"/>
          <p:cNvSpPr txBox="1">
            <a:spLocks noGrp="1"/>
          </p:cNvSpPr>
          <p:nvPr>
            <p:ph type="body" idx="1"/>
          </p:nvPr>
        </p:nvSpPr>
        <p:spPr>
          <a:xfrm>
            <a:off x="1620203" y="9671211"/>
            <a:ext cx="14317415" cy="4030501"/>
          </a:xfrm>
          <a:prstGeom prst="rect">
            <a:avLst/>
          </a:prstGeom>
          <a:noFill/>
          <a:ln>
            <a:noFill/>
          </a:ln>
        </p:spPr>
        <p:txBody>
          <a:bodyPr lIns="91425" tIns="91425" rIns="91425" bIns="91425" anchor="b" anchorCtr="0"/>
          <a:lstStyle>
            <a:lvl1pPr marL="0" marR="0" lvl="0" indent="0" algn="l" rtl="0">
              <a:spcBef>
                <a:spcPts val="2260"/>
              </a:spcBef>
              <a:spcAft>
                <a:spcPts val="0"/>
              </a:spcAft>
              <a:buClr>
                <a:schemeClr val="dk1"/>
              </a:buClr>
              <a:buFont typeface="Arial"/>
              <a:buNone/>
              <a:defRPr sz="11300" b="1" i="0" u="none" strike="noStrike" cap="none">
                <a:solidFill>
                  <a:schemeClr val="dk1"/>
                </a:solidFill>
                <a:latin typeface="Calibri"/>
                <a:ea typeface="Calibri"/>
                <a:cs typeface="Calibri"/>
                <a:sym typeface="Calibri"/>
              </a:defRPr>
            </a:lvl1pPr>
            <a:lvl2pPr marL="2160270" marR="0" lvl="1" indent="-1270" algn="l" rtl="0">
              <a:spcBef>
                <a:spcPts val="1900"/>
              </a:spcBef>
              <a:spcAft>
                <a:spcPts val="0"/>
              </a:spcAft>
              <a:buClr>
                <a:schemeClr val="dk1"/>
              </a:buClr>
              <a:buFont typeface="Arial"/>
              <a:buNone/>
              <a:defRPr sz="9500" b="1" i="0" u="none" strike="noStrike" cap="none">
                <a:solidFill>
                  <a:schemeClr val="dk1"/>
                </a:solidFill>
                <a:latin typeface="Calibri"/>
                <a:ea typeface="Calibri"/>
                <a:cs typeface="Calibri"/>
                <a:sym typeface="Calibri"/>
              </a:defRPr>
            </a:lvl2pPr>
            <a:lvl3pPr marL="4320540" marR="0" lvl="2" indent="-2540" algn="l" rtl="0">
              <a:spcBef>
                <a:spcPts val="1700"/>
              </a:spcBef>
              <a:spcAft>
                <a:spcPts val="0"/>
              </a:spcAft>
              <a:buClr>
                <a:schemeClr val="dk1"/>
              </a:buClr>
              <a:buFont typeface="Arial"/>
              <a:buNone/>
              <a:defRPr sz="8500" b="1" i="0" u="none" strike="noStrike" cap="none">
                <a:solidFill>
                  <a:schemeClr val="dk1"/>
                </a:solidFill>
                <a:latin typeface="Calibri"/>
                <a:ea typeface="Calibri"/>
                <a:cs typeface="Calibri"/>
                <a:sym typeface="Calibri"/>
              </a:defRPr>
            </a:lvl3pPr>
            <a:lvl4pPr marL="6480810" marR="0" lvl="3" indent="-3809" algn="l" rtl="0">
              <a:spcBef>
                <a:spcPts val="1520"/>
              </a:spcBef>
              <a:spcAft>
                <a:spcPts val="0"/>
              </a:spcAft>
              <a:buClr>
                <a:schemeClr val="dk1"/>
              </a:buClr>
              <a:buFont typeface="Arial"/>
              <a:buNone/>
              <a:defRPr sz="7600" b="1" i="0" u="none" strike="noStrike" cap="none">
                <a:solidFill>
                  <a:schemeClr val="dk1"/>
                </a:solidFill>
                <a:latin typeface="Calibri"/>
                <a:ea typeface="Calibri"/>
                <a:cs typeface="Calibri"/>
                <a:sym typeface="Calibri"/>
              </a:defRPr>
            </a:lvl4pPr>
            <a:lvl5pPr marL="8641080" marR="0" lvl="4" indent="-5080" algn="l" rtl="0">
              <a:spcBef>
                <a:spcPts val="1520"/>
              </a:spcBef>
              <a:spcAft>
                <a:spcPts val="0"/>
              </a:spcAft>
              <a:buClr>
                <a:schemeClr val="dk1"/>
              </a:buClr>
              <a:buFont typeface="Arial"/>
              <a:buNone/>
              <a:defRPr sz="7600" b="1" i="0" u="none" strike="noStrike" cap="none">
                <a:solidFill>
                  <a:schemeClr val="dk1"/>
                </a:solidFill>
                <a:latin typeface="Calibri"/>
                <a:ea typeface="Calibri"/>
                <a:cs typeface="Calibri"/>
                <a:sym typeface="Calibri"/>
              </a:defRPr>
            </a:lvl5pPr>
            <a:lvl6pPr marL="10801350" marR="0" lvl="5" indent="-6350"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6pPr>
            <a:lvl7pPr marL="12961620" marR="0" lvl="6" indent="-7619"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7pPr>
            <a:lvl8pPr marL="15121889" marR="0" lvl="7" indent="-8889"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8pPr>
            <a:lvl9pPr marL="17282160" marR="0" lvl="8" indent="-10160"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9pPr>
          </a:lstStyle>
          <a:p>
            <a:endParaRPr/>
          </a:p>
        </p:txBody>
      </p:sp>
      <p:sp>
        <p:nvSpPr>
          <p:cNvPr id="47" name="Shape 47"/>
          <p:cNvSpPr txBox="1">
            <a:spLocks noGrp="1"/>
          </p:cNvSpPr>
          <p:nvPr>
            <p:ph type="body" idx="2"/>
          </p:nvPr>
        </p:nvSpPr>
        <p:spPr>
          <a:xfrm>
            <a:off x="1620203" y="13701712"/>
            <a:ext cx="14317415" cy="24893114"/>
          </a:xfrm>
          <a:prstGeom prst="rect">
            <a:avLst/>
          </a:prstGeom>
          <a:noFill/>
          <a:ln>
            <a:noFill/>
          </a:ln>
        </p:spPr>
        <p:txBody>
          <a:bodyPr lIns="91425" tIns="91425" rIns="91425" bIns="91425" anchor="t" anchorCtr="0"/>
          <a:lstStyle>
            <a:lvl1pPr marL="1619250" marR="0" lvl="0" indent="-901700"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1pPr>
            <a:lvl2pPr marL="3509963" marR="0" lvl="1" indent="-747712"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2pPr>
            <a:lvl3pPr marL="5400675" marR="0" lvl="2" indent="-542925" algn="l" rtl="0">
              <a:spcBef>
                <a:spcPts val="1700"/>
              </a:spcBef>
              <a:spcAft>
                <a:spcPts val="0"/>
              </a:spcAft>
              <a:buClr>
                <a:schemeClr val="dk1"/>
              </a:buClr>
              <a:buSzPct val="100000"/>
              <a:buFont typeface="Arial"/>
              <a:buChar char="•"/>
              <a:defRPr sz="8500" b="0" i="0" u="none" strike="noStrike" cap="none">
                <a:solidFill>
                  <a:schemeClr val="dk1"/>
                </a:solidFill>
                <a:latin typeface="Calibri"/>
                <a:ea typeface="Calibri"/>
                <a:cs typeface="Calibri"/>
                <a:sym typeface="Calibri"/>
              </a:defRPr>
            </a:lvl3pPr>
            <a:lvl4pPr marL="7559675" marR="0" lvl="3" indent="-600075" algn="l" rtl="0">
              <a:spcBef>
                <a:spcPts val="1520"/>
              </a:spcBef>
              <a:spcAft>
                <a:spcPts val="0"/>
              </a:spcAft>
              <a:buClr>
                <a:schemeClr val="dk1"/>
              </a:buClr>
              <a:buSzPct val="100000"/>
              <a:buFont typeface="Arial"/>
              <a:buChar char="–"/>
              <a:defRPr sz="7600" b="0" i="0" u="none" strike="noStrike" cap="none">
                <a:solidFill>
                  <a:schemeClr val="dk1"/>
                </a:solidFill>
                <a:latin typeface="Calibri"/>
                <a:ea typeface="Calibri"/>
                <a:cs typeface="Calibri"/>
                <a:sym typeface="Calibri"/>
              </a:defRPr>
            </a:lvl4pPr>
            <a:lvl5pPr marL="9720263" marR="0" lvl="4" indent="-601663" algn="l" rtl="0">
              <a:spcBef>
                <a:spcPts val="1520"/>
              </a:spcBef>
              <a:spcAft>
                <a:spcPts val="0"/>
              </a:spcAft>
              <a:buClr>
                <a:schemeClr val="dk1"/>
              </a:buClr>
              <a:buSzPct val="100000"/>
              <a:buFont typeface="Arial"/>
              <a:buChar char="»"/>
              <a:defRPr sz="7600" b="0" i="0" u="none" strike="noStrike" cap="none">
                <a:solidFill>
                  <a:schemeClr val="dk1"/>
                </a:solidFill>
                <a:latin typeface="Calibri"/>
                <a:ea typeface="Calibri"/>
                <a:cs typeface="Calibri"/>
                <a:sym typeface="Calibri"/>
              </a:defRPr>
            </a:lvl5pPr>
            <a:lvl6pPr marL="11881485" marR="0" lvl="5" indent="-603884"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6pPr>
            <a:lvl7pPr marL="14041755" marR="0" lvl="6" indent="-605155"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7pPr>
            <a:lvl8pPr marL="16202025" marR="0" lvl="7" indent="-606425"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8pPr>
            <a:lvl9pPr marL="18362296" marR="0" lvl="8" indent="-607696"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9pPr>
          </a:lstStyle>
          <a:p>
            <a:endParaRPr/>
          </a:p>
        </p:txBody>
      </p:sp>
      <p:sp>
        <p:nvSpPr>
          <p:cNvPr id="48" name="Shape 48"/>
          <p:cNvSpPr txBox="1">
            <a:spLocks noGrp="1"/>
          </p:cNvSpPr>
          <p:nvPr>
            <p:ph type="body" idx="3"/>
          </p:nvPr>
        </p:nvSpPr>
        <p:spPr>
          <a:xfrm>
            <a:off x="16460809" y="9671211"/>
            <a:ext cx="14323040" cy="4030501"/>
          </a:xfrm>
          <a:prstGeom prst="rect">
            <a:avLst/>
          </a:prstGeom>
          <a:noFill/>
          <a:ln>
            <a:noFill/>
          </a:ln>
        </p:spPr>
        <p:txBody>
          <a:bodyPr lIns="91425" tIns="91425" rIns="91425" bIns="91425" anchor="b" anchorCtr="0"/>
          <a:lstStyle>
            <a:lvl1pPr marL="0" marR="0" lvl="0" indent="0" algn="l" rtl="0">
              <a:spcBef>
                <a:spcPts val="2260"/>
              </a:spcBef>
              <a:spcAft>
                <a:spcPts val="0"/>
              </a:spcAft>
              <a:buClr>
                <a:schemeClr val="dk1"/>
              </a:buClr>
              <a:buFont typeface="Arial"/>
              <a:buNone/>
              <a:defRPr sz="11300" b="1" i="0" u="none" strike="noStrike" cap="none">
                <a:solidFill>
                  <a:schemeClr val="dk1"/>
                </a:solidFill>
                <a:latin typeface="Calibri"/>
                <a:ea typeface="Calibri"/>
                <a:cs typeface="Calibri"/>
                <a:sym typeface="Calibri"/>
              </a:defRPr>
            </a:lvl1pPr>
            <a:lvl2pPr marL="2160270" marR="0" lvl="1" indent="-1270" algn="l" rtl="0">
              <a:spcBef>
                <a:spcPts val="1900"/>
              </a:spcBef>
              <a:spcAft>
                <a:spcPts val="0"/>
              </a:spcAft>
              <a:buClr>
                <a:schemeClr val="dk1"/>
              </a:buClr>
              <a:buFont typeface="Arial"/>
              <a:buNone/>
              <a:defRPr sz="9500" b="1" i="0" u="none" strike="noStrike" cap="none">
                <a:solidFill>
                  <a:schemeClr val="dk1"/>
                </a:solidFill>
                <a:latin typeface="Calibri"/>
                <a:ea typeface="Calibri"/>
                <a:cs typeface="Calibri"/>
                <a:sym typeface="Calibri"/>
              </a:defRPr>
            </a:lvl2pPr>
            <a:lvl3pPr marL="4320540" marR="0" lvl="2" indent="-2540" algn="l" rtl="0">
              <a:spcBef>
                <a:spcPts val="1700"/>
              </a:spcBef>
              <a:spcAft>
                <a:spcPts val="0"/>
              </a:spcAft>
              <a:buClr>
                <a:schemeClr val="dk1"/>
              </a:buClr>
              <a:buFont typeface="Arial"/>
              <a:buNone/>
              <a:defRPr sz="8500" b="1" i="0" u="none" strike="noStrike" cap="none">
                <a:solidFill>
                  <a:schemeClr val="dk1"/>
                </a:solidFill>
                <a:latin typeface="Calibri"/>
                <a:ea typeface="Calibri"/>
                <a:cs typeface="Calibri"/>
                <a:sym typeface="Calibri"/>
              </a:defRPr>
            </a:lvl3pPr>
            <a:lvl4pPr marL="6480810" marR="0" lvl="3" indent="-3809" algn="l" rtl="0">
              <a:spcBef>
                <a:spcPts val="1520"/>
              </a:spcBef>
              <a:spcAft>
                <a:spcPts val="0"/>
              </a:spcAft>
              <a:buClr>
                <a:schemeClr val="dk1"/>
              </a:buClr>
              <a:buFont typeface="Arial"/>
              <a:buNone/>
              <a:defRPr sz="7600" b="1" i="0" u="none" strike="noStrike" cap="none">
                <a:solidFill>
                  <a:schemeClr val="dk1"/>
                </a:solidFill>
                <a:latin typeface="Calibri"/>
                <a:ea typeface="Calibri"/>
                <a:cs typeface="Calibri"/>
                <a:sym typeface="Calibri"/>
              </a:defRPr>
            </a:lvl4pPr>
            <a:lvl5pPr marL="8641080" marR="0" lvl="4" indent="-5080" algn="l" rtl="0">
              <a:spcBef>
                <a:spcPts val="1520"/>
              </a:spcBef>
              <a:spcAft>
                <a:spcPts val="0"/>
              </a:spcAft>
              <a:buClr>
                <a:schemeClr val="dk1"/>
              </a:buClr>
              <a:buFont typeface="Arial"/>
              <a:buNone/>
              <a:defRPr sz="7600" b="1" i="0" u="none" strike="noStrike" cap="none">
                <a:solidFill>
                  <a:schemeClr val="dk1"/>
                </a:solidFill>
                <a:latin typeface="Calibri"/>
                <a:ea typeface="Calibri"/>
                <a:cs typeface="Calibri"/>
                <a:sym typeface="Calibri"/>
              </a:defRPr>
            </a:lvl5pPr>
            <a:lvl6pPr marL="10801350" marR="0" lvl="5" indent="-6350"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6pPr>
            <a:lvl7pPr marL="12961620" marR="0" lvl="6" indent="-7619"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7pPr>
            <a:lvl8pPr marL="15121889" marR="0" lvl="7" indent="-8889"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8pPr>
            <a:lvl9pPr marL="17282160" marR="0" lvl="8" indent="-10160" algn="l" rtl="0">
              <a:spcBef>
                <a:spcPts val="1520"/>
              </a:spcBef>
              <a:buClr>
                <a:schemeClr val="dk1"/>
              </a:buClr>
              <a:buFont typeface="Arial"/>
              <a:buNone/>
              <a:defRPr sz="7600" b="1" i="0" u="none" strike="noStrike" cap="none">
                <a:solidFill>
                  <a:schemeClr val="dk1"/>
                </a:solidFill>
                <a:latin typeface="Calibri"/>
                <a:ea typeface="Calibri"/>
                <a:cs typeface="Calibri"/>
                <a:sym typeface="Calibri"/>
              </a:defRPr>
            </a:lvl9pPr>
          </a:lstStyle>
          <a:p>
            <a:endParaRPr/>
          </a:p>
        </p:txBody>
      </p:sp>
      <p:sp>
        <p:nvSpPr>
          <p:cNvPr id="49" name="Shape 49"/>
          <p:cNvSpPr txBox="1">
            <a:spLocks noGrp="1"/>
          </p:cNvSpPr>
          <p:nvPr>
            <p:ph type="body" idx="4"/>
          </p:nvPr>
        </p:nvSpPr>
        <p:spPr>
          <a:xfrm>
            <a:off x="16460809" y="13701712"/>
            <a:ext cx="14323040" cy="24893114"/>
          </a:xfrm>
          <a:prstGeom prst="rect">
            <a:avLst/>
          </a:prstGeom>
          <a:noFill/>
          <a:ln>
            <a:noFill/>
          </a:ln>
        </p:spPr>
        <p:txBody>
          <a:bodyPr lIns="91425" tIns="91425" rIns="91425" bIns="91425" anchor="t" anchorCtr="0"/>
          <a:lstStyle>
            <a:lvl1pPr marL="1619250" marR="0" lvl="0" indent="-901700"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1pPr>
            <a:lvl2pPr marL="3509963" marR="0" lvl="1" indent="-747712"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2pPr>
            <a:lvl3pPr marL="5400675" marR="0" lvl="2" indent="-542925" algn="l" rtl="0">
              <a:spcBef>
                <a:spcPts val="1700"/>
              </a:spcBef>
              <a:spcAft>
                <a:spcPts val="0"/>
              </a:spcAft>
              <a:buClr>
                <a:schemeClr val="dk1"/>
              </a:buClr>
              <a:buSzPct val="100000"/>
              <a:buFont typeface="Arial"/>
              <a:buChar char="•"/>
              <a:defRPr sz="8500" b="0" i="0" u="none" strike="noStrike" cap="none">
                <a:solidFill>
                  <a:schemeClr val="dk1"/>
                </a:solidFill>
                <a:latin typeface="Calibri"/>
                <a:ea typeface="Calibri"/>
                <a:cs typeface="Calibri"/>
                <a:sym typeface="Calibri"/>
              </a:defRPr>
            </a:lvl3pPr>
            <a:lvl4pPr marL="7559675" marR="0" lvl="3" indent="-600075" algn="l" rtl="0">
              <a:spcBef>
                <a:spcPts val="1520"/>
              </a:spcBef>
              <a:spcAft>
                <a:spcPts val="0"/>
              </a:spcAft>
              <a:buClr>
                <a:schemeClr val="dk1"/>
              </a:buClr>
              <a:buSzPct val="100000"/>
              <a:buFont typeface="Arial"/>
              <a:buChar char="–"/>
              <a:defRPr sz="7600" b="0" i="0" u="none" strike="noStrike" cap="none">
                <a:solidFill>
                  <a:schemeClr val="dk1"/>
                </a:solidFill>
                <a:latin typeface="Calibri"/>
                <a:ea typeface="Calibri"/>
                <a:cs typeface="Calibri"/>
                <a:sym typeface="Calibri"/>
              </a:defRPr>
            </a:lvl4pPr>
            <a:lvl5pPr marL="9720263" marR="0" lvl="4" indent="-601663" algn="l" rtl="0">
              <a:spcBef>
                <a:spcPts val="1520"/>
              </a:spcBef>
              <a:spcAft>
                <a:spcPts val="0"/>
              </a:spcAft>
              <a:buClr>
                <a:schemeClr val="dk1"/>
              </a:buClr>
              <a:buSzPct val="100000"/>
              <a:buFont typeface="Arial"/>
              <a:buChar char="»"/>
              <a:defRPr sz="7600" b="0" i="0" u="none" strike="noStrike" cap="none">
                <a:solidFill>
                  <a:schemeClr val="dk1"/>
                </a:solidFill>
                <a:latin typeface="Calibri"/>
                <a:ea typeface="Calibri"/>
                <a:cs typeface="Calibri"/>
                <a:sym typeface="Calibri"/>
              </a:defRPr>
            </a:lvl5pPr>
            <a:lvl6pPr marL="11881485" marR="0" lvl="5" indent="-603884"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6pPr>
            <a:lvl7pPr marL="14041755" marR="0" lvl="6" indent="-605155"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7pPr>
            <a:lvl8pPr marL="16202025" marR="0" lvl="7" indent="-606425"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8pPr>
            <a:lvl9pPr marL="18362296" marR="0" lvl="8" indent="-607696" algn="l" rtl="0">
              <a:spcBef>
                <a:spcPts val="1520"/>
              </a:spcBef>
              <a:buClr>
                <a:schemeClr val="dk1"/>
              </a:buClr>
              <a:buSzPct val="100000"/>
              <a:buFont typeface="Arial"/>
              <a:buChar char="•"/>
              <a:defRPr sz="7600" b="0" i="0" u="none" strike="noStrike" cap="none">
                <a:solidFill>
                  <a:schemeClr val="dk1"/>
                </a:solidFill>
                <a:latin typeface="Calibri"/>
                <a:ea typeface="Calibri"/>
                <a:cs typeface="Calibri"/>
                <a:sym typeface="Calibri"/>
              </a:defRPr>
            </a:lvl9pPr>
          </a:lstStyle>
          <a:p>
            <a:endParaRPr/>
          </a:p>
        </p:txBody>
      </p:sp>
      <p:sp>
        <p:nvSpPr>
          <p:cNvPr id="50" name="Shape 50"/>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51" name="Shape 51"/>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52" name="Shape 52"/>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cSld name="Somente título">
    <p:spTree>
      <p:nvGrpSpPr>
        <p:cNvPr id="1" name="Shape 53"/>
        <p:cNvGrpSpPr/>
        <p:nvPr/>
      </p:nvGrpSpPr>
      <p:grpSpPr>
        <a:xfrm>
          <a:off x="0" y="0"/>
          <a:ext cx="0" cy="0"/>
          <a:chOff x="0" y="0"/>
          <a:chExt cx="0" cy="0"/>
        </a:xfrm>
      </p:grpSpPr>
      <p:sp>
        <p:nvSpPr>
          <p:cNvPr id="54" name="Shape 54"/>
          <p:cNvSpPr txBox="1">
            <a:spLocks noGrp="1"/>
          </p:cNvSpPr>
          <p:nvPr>
            <p:ph type="title"/>
          </p:nvPr>
        </p:nvSpPr>
        <p:spPr>
          <a:xfrm>
            <a:off x="1128607" y="0"/>
            <a:ext cx="29163645" cy="7200900"/>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55" name="Shape 55"/>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56" name="Shape 56"/>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57" name="Shape 57"/>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cSld name="Em branco">
    <p:spTree>
      <p:nvGrpSpPr>
        <p:cNvPr id="1" name="Shape 58"/>
        <p:cNvGrpSpPr/>
        <p:nvPr/>
      </p:nvGrpSpPr>
      <p:grpSpPr>
        <a:xfrm>
          <a:off x="0" y="0"/>
          <a:ext cx="0" cy="0"/>
          <a:chOff x="0" y="0"/>
          <a:chExt cx="0" cy="0"/>
        </a:xfrm>
      </p:grpSpPr>
      <p:sp>
        <p:nvSpPr>
          <p:cNvPr id="59" name="Shape 59"/>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60" name="Shape 60"/>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61" name="Shape 61"/>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cSld name="Conteúdo com Legenda">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1620204" y="1720215"/>
            <a:ext cx="10660708" cy="7320914"/>
          </a:xfrm>
          <a:prstGeom prst="rect">
            <a:avLst/>
          </a:prstGeom>
          <a:noFill/>
          <a:ln>
            <a:noFill/>
          </a:ln>
        </p:spPr>
        <p:txBody>
          <a:bodyPr lIns="91425" tIns="91425" rIns="91425" bIns="91425" anchor="b" anchorCtr="0"/>
          <a:lstStyle>
            <a:lvl1pPr marL="0" marR="0" lvl="0" indent="0" algn="l" rtl="0">
              <a:spcBef>
                <a:spcPts val="0"/>
              </a:spcBef>
              <a:spcAft>
                <a:spcPts val="0"/>
              </a:spcAft>
              <a:buNone/>
              <a:defRPr sz="9500" b="1"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64" name="Shape 64"/>
          <p:cNvSpPr txBox="1">
            <a:spLocks noGrp="1"/>
          </p:cNvSpPr>
          <p:nvPr>
            <p:ph type="body" idx="1"/>
          </p:nvPr>
        </p:nvSpPr>
        <p:spPr>
          <a:xfrm>
            <a:off x="12669082" y="1720217"/>
            <a:ext cx="18114764" cy="36874611"/>
          </a:xfrm>
          <a:prstGeom prst="rect">
            <a:avLst/>
          </a:prstGeom>
          <a:noFill/>
          <a:ln>
            <a:noFill/>
          </a:ln>
        </p:spPr>
        <p:txBody>
          <a:bodyPr lIns="91425" tIns="91425" rIns="91425" bIns="91425" anchor="t" anchorCtr="0"/>
          <a:lstStyle>
            <a:lvl1pPr marL="1619250" marR="0" lvl="0" indent="-660400" algn="l" rtl="0">
              <a:spcBef>
                <a:spcPts val="3020"/>
              </a:spcBef>
              <a:spcAft>
                <a:spcPts val="0"/>
              </a:spcAft>
              <a:buClr>
                <a:schemeClr val="dk1"/>
              </a:buClr>
              <a:buSzPct val="100000"/>
              <a:buFont typeface="Arial"/>
              <a:buChar char="•"/>
              <a:defRPr sz="15100" b="0" i="0" u="none" strike="noStrike" cap="none">
                <a:solidFill>
                  <a:schemeClr val="dk1"/>
                </a:solidFill>
                <a:latin typeface="Calibri"/>
                <a:ea typeface="Calibri"/>
                <a:cs typeface="Calibri"/>
                <a:sym typeface="Calibri"/>
              </a:defRPr>
            </a:lvl1pPr>
            <a:lvl2pPr marL="3509963" marR="0" lvl="1" indent="-512762"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2pPr>
            <a:lvl3pPr marL="5400675" marR="0" lvl="2" indent="-365125"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3pPr>
            <a:lvl4pPr marL="7559675" marR="0" lvl="3"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4pPr>
            <a:lvl5pPr marL="9720263" marR="0" lvl="4" indent="-481013"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5pPr>
            <a:lvl6pPr marL="11881485" marR="0" lvl="5" indent="-483234"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6pPr>
            <a:lvl7pPr marL="14041755" marR="0" lvl="6" indent="-48450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7pPr>
            <a:lvl8pPr marL="16202025" marR="0" lvl="7" indent="-48577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8pPr>
            <a:lvl9pPr marL="18362296" marR="0" lvl="8" indent="-487046"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9pPr>
          </a:lstStyle>
          <a:p>
            <a:endParaRPr/>
          </a:p>
        </p:txBody>
      </p:sp>
      <p:sp>
        <p:nvSpPr>
          <p:cNvPr id="65" name="Shape 65"/>
          <p:cNvSpPr txBox="1">
            <a:spLocks noGrp="1"/>
          </p:cNvSpPr>
          <p:nvPr>
            <p:ph type="body" idx="2"/>
          </p:nvPr>
        </p:nvSpPr>
        <p:spPr>
          <a:xfrm>
            <a:off x="1620204" y="9041132"/>
            <a:ext cx="10660708" cy="29553697"/>
          </a:xfrm>
          <a:prstGeom prst="rect">
            <a:avLst/>
          </a:prstGeom>
          <a:noFill/>
          <a:ln>
            <a:noFill/>
          </a:ln>
        </p:spPr>
        <p:txBody>
          <a:bodyPr lIns="91425" tIns="91425" rIns="91425" bIns="91425" anchor="t" anchorCtr="0"/>
          <a:lstStyle>
            <a:lvl1pPr marL="0" marR="0" lvl="0" indent="0" algn="l" rtl="0">
              <a:spcBef>
                <a:spcPts val="1320"/>
              </a:spcBef>
              <a:spcAft>
                <a:spcPts val="0"/>
              </a:spcAft>
              <a:buClr>
                <a:schemeClr val="dk1"/>
              </a:buClr>
              <a:buFont typeface="Arial"/>
              <a:buNone/>
              <a:defRPr sz="6600" b="0" i="0" u="none" strike="noStrike" cap="none">
                <a:solidFill>
                  <a:schemeClr val="dk1"/>
                </a:solidFill>
                <a:latin typeface="Calibri"/>
                <a:ea typeface="Calibri"/>
                <a:cs typeface="Calibri"/>
                <a:sym typeface="Calibri"/>
              </a:defRPr>
            </a:lvl1pPr>
            <a:lvl2pPr marL="2160270" marR="0" lvl="1" indent="-1270" algn="l" rtl="0">
              <a:spcBef>
                <a:spcPts val="1140"/>
              </a:spcBef>
              <a:spcAft>
                <a:spcPts val="0"/>
              </a:spcAft>
              <a:buClr>
                <a:schemeClr val="dk1"/>
              </a:buClr>
              <a:buFont typeface="Arial"/>
              <a:buNone/>
              <a:defRPr sz="5700" b="0" i="0" u="none" strike="noStrike" cap="none">
                <a:solidFill>
                  <a:schemeClr val="dk1"/>
                </a:solidFill>
                <a:latin typeface="Calibri"/>
                <a:ea typeface="Calibri"/>
                <a:cs typeface="Calibri"/>
                <a:sym typeface="Calibri"/>
              </a:defRPr>
            </a:lvl2pPr>
            <a:lvl3pPr marL="4320540" marR="0" lvl="2" indent="-2540" algn="l" rtl="0">
              <a:spcBef>
                <a:spcPts val="940"/>
              </a:spcBef>
              <a:spcAft>
                <a:spcPts val="0"/>
              </a:spcAft>
              <a:buClr>
                <a:schemeClr val="dk1"/>
              </a:buClr>
              <a:buFont typeface="Arial"/>
              <a:buNone/>
              <a:defRPr sz="4700" b="0" i="0" u="none" strike="noStrike" cap="none">
                <a:solidFill>
                  <a:schemeClr val="dk1"/>
                </a:solidFill>
                <a:latin typeface="Calibri"/>
                <a:ea typeface="Calibri"/>
                <a:cs typeface="Calibri"/>
                <a:sym typeface="Calibri"/>
              </a:defRPr>
            </a:lvl3pPr>
            <a:lvl4pPr marL="6480810" marR="0" lvl="3" indent="-3809" algn="l" rtl="0">
              <a:spcBef>
                <a:spcPts val="860"/>
              </a:spcBef>
              <a:spcAft>
                <a:spcPts val="0"/>
              </a:spcAft>
              <a:buClr>
                <a:schemeClr val="dk1"/>
              </a:buClr>
              <a:buFont typeface="Arial"/>
              <a:buNone/>
              <a:defRPr sz="4300" b="0" i="0" u="none" strike="noStrike" cap="none">
                <a:solidFill>
                  <a:schemeClr val="dk1"/>
                </a:solidFill>
                <a:latin typeface="Calibri"/>
                <a:ea typeface="Calibri"/>
                <a:cs typeface="Calibri"/>
                <a:sym typeface="Calibri"/>
              </a:defRPr>
            </a:lvl4pPr>
            <a:lvl5pPr marL="8641080" marR="0" lvl="4" indent="-5080" algn="l" rtl="0">
              <a:spcBef>
                <a:spcPts val="860"/>
              </a:spcBef>
              <a:spcAft>
                <a:spcPts val="0"/>
              </a:spcAft>
              <a:buClr>
                <a:schemeClr val="dk1"/>
              </a:buClr>
              <a:buFont typeface="Arial"/>
              <a:buNone/>
              <a:defRPr sz="4300" b="0" i="0" u="none" strike="noStrike" cap="none">
                <a:solidFill>
                  <a:schemeClr val="dk1"/>
                </a:solidFill>
                <a:latin typeface="Calibri"/>
                <a:ea typeface="Calibri"/>
                <a:cs typeface="Calibri"/>
                <a:sym typeface="Calibri"/>
              </a:defRPr>
            </a:lvl5pPr>
            <a:lvl6pPr marL="10801350" marR="0" lvl="5" indent="-6350"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6pPr>
            <a:lvl7pPr marL="12961620" marR="0" lvl="6" indent="-7619"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7pPr>
            <a:lvl8pPr marL="15121889" marR="0" lvl="7" indent="-8889"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8pPr>
            <a:lvl9pPr marL="17282160" marR="0" lvl="8" indent="-10160"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9pPr>
          </a:lstStyle>
          <a:p>
            <a:endParaRPr/>
          </a:p>
        </p:txBody>
      </p:sp>
      <p:sp>
        <p:nvSpPr>
          <p:cNvPr id="66" name="Shape 66"/>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67" name="Shape 67"/>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68" name="Shape 68"/>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cSld name="Imagem com Legenda">
    <p:spTree>
      <p:nvGrpSpPr>
        <p:cNvPr id="1" name="Shape 69"/>
        <p:cNvGrpSpPr/>
        <p:nvPr/>
      </p:nvGrpSpPr>
      <p:grpSpPr>
        <a:xfrm>
          <a:off x="0" y="0"/>
          <a:ext cx="0" cy="0"/>
          <a:chOff x="0" y="0"/>
          <a:chExt cx="0" cy="0"/>
        </a:xfrm>
      </p:grpSpPr>
      <p:sp>
        <p:nvSpPr>
          <p:cNvPr id="70" name="Shape 70"/>
          <p:cNvSpPr txBox="1">
            <a:spLocks noGrp="1"/>
          </p:cNvSpPr>
          <p:nvPr>
            <p:ph type="title"/>
          </p:nvPr>
        </p:nvSpPr>
        <p:spPr>
          <a:xfrm>
            <a:off x="6351421" y="30243781"/>
            <a:ext cx="19442430" cy="3570448"/>
          </a:xfrm>
          <a:prstGeom prst="rect">
            <a:avLst/>
          </a:prstGeom>
          <a:noFill/>
          <a:ln>
            <a:noFill/>
          </a:ln>
        </p:spPr>
        <p:txBody>
          <a:bodyPr lIns="91425" tIns="91425" rIns="91425" bIns="91425" anchor="b" anchorCtr="0"/>
          <a:lstStyle>
            <a:lvl1pPr marL="0" marR="0" lvl="0" indent="0" algn="l" rtl="0">
              <a:spcBef>
                <a:spcPts val="0"/>
              </a:spcBef>
              <a:spcAft>
                <a:spcPts val="0"/>
              </a:spcAft>
              <a:buNone/>
              <a:defRPr sz="9500" b="1"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71" name="Shape 71"/>
          <p:cNvSpPr>
            <a:spLocks noGrp="1"/>
          </p:cNvSpPr>
          <p:nvPr>
            <p:ph type="pic" idx="2"/>
          </p:nvPr>
        </p:nvSpPr>
        <p:spPr>
          <a:xfrm>
            <a:off x="6351421" y="3860482"/>
            <a:ext cx="19442430" cy="25923239"/>
          </a:xfrm>
          <a:prstGeom prst="rect">
            <a:avLst/>
          </a:prstGeom>
          <a:noFill/>
          <a:ln>
            <a:noFill/>
          </a:ln>
        </p:spPr>
        <p:txBody>
          <a:bodyPr lIns="91425" tIns="91425" rIns="91425" bIns="91425" anchor="t" anchorCtr="0"/>
          <a:lstStyle>
            <a:lvl1pPr marL="0" marR="0" lvl="0" indent="0" algn="l" rtl="0">
              <a:spcBef>
                <a:spcPts val="3020"/>
              </a:spcBef>
              <a:spcAft>
                <a:spcPts val="0"/>
              </a:spcAft>
              <a:buClr>
                <a:schemeClr val="dk1"/>
              </a:buClr>
              <a:buFont typeface="Arial"/>
              <a:buNone/>
              <a:defRPr sz="15100" b="0" i="0" u="none" strike="noStrike" cap="none">
                <a:solidFill>
                  <a:schemeClr val="dk1"/>
                </a:solidFill>
                <a:latin typeface="Calibri"/>
                <a:ea typeface="Calibri"/>
                <a:cs typeface="Calibri"/>
                <a:sym typeface="Calibri"/>
              </a:defRPr>
            </a:lvl1pPr>
            <a:lvl2pPr marL="2160270" marR="0" lvl="1" indent="-1270" algn="l" rtl="0">
              <a:spcBef>
                <a:spcPts val="2640"/>
              </a:spcBef>
              <a:spcAft>
                <a:spcPts val="0"/>
              </a:spcAft>
              <a:buClr>
                <a:schemeClr val="dk1"/>
              </a:buClr>
              <a:buFont typeface="Arial"/>
              <a:buNone/>
              <a:defRPr sz="13200" b="0" i="0" u="none" strike="noStrike" cap="none">
                <a:solidFill>
                  <a:schemeClr val="dk1"/>
                </a:solidFill>
                <a:latin typeface="Calibri"/>
                <a:ea typeface="Calibri"/>
                <a:cs typeface="Calibri"/>
                <a:sym typeface="Calibri"/>
              </a:defRPr>
            </a:lvl2pPr>
            <a:lvl3pPr marL="4320540" marR="0" lvl="2" indent="-2540" algn="l" rtl="0">
              <a:spcBef>
                <a:spcPts val="2260"/>
              </a:spcBef>
              <a:spcAft>
                <a:spcPts val="0"/>
              </a:spcAft>
              <a:buClr>
                <a:schemeClr val="dk1"/>
              </a:buClr>
              <a:buFont typeface="Arial"/>
              <a:buNone/>
              <a:defRPr sz="11300" b="0" i="0" u="none" strike="noStrike" cap="none">
                <a:solidFill>
                  <a:schemeClr val="dk1"/>
                </a:solidFill>
                <a:latin typeface="Calibri"/>
                <a:ea typeface="Calibri"/>
                <a:cs typeface="Calibri"/>
                <a:sym typeface="Calibri"/>
              </a:defRPr>
            </a:lvl3pPr>
            <a:lvl4pPr marL="6480810" marR="0" lvl="3" indent="-3809" algn="l" rtl="0">
              <a:spcBef>
                <a:spcPts val="1900"/>
              </a:spcBef>
              <a:spcAft>
                <a:spcPts val="0"/>
              </a:spcAft>
              <a:buClr>
                <a:schemeClr val="dk1"/>
              </a:buClr>
              <a:buFont typeface="Arial"/>
              <a:buNone/>
              <a:defRPr sz="9500" b="0" i="0" u="none" strike="noStrike" cap="none">
                <a:solidFill>
                  <a:schemeClr val="dk1"/>
                </a:solidFill>
                <a:latin typeface="Calibri"/>
                <a:ea typeface="Calibri"/>
                <a:cs typeface="Calibri"/>
                <a:sym typeface="Calibri"/>
              </a:defRPr>
            </a:lvl4pPr>
            <a:lvl5pPr marL="8641080" marR="0" lvl="4" indent="-5080" algn="l" rtl="0">
              <a:spcBef>
                <a:spcPts val="1900"/>
              </a:spcBef>
              <a:spcAft>
                <a:spcPts val="0"/>
              </a:spcAft>
              <a:buClr>
                <a:schemeClr val="dk1"/>
              </a:buClr>
              <a:buFont typeface="Arial"/>
              <a:buNone/>
              <a:defRPr sz="9500" b="0" i="0" u="none" strike="noStrike" cap="none">
                <a:solidFill>
                  <a:schemeClr val="dk1"/>
                </a:solidFill>
                <a:latin typeface="Calibri"/>
                <a:ea typeface="Calibri"/>
                <a:cs typeface="Calibri"/>
                <a:sym typeface="Calibri"/>
              </a:defRPr>
            </a:lvl5pPr>
            <a:lvl6pPr marL="10801350" marR="0" lvl="5" indent="-6350" algn="l" rtl="0">
              <a:spcBef>
                <a:spcPts val="1900"/>
              </a:spcBef>
              <a:buClr>
                <a:schemeClr val="dk1"/>
              </a:buClr>
              <a:buFont typeface="Arial"/>
              <a:buNone/>
              <a:defRPr sz="9500" b="0" i="0" u="none" strike="noStrike" cap="none">
                <a:solidFill>
                  <a:schemeClr val="dk1"/>
                </a:solidFill>
                <a:latin typeface="Calibri"/>
                <a:ea typeface="Calibri"/>
                <a:cs typeface="Calibri"/>
                <a:sym typeface="Calibri"/>
              </a:defRPr>
            </a:lvl6pPr>
            <a:lvl7pPr marL="12961620" marR="0" lvl="6" indent="-7619" algn="l" rtl="0">
              <a:spcBef>
                <a:spcPts val="1900"/>
              </a:spcBef>
              <a:buClr>
                <a:schemeClr val="dk1"/>
              </a:buClr>
              <a:buFont typeface="Arial"/>
              <a:buNone/>
              <a:defRPr sz="9500" b="0" i="0" u="none" strike="noStrike" cap="none">
                <a:solidFill>
                  <a:schemeClr val="dk1"/>
                </a:solidFill>
                <a:latin typeface="Calibri"/>
                <a:ea typeface="Calibri"/>
                <a:cs typeface="Calibri"/>
                <a:sym typeface="Calibri"/>
              </a:defRPr>
            </a:lvl7pPr>
            <a:lvl8pPr marL="15121889" marR="0" lvl="7" indent="-8889" algn="l" rtl="0">
              <a:spcBef>
                <a:spcPts val="1900"/>
              </a:spcBef>
              <a:buClr>
                <a:schemeClr val="dk1"/>
              </a:buClr>
              <a:buFont typeface="Arial"/>
              <a:buNone/>
              <a:defRPr sz="9500" b="0" i="0" u="none" strike="noStrike" cap="none">
                <a:solidFill>
                  <a:schemeClr val="dk1"/>
                </a:solidFill>
                <a:latin typeface="Calibri"/>
                <a:ea typeface="Calibri"/>
                <a:cs typeface="Calibri"/>
                <a:sym typeface="Calibri"/>
              </a:defRPr>
            </a:lvl8pPr>
            <a:lvl9pPr marL="17282160" marR="0" lvl="8" indent="-10160" algn="l" rtl="0">
              <a:spcBef>
                <a:spcPts val="1900"/>
              </a:spcBef>
              <a:buClr>
                <a:schemeClr val="dk1"/>
              </a:buClr>
              <a:buFont typeface="Arial"/>
              <a:buNone/>
              <a:defRPr sz="9500" b="0" i="0" u="none" strike="noStrike" cap="none">
                <a:solidFill>
                  <a:schemeClr val="dk1"/>
                </a:solidFill>
                <a:latin typeface="Calibri"/>
                <a:ea typeface="Calibri"/>
                <a:cs typeface="Calibri"/>
                <a:sym typeface="Calibri"/>
              </a:defRPr>
            </a:lvl9pPr>
          </a:lstStyle>
          <a:p>
            <a:endParaRPr/>
          </a:p>
        </p:txBody>
      </p:sp>
      <p:sp>
        <p:nvSpPr>
          <p:cNvPr id="72" name="Shape 72"/>
          <p:cNvSpPr txBox="1">
            <a:spLocks noGrp="1"/>
          </p:cNvSpPr>
          <p:nvPr>
            <p:ph type="body" idx="1"/>
          </p:nvPr>
        </p:nvSpPr>
        <p:spPr>
          <a:xfrm>
            <a:off x="6351421" y="33814228"/>
            <a:ext cx="19442430" cy="5070631"/>
          </a:xfrm>
          <a:prstGeom prst="rect">
            <a:avLst/>
          </a:prstGeom>
          <a:noFill/>
          <a:ln>
            <a:noFill/>
          </a:ln>
        </p:spPr>
        <p:txBody>
          <a:bodyPr lIns="91425" tIns="91425" rIns="91425" bIns="91425" anchor="t" anchorCtr="0"/>
          <a:lstStyle>
            <a:lvl1pPr marL="0" marR="0" lvl="0" indent="0" algn="l" rtl="0">
              <a:spcBef>
                <a:spcPts val="1320"/>
              </a:spcBef>
              <a:spcAft>
                <a:spcPts val="0"/>
              </a:spcAft>
              <a:buClr>
                <a:schemeClr val="dk1"/>
              </a:buClr>
              <a:buFont typeface="Arial"/>
              <a:buNone/>
              <a:defRPr sz="6600" b="0" i="0" u="none" strike="noStrike" cap="none">
                <a:solidFill>
                  <a:schemeClr val="dk1"/>
                </a:solidFill>
                <a:latin typeface="Calibri"/>
                <a:ea typeface="Calibri"/>
                <a:cs typeface="Calibri"/>
                <a:sym typeface="Calibri"/>
              </a:defRPr>
            </a:lvl1pPr>
            <a:lvl2pPr marL="2160270" marR="0" lvl="1" indent="-1270" algn="l" rtl="0">
              <a:spcBef>
                <a:spcPts val="1140"/>
              </a:spcBef>
              <a:spcAft>
                <a:spcPts val="0"/>
              </a:spcAft>
              <a:buClr>
                <a:schemeClr val="dk1"/>
              </a:buClr>
              <a:buFont typeface="Arial"/>
              <a:buNone/>
              <a:defRPr sz="5700" b="0" i="0" u="none" strike="noStrike" cap="none">
                <a:solidFill>
                  <a:schemeClr val="dk1"/>
                </a:solidFill>
                <a:latin typeface="Calibri"/>
                <a:ea typeface="Calibri"/>
                <a:cs typeface="Calibri"/>
                <a:sym typeface="Calibri"/>
              </a:defRPr>
            </a:lvl2pPr>
            <a:lvl3pPr marL="4320540" marR="0" lvl="2" indent="-2540" algn="l" rtl="0">
              <a:spcBef>
                <a:spcPts val="940"/>
              </a:spcBef>
              <a:spcAft>
                <a:spcPts val="0"/>
              </a:spcAft>
              <a:buClr>
                <a:schemeClr val="dk1"/>
              </a:buClr>
              <a:buFont typeface="Arial"/>
              <a:buNone/>
              <a:defRPr sz="4700" b="0" i="0" u="none" strike="noStrike" cap="none">
                <a:solidFill>
                  <a:schemeClr val="dk1"/>
                </a:solidFill>
                <a:latin typeface="Calibri"/>
                <a:ea typeface="Calibri"/>
                <a:cs typeface="Calibri"/>
                <a:sym typeface="Calibri"/>
              </a:defRPr>
            </a:lvl3pPr>
            <a:lvl4pPr marL="6480810" marR="0" lvl="3" indent="-3809" algn="l" rtl="0">
              <a:spcBef>
                <a:spcPts val="860"/>
              </a:spcBef>
              <a:spcAft>
                <a:spcPts val="0"/>
              </a:spcAft>
              <a:buClr>
                <a:schemeClr val="dk1"/>
              </a:buClr>
              <a:buFont typeface="Arial"/>
              <a:buNone/>
              <a:defRPr sz="4300" b="0" i="0" u="none" strike="noStrike" cap="none">
                <a:solidFill>
                  <a:schemeClr val="dk1"/>
                </a:solidFill>
                <a:latin typeface="Calibri"/>
                <a:ea typeface="Calibri"/>
                <a:cs typeface="Calibri"/>
                <a:sym typeface="Calibri"/>
              </a:defRPr>
            </a:lvl4pPr>
            <a:lvl5pPr marL="8641080" marR="0" lvl="4" indent="-5080" algn="l" rtl="0">
              <a:spcBef>
                <a:spcPts val="860"/>
              </a:spcBef>
              <a:spcAft>
                <a:spcPts val="0"/>
              </a:spcAft>
              <a:buClr>
                <a:schemeClr val="dk1"/>
              </a:buClr>
              <a:buFont typeface="Arial"/>
              <a:buNone/>
              <a:defRPr sz="4300" b="0" i="0" u="none" strike="noStrike" cap="none">
                <a:solidFill>
                  <a:schemeClr val="dk1"/>
                </a:solidFill>
                <a:latin typeface="Calibri"/>
                <a:ea typeface="Calibri"/>
                <a:cs typeface="Calibri"/>
                <a:sym typeface="Calibri"/>
              </a:defRPr>
            </a:lvl5pPr>
            <a:lvl6pPr marL="10801350" marR="0" lvl="5" indent="-6350"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6pPr>
            <a:lvl7pPr marL="12961620" marR="0" lvl="6" indent="-7619"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7pPr>
            <a:lvl8pPr marL="15121889" marR="0" lvl="7" indent="-8889"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8pPr>
            <a:lvl9pPr marL="17282160" marR="0" lvl="8" indent="-10160" algn="l" rtl="0">
              <a:spcBef>
                <a:spcPts val="860"/>
              </a:spcBef>
              <a:buClr>
                <a:schemeClr val="dk1"/>
              </a:buClr>
              <a:buFont typeface="Arial"/>
              <a:buNone/>
              <a:defRPr sz="4300" b="0" i="0" u="none" strike="noStrike" cap="none">
                <a:solidFill>
                  <a:schemeClr val="dk1"/>
                </a:solidFill>
                <a:latin typeface="Calibri"/>
                <a:ea typeface="Calibri"/>
                <a:cs typeface="Calibri"/>
                <a:sym typeface="Calibri"/>
              </a:defRPr>
            </a:lvl9pPr>
          </a:lstStyle>
          <a:p>
            <a:endParaRPr/>
          </a:p>
        </p:txBody>
      </p:sp>
      <p:sp>
        <p:nvSpPr>
          <p:cNvPr id="73" name="Shape 73"/>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74" name="Shape 74"/>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75" name="Shape 75"/>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cSld name="Título e texto vertical">
    <p:spTree>
      <p:nvGrpSpPr>
        <p:cNvPr id="1" name="Shape 76"/>
        <p:cNvGrpSpPr/>
        <p:nvPr/>
      </p:nvGrpSpPr>
      <p:grpSpPr>
        <a:xfrm>
          <a:off x="0" y="0"/>
          <a:ext cx="0" cy="0"/>
          <a:chOff x="0" y="0"/>
          <a:chExt cx="0" cy="0"/>
        </a:xfrm>
      </p:grpSpPr>
      <p:sp>
        <p:nvSpPr>
          <p:cNvPr id="77" name="Shape 77"/>
          <p:cNvSpPr txBox="1">
            <a:spLocks noGrp="1"/>
          </p:cNvSpPr>
          <p:nvPr>
            <p:ph type="title"/>
          </p:nvPr>
        </p:nvSpPr>
        <p:spPr>
          <a:xfrm>
            <a:off x="1128607" y="0"/>
            <a:ext cx="29163645" cy="7200900"/>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78" name="Shape 78"/>
          <p:cNvSpPr txBox="1">
            <a:spLocks noGrp="1"/>
          </p:cNvSpPr>
          <p:nvPr>
            <p:ph type="body" idx="1"/>
          </p:nvPr>
        </p:nvSpPr>
        <p:spPr>
          <a:xfrm rot="5400000">
            <a:off x="1944687" y="9756774"/>
            <a:ext cx="28514674" cy="29162375"/>
          </a:xfrm>
          <a:prstGeom prst="rect">
            <a:avLst/>
          </a:prstGeom>
          <a:noFill/>
          <a:ln>
            <a:noFill/>
          </a:ln>
        </p:spPr>
        <p:txBody>
          <a:bodyPr lIns="91425" tIns="91425" rIns="91425" bIns="91425" anchor="t" anchorCtr="0"/>
          <a:lstStyle>
            <a:lvl1pPr marL="1619250" marR="0" lvl="0" indent="-660400" algn="l" rtl="0">
              <a:spcBef>
                <a:spcPts val="3020"/>
              </a:spcBef>
              <a:spcAft>
                <a:spcPts val="0"/>
              </a:spcAft>
              <a:buClr>
                <a:schemeClr val="dk1"/>
              </a:buClr>
              <a:buSzPct val="100000"/>
              <a:buFont typeface="Arial"/>
              <a:buChar char="•"/>
              <a:defRPr sz="15100" b="0" i="0" u="none" strike="noStrike" cap="none">
                <a:solidFill>
                  <a:schemeClr val="dk1"/>
                </a:solidFill>
                <a:latin typeface="Calibri"/>
                <a:ea typeface="Calibri"/>
                <a:cs typeface="Calibri"/>
                <a:sym typeface="Calibri"/>
              </a:defRPr>
            </a:lvl1pPr>
            <a:lvl2pPr marL="3509963" marR="0" lvl="1" indent="-512762"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2pPr>
            <a:lvl3pPr marL="5400675" marR="0" lvl="2" indent="-365125"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3pPr>
            <a:lvl4pPr marL="7559675" marR="0" lvl="3"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4pPr>
            <a:lvl5pPr marL="9720263" marR="0" lvl="4" indent="-481013"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5pPr>
            <a:lvl6pPr marL="11881485" marR="0" lvl="5" indent="-483234"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6pPr>
            <a:lvl7pPr marL="14041755" marR="0" lvl="6" indent="-48450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7pPr>
            <a:lvl8pPr marL="16202025" marR="0" lvl="7" indent="-48577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8pPr>
            <a:lvl9pPr marL="18362296" marR="0" lvl="8" indent="-487046"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9pPr>
          </a:lstStyle>
          <a:p>
            <a:endParaRPr/>
          </a:p>
        </p:txBody>
      </p:sp>
      <p:sp>
        <p:nvSpPr>
          <p:cNvPr id="79" name="Shape 79"/>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80" name="Shape 80"/>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81" name="Shape 81"/>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cSld name="Título e texto verticais">
    <p:spTree>
      <p:nvGrpSpPr>
        <p:cNvPr id="1" name="Shape 82"/>
        <p:cNvGrpSpPr/>
        <p:nvPr/>
      </p:nvGrpSpPr>
      <p:grpSpPr>
        <a:xfrm>
          <a:off x="0" y="0"/>
          <a:ext cx="0" cy="0"/>
          <a:chOff x="0" y="0"/>
          <a:chExt cx="0" cy="0"/>
        </a:xfrm>
      </p:grpSpPr>
      <p:sp>
        <p:nvSpPr>
          <p:cNvPr id="83" name="Shape 83"/>
          <p:cNvSpPr txBox="1">
            <a:spLocks noGrp="1"/>
          </p:cNvSpPr>
          <p:nvPr>
            <p:ph type="title"/>
          </p:nvPr>
        </p:nvSpPr>
        <p:spPr>
          <a:xfrm rot="5400000">
            <a:off x="-19953117" y="114109265"/>
            <a:ext cx="232249031" cy="25833229"/>
          </a:xfrm>
          <a:prstGeom prst="rect">
            <a:avLst/>
          </a:prstGeom>
          <a:noFill/>
          <a:ln>
            <a:noFill/>
          </a:ln>
        </p:spPr>
        <p:txBody>
          <a:bodyPr lIns="91425" tIns="91425" rIns="91425" bIns="91425" anchor="t" anchorCtr="0"/>
          <a:lstStyle>
            <a:lvl1pPr marL="0" marR="0" lvl="0" indent="0" algn="r" rtl="0">
              <a:spcBef>
                <a:spcPts val="0"/>
              </a:spcBef>
              <a:spcAft>
                <a:spcPts val="0"/>
              </a:spcAft>
              <a:buNone/>
              <a:defRPr sz="2800" b="0" i="0" u="none" strike="noStrike" cap="none">
                <a:solidFill>
                  <a:schemeClr val="dk1"/>
                </a:solidFill>
                <a:latin typeface="Arial"/>
                <a:ea typeface="Arial"/>
                <a:cs typeface="Arial"/>
                <a:sym typeface="Arial"/>
              </a:defRPr>
            </a:lvl1pPr>
            <a:lvl2pPr marL="0" marR="0" lvl="1" indent="0" algn="r" rtl="0">
              <a:spcBef>
                <a:spcPts val="0"/>
              </a:spcBef>
              <a:spcAft>
                <a:spcPts val="0"/>
              </a:spcAft>
              <a:buNone/>
              <a:defRPr sz="2800" b="0" i="0" u="none" strike="noStrike" cap="none">
                <a:solidFill>
                  <a:schemeClr val="dk1"/>
                </a:solidFill>
                <a:latin typeface="Arial"/>
                <a:ea typeface="Arial"/>
                <a:cs typeface="Arial"/>
                <a:sym typeface="Arial"/>
              </a:defRPr>
            </a:lvl2pPr>
            <a:lvl3pPr marL="0" marR="0" lvl="2" indent="0" algn="r" rtl="0">
              <a:spcBef>
                <a:spcPts val="0"/>
              </a:spcBef>
              <a:spcAft>
                <a:spcPts val="0"/>
              </a:spcAft>
              <a:buNone/>
              <a:defRPr sz="2800" b="0" i="0" u="none" strike="noStrike" cap="none">
                <a:solidFill>
                  <a:schemeClr val="dk1"/>
                </a:solidFill>
                <a:latin typeface="Arial"/>
                <a:ea typeface="Arial"/>
                <a:cs typeface="Arial"/>
                <a:sym typeface="Arial"/>
              </a:defRPr>
            </a:lvl3pPr>
            <a:lvl4pPr marL="0" marR="0" lvl="3" indent="0" algn="r" rtl="0">
              <a:spcBef>
                <a:spcPts val="0"/>
              </a:spcBef>
              <a:spcAft>
                <a:spcPts val="0"/>
              </a:spcAft>
              <a:buNone/>
              <a:defRPr sz="2800" b="0" i="0" u="none" strike="noStrike" cap="none">
                <a:solidFill>
                  <a:schemeClr val="dk1"/>
                </a:solidFill>
                <a:latin typeface="Arial"/>
                <a:ea typeface="Arial"/>
                <a:cs typeface="Arial"/>
                <a:sym typeface="Arial"/>
              </a:defRPr>
            </a:lvl4pPr>
            <a:lvl5pPr marL="0" marR="0" lvl="4" indent="0" algn="r" rtl="0">
              <a:spcBef>
                <a:spcPts val="0"/>
              </a:spcBef>
              <a:spcAft>
                <a:spcPts val="0"/>
              </a:spcAft>
              <a:buNone/>
              <a:defRPr sz="2800" b="0" i="0" u="none" strike="noStrike" cap="none">
                <a:solidFill>
                  <a:schemeClr val="dk1"/>
                </a:solidFill>
                <a:latin typeface="Arial"/>
                <a:ea typeface="Arial"/>
                <a:cs typeface="Arial"/>
                <a:sym typeface="Arial"/>
              </a:defRPr>
            </a:lvl5pPr>
            <a:lvl6pPr marL="457200" marR="0" lvl="5" indent="0" algn="r" rtl="0">
              <a:spcBef>
                <a:spcPts val="0"/>
              </a:spcBef>
              <a:spcAft>
                <a:spcPts val="0"/>
              </a:spcAft>
              <a:buNone/>
              <a:defRPr sz="2800" b="0" i="0" u="none" strike="noStrike" cap="none">
                <a:solidFill>
                  <a:schemeClr val="dk1"/>
                </a:solidFill>
                <a:latin typeface="Arial"/>
                <a:ea typeface="Arial"/>
                <a:cs typeface="Arial"/>
                <a:sym typeface="Arial"/>
              </a:defRPr>
            </a:lvl6pPr>
            <a:lvl7pPr marL="914400" marR="0" lvl="6" indent="0" algn="r" rtl="0">
              <a:spcBef>
                <a:spcPts val="0"/>
              </a:spcBef>
              <a:spcAft>
                <a:spcPts val="0"/>
              </a:spcAft>
              <a:buNone/>
              <a:defRPr sz="2800" b="0" i="0" u="none" strike="noStrike" cap="none">
                <a:solidFill>
                  <a:schemeClr val="dk1"/>
                </a:solidFill>
                <a:latin typeface="Arial"/>
                <a:ea typeface="Arial"/>
                <a:cs typeface="Arial"/>
                <a:sym typeface="Arial"/>
              </a:defRPr>
            </a:lvl7pPr>
            <a:lvl8pPr marL="1371600" marR="0" lvl="7" indent="0" algn="r" rtl="0">
              <a:spcBef>
                <a:spcPts val="0"/>
              </a:spcBef>
              <a:spcAft>
                <a:spcPts val="0"/>
              </a:spcAft>
              <a:buNone/>
              <a:defRPr sz="2800" b="0" i="0" u="none" strike="noStrike" cap="none">
                <a:solidFill>
                  <a:schemeClr val="dk1"/>
                </a:solidFill>
                <a:latin typeface="Arial"/>
                <a:ea typeface="Arial"/>
                <a:cs typeface="Arial"/>
                <a:sym typeface="Arial"/>
              </a:defRPr>
            </a:lvl8pPr>
            <a:lvl9pPr marL="1828800" marR="0" lvl="8" indent="0" algn="r" rtl="0">
              <a:spcBef>
                <a:spcPts val="0"/>
              </a:spcBef>
              <a:spcAft>
                <a:spcPts val="0"/>
              </a:spcAft>
              <a:buNone/>
              <a:defRPr sz="2800" b="0" i="0" u="none" strike="noStrike" cap="none">
                <a:solidFill>
                  <a:schemeClr val="dk1"/>
                </a:solidFill>
                <a:latin typeface="Arial"/>
                <a:ea typeface="Arial"/>
                <a:cs typeface="Arial"/>
                <a:sym typeface="Arial"/>
              </a:defRPr>
            </a:lvl9pPr>
          </a:lstStyle>
          <a:p>
            <a:endParaRPr/>
          </a:p>
        </p:txBody>
      </p:sp>
      <p:sp>
        <p:nvSpPr>
          <p:cNvPr id="84" name="Shape 84"/>
          <p:cNvSpPr txBox="1">
            <a:spLocks noGrp="1"/>
          </p:cNvSpPr>
          <p:nvPr>
            <p:ph type="body" idx="1"/>
          </p:nvPr>
        </p:nvSpPr>
        <p:spPr>
          <a:xfrm rot="5400000">
            <a:off x="-71895230" y="88540446"/>
            <a:ext cx="232249031" cy="76970867"/>
          </a:xfrm>
          <a:prstGeom prst="rect">
            <a:avLst/>
          </a:prstGeom>
          <a:noFill/>
          <a:ln>
            <a:noFill/>
          </a:ln>
        </p:spPr>
        <p:txBody>
          <a:bodyPr lIns="91425" tIns="91425" rIns="91425" bIns="91425" anchor="t" anchorCtr="0"/>
          <a:lstStyle>
            <a:lvl1pPr marL="1619250" marR="0" lvl="0" indent="-660400" algn="l" rtl="0">
              <a:spcBef>
                <a:spcPts val="3020"/>
              </a:spcBef>
              <a:spcAft>
                <a:spcPts val="0"/>
              </a:spcAft>
              <a:buClr>
                <a:schemeClr val="dk1"/>
              </a:buClr>
              <a:buSzPct val="100000"/>
              <a:buFont typeface="Arial"/>
              <a:buChar char="•"/>
              <a:defRPr sz="15100" b="0" i="0" u="none" strike="noStrike" cap="none">
                <a:solidFill>
                  <a:schemeClr val="dk1"/>
                </a:solidFill>
                <a:latin typeface="Calibri"/>
                <a:ea typeface="Calibri"/>
                <a:cs typeface="Calibri"/>
                <a:sym typeface="Calibri"/>
              </a:defRPr>
            </a:lvl1pPr>
            <a:lvl2pPr marL="3509963" marR="0" lvl="1" indent="-512762"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2pPr>
            <a:lvl3pPr marL="5400675" marR="0" lvl="2" indent="-365125"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3pPr>
            <a:lvl4pPr marL="7559675" marR="0" lvl="3"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4pPr>
            <a:lvl5pPr marL="9720263" marR="0" lvl="4" indent="-481013"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5pPr>
            <a:lvl6pPr marL="11881485" marR="0" lvl="5" indent="-483234"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6pPr>
            <a:lvl7pPr marL="14041755" marR="0" lvl="6" indent="-48450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7pPr>
            <a:lvl8pPr marL="16202025" marR="0" lvl="7" indent="-48577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8pPr>
            <a:lvl9pPr marL="18362296" marR="0" lvl="8" indent="-487046"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9pPr>
          </a:lstStyle>
          <a:p>
            <a:endParaRPr/>
          </a:p>
        </p:txBody>
      </p:sp>
      <p:sp>
        <p:nvSpPr>
          <p:cNvPr id="85" name="Shape 85"/>
          <p:cNvSpPr txBox="1">
            <a:spLocks noGrp="1"/>
          </p:cNvSpPr>
          <p:nvPr>
            <p:ph type="dt" idx="10"/>
          </p:nvPr>
        </p:nvSpPr>
        <p:spPr>
          <a:xfrm>
            <a:off x="1620837" y="40044687"/>
            <a:ext cx="7559675"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86" name="Shape 86"/>
          <p:cNvSpPr txBox="1">
            <a:spLocks noGrp="1"/>
          </p:cNvSpPr>
          <p:nvPr>
            <p:ph type="ftr" idx="11"/>
          </p:nvPr>
        </p:nvSpPr>
        <p:spPr>
          <a:xfrm>
            <a:off x="11071225" y="40044687"/>
            <a:ext cx="10261600" cy="2300286"/>
          </a:xfrm>
          <a:prstGeom prst="rect">
            <a:avLst/>
          </a:prstGeom>
          <a:noFill/>
          <a:ln>
            <a:noFill/>
          </a:ln>
        </p:spPr>
        <p:txBody>
          <a:bodyPr lIns="91425" tIns="91425" rIns="91425" bIns="91425" anchor="t" anchorCtr="0"/>
          <a:lstStyle>
            <a:lvl1pPr marL="0" marR="0" lvl="0" indent="0" algn="l" rtl="0">
              <a:spcBef>
                <a:spcPts val="0"/>
              </a:spcBef>
              <a:spcAft>
                <a:spcPts val="0"/>
              </a:spcAft>
              <a:buNone/>
              <a:defRPr sz="8500">
                <a:solidFill>
                  <a:schemeClr val="dk1"/>
                </a:solidFill>
                <a:latin typeface="Calibri"/>
                <a:ea typeface="Calibri"/>
                <a:cs typeface="Calibri"/>
                <a:sym typeface="Calibri"/>
              </a:defRPr>
            </a:lvl1pPr>
            <a:lvl2pPr marL="2159000" marR="0" lvl="1" indent="-1701800" algn="l" rtl="0">
              <a:spcBef>
                <a:spcPts val="0"/>
              </a:spcBef>
              <a:spcAft>
                <a:spcPts val="0"/>
              </a:spcAft>
              <a:buNone/>
              <a:defRPr sz="8500" b="0" i="0" u="none" strike="noStrike" cap="none">
                <a:solidFill>
                  <a:schemeClr val="dk1"/>
                </a:solidFill>
                <a:latin typeface="Arial"/>
                <a:ea typeface="Arial"/>
                <a:cs typeface="Arial"/>
                <a:sym typeface="Arial"/>
              </a:defRPr>
            </a:lvl2pPr>
            <a:lvl3pPr marL="4319588" marR="0" lvl="2" indent="-3405188" algn="l" rtl="0">
              <a:spcBef>
                <a:spcPts val="0"/>
              </a:spcBef>
              <a:spcAft>
                <a:spcPts val="0"/>
              </a:spcAft>
              <a:buNone/>
              <a:defRPr sz="8500" b="0" i="0" u="none" strike="noStrike" cap="none">
                <a:solidFill>
                  <a:schemeClr val="dk1"/>
                </a:solidFill>
                <a:latin typeface="Arial"/>
                <a:ea typeface="Arial"/>
                <a:cs typeface="Arial"/>
                <a:sym typeface="Arial"/>
              </a:defRPr>
            </a:lvl3pPr>
            <a:lvl4pPr marL="6480175" marR="0" lvl="3" indent="-5108575" algn="l" rtl="0">
              <a:spcBef>
                <a:spcPts val="0"/>
              </a:spcBef>
              <a:spcAft>
                <a:spcPts val="0"/>
              </a:spcAft>
              <a:buNone/>
              <a:defRPr sz="8500" b="0" i="0" u="none" strike="noStrike" cap="none">
                <a:solidFill>
                  <a:schemeClr val="dk1"/>
                </a:solidFill>
                <a:latin typeface="Arial"/>
                <a:ea typeface="Arial"/>
                <a:cs typeface="Arial"/>
                <a:sym typeface="Arial"/>
              </a:defRPr>
            </a:lvl4pPr>
            <a:lvl5pPr marL="8640763" marR="0" lvl="4" indent="-6811963" algn="l" rtl="0">
              <a:spcBef>
                <a:spcPts val="0"/>
              </a:spcBef>
              <a:spcAft>
                <a:spcPts val="0"/>
              </a:spcAft>
              <a:buNone/>
              <a:defRPr sz="8500" b="0" i="0" u="none" strike="noStrike" cap="none">
                <a:solidFill>
                  <a:schemeClr val="dk1"/>
                </a:solidFill>
                <a:latin typeface="Arial"/>
                <a:ea typeface="Arial"/>
                <a:cs typeface="Arial"/>
                <a:sym typeface="Arial"/>
              </a:defRPr>
            </a:lvl5pPr>
            <a:lvl6pPr marL="2286000" marR="0" lvl="5" indent="0" algn="l" rtl="0">
              <a:spcBef>
                <a:spcPts val="0"/>
              </a:spcBef>
              <a:buNone/>
              <a:defRPr sz="8500" b="0" i="0" u="none" strike="noStrike" cap="none">
                <a:solidFill>
                  <a:schemeClr val="dk1"/>
                </a:solidFill>
                <a:latin typeface="Arial"/>
                <a:ea typeface="Arial"/>
                <a:cs typeface="Arial"/>
                <a:sym typeface="Arial"/>
              </a:defRPr>
            </a:lvl6pPr>
            <a:lvl7pPr marL="2743200" marR="0" lvl="6" indent="0" algn="l" rtl="0">
              <a:spcBef>
                <a:spcPts val="0"/>
              </a:spcBef>
              <a:buNone/>
              <a:defRPr sz="8500" b="0" i="0" u="none" strike="noStrike" cap="none">
                <a:solidFill>
                  <a:schemeClr val="dk1"/>
                </a:solidFill>
                <a:latin typeface="Arial"/>
                <a:ea typeface="Arial"/>
                <a:cs typeface="Arial"/>
                <a:sym typeface="Arial"/>
              </a:defRPr>
            </a:lvl7pPr>
            <a:lvl8pPr marL="3200400" marR="0" lvl="7" indent="0" algn="l" rtl="0">
              <a:spcBef>
                <a:spcPts val="0"/>
              </a:spcBef>
              <a:buNone/>
              <a:defRPr sz="8500" b="0" i="0" u="none" strike="noStrike" cap="none">
                <a:solidFill>
                  <a:schemeClr val="dk1"/>
                </a:solidFill>
                <a:latin typeface="Arial"/>
                <a:ea typeface="Arial"/>
                <a:cs typeface="Arial"/>
                <a:sym typeface="Arial"/>
              </a:defRPr>
            </a:lvl8pPr>
            <a:lvl9pPr marL="3657600" marR="0" lvl="8" indent="0" algn="l" rtl="0">
              <a:spcBef>
                <a:spcPts val="0"/>
              </a:spcBef>
              <a:buNone/>
              <a:defRPr sz="8500" b="0" i="0" u="none" strike="noStrike" cap="none">
                <a:solidFill>
                  <a:schemeClr val="dk1"/>
                </a:solidFill>
                <a:latin typeface="Arial"/>
                <a:ea typeface="Arial"/>
                <a:cs typeface="Arial"/>
                <a:sym typeface="Arial"/>
              </a:defRPr>
            </a:lvl9pPr>
          </a:lstStyle>
          <a:p>
            <a:endParaRPr/>
          </a:p>
        </p:txBody>
      </p:sp>
      <p:sp>
        <p:nvSpPr>
          <p:cNvPr id="87" name="Shape 87"/>
          <p:cNvSpPr txBox="1">
            <a:spLocks noGrp="1"/>
          </p:cNvSpPr>
          <p:nvPr>
            <p:ph type="sldNum" idx="12"/>
          </p:nvPr>
        </p:nvSpPr>
        <p:spPr>
          <a:xfrm>
            <a:off x="23223537" y="40044687"/>
            <a:ext cx="7559675" cy="2300286"/>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fld id="{00000000-1234-1234-1234-123412341234}" type="slidenum">
              <a:rPr lang="pt-BR" sz="8500">
                <a:solidFill>
                  <a:schemeClr val="dk1"/>
                </a:solidFill>
                <a:latin typeface="Calibri"/>
                <a:ea typeface="Calibri"/>
                <a:cs typeface="Calibri"/>
                <a:sym typeface="Calibri"/>
              </a:rPr>
              <a:pPr marL="0" marR="0" lvl="0" indent="0" algn="l" rtl="0">
                <a:spcBef>
                  <a:spcPts val="0"/>
                </a:spcBef>
                <a:spcAft>
                  <a:spcPts val="0"/>
                </a:spcAft>
                <a:buSzPct val="25000"/>
                <a:buNone/>
              </a:pPr>
              <a:t>‹nº›</a:t>
            </a:fld>
            <a:endParaRPr lang="pt-BR" sz="8500">
              <a:solidFill>
                <a:schemeClr val="dk1"/>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png" /><Relationship Id="rId18" Type="http://schemas.openxmlformats.org/officeDocument/2006/relationships/image" Target="../media/image6.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17" Type="http://schemas.openxmlformats.org/officeDocument/2006/relationships/image" Target="../media/image5.jpeg" /><Relationship Id="rId2" Type="http://schemas.openxmlformats.org/officeDocument/2006/relationships/slideLayout" Target="../slideLayouts/slideLayout2.xml" /><Relationship Id="rId16" Type="http://schemas.openxmlformats.org/officeDocument/2006/relationships/image" Target="../media/image4.jpe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image" Target="../media/image3.jpeg" /><Relationship Id="rId10" Type="http://schemas.openxmlformats.org/officeDocument/2006/relationships/slideLayout" Target="../slideLayouts/slideLayout10.xml" /><Relationship Id="rId19" Type="http://schemas.openxmlformats.org/officeDocument/2006/relationships/image" Target="../media/image7.jpe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image" Target="../media/image2.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Shape 10"/>
          <p:cNvPicPr preferRelativeResize="0"/>
          <p:nvPr/>
        </p:nvPicPr>
        <p:blipFill rotWithShape="1">
          <a:blip r:embed="rId13">
            <a:alphaModFix/>
          </a:blip>
          <a:srcRect t="4958"/>
          <a:stretch/>
        </p:blipFill>
        <p:spPr>
          <a:xfrm>
            <a:off x="17416462" y="27732037"/>
            <a:ext cx="15030449" cy="12801599"/>
          </a:xfrm>
          <a:prstGeom prst="rect">
            <a:avLst/>
          </a:prstGeom>
          <a:noFill/>
          <a:ln>
            <a:noFill/>
          </a:ln>
        </p:spPr>
      </p:pic>
      <p:pic>
        <p:nvPicPr>
          <p:cNvPr id="11" name="Shape 11"/>
          <p:cNvPicPr preferRelativeResize="0"/>
          <p:nvPr/>
        </p:nvPicPr>
        <p:blipFill rotWithShape="1">
          <a:blip r:embed="rId14">
            <a:alphaModFix/>
          </a:blip>
          <a:srcRect l="4958"/>
          <a:stretch/>
        </p:blipFill>
        <p:spPr>
          <a:xfrm>
            <a:off x="-14288" y="4708525"/>
            <a:ext cx="15789276" cy="18537238"/>
          </a:xfrm>
          <a:prstGeom prst="rect">
            <a:avLst/>
          </a:prstGeom>
          <a:noFill/>
          <a:ln>
            <a:noFill/>
          </a:ln>
        </p:spPr>
      </p:pic>
      <p:sp>
        <p:nvSpPr>
          <p:cNvPr id="12" name="Shape 12"/>
          <p:cNvSpPr txBox="1">
            <a:spLocks noGrp="1"/>
          </p:cNvSpPr>
          <p:nvPr>
            <p:ph type="body" idx="1"/>
          </p:nvPr>
        </p:nvSpPr>
        <p:spPr>
          <a:xfrm>
            <a:off x="1620837" y="10080625"/>
            <a:ext cx="29162375" cy="28514674"/>
          </a:xfrm>
          <a:prstGeom prst="rect">
            <a:avLst/>
          </a:prstGeom>
          <a:noFill/>
          <a:ln>
            <a:noFill/>
          </a:ln>
        </p:spPr>
        <p:txBody>
          <a:bodyPr lIns="91425" tIns="91425" rIns="91425" bIns="91425" anchor="t" anchorCtr="0"/>
          <a:lstStyle>
            <a:lvl1pPr marL="1619250" marR="0" lvl="0" indent="-660400" algn="l" rtl="0">
              <a:spcBef>
                <a:spcPts val="3020"/>
              </a:spcBef>
              <a:spcAft>
                <a:spcPts val="0"/>
              </a:spcAft>
              <a:buClr>
                <a:schemeClr val="dk1"/>
              </a:buClr>
              <a:buSzPct val="100000"/>
              <a:buFont typeface="Arial"/>
              <a:buChar char="•"/>
              <a:defRPr sz="15100" b="0" i="0" u="none" strike="noStrike" cap="none">
                <a:solidFill>
                  <a:schemeClr val="dk1"/>
                </a:solidFill>
                <a:latin typeface="Calibri"/>
                <a:ea typeface="Calibri"/>
                <a:cs typeface="Calibri"/>
                <a:sym typeface="Calibri"/>
              </a:defRPr>
            </a:lvl1pPr>
            <a:lvl2pPr marL="3509963" marR="0" lvl="1" indent="-512762" algn="l" rtl="0">
              <a:spcBef>
                <a:spcPts val="2640"/>
              </a:spcBef>
              <a:spcAft>
                <a:spcPts val="0"/>
              </a:spcAft>
              <a:buClr>
                <a:schemeClr val="dk1"/>
              </a:buClr>
              <a:buSzPct val="100000"/>
              <a:buFont typeface="Arial"/>
              <a:buChar char="–"/>
              <a:defRPr sz="13200" b="0" i="0" u="none" strike="noStrike" cap="none">
                <a:solidFill>
                  <a:schemeClr val="dk1"/>
                </a:solidFill>
                <a:latin typeface="Calibri"/>
                <a:ea typeface="Calibri"/>
                <a:cs typeface="Calibri"/>
                <a:sym typeface="Calibri"/>
              </a:defRPr>
            </a:lvl2pPr>
            <a:lvl3pPr marL="5400675" marR="0" lvl="2" indent="-365125" algn="l" rtl="0">
              <a:spcBef>
                <a:spcPts val="2260"/>
              </a:spcBef>
              <a:spcAft>
                <a:spcPts val="0"/>
              </a:spcAft>
              <a:buClr>
                <a:schemeClr val="dk1"/>
              </a:buClr>
              <a:buSzPct val="100000"/>
              <a:buFont typeface="Arial"/>
              <a:buChar char="•"/>
              <a:defRPr sz="11300" b="0" i="0" u="none" strike="noStrike" cap="none">
                <a:solidFill>
                  <a:schemeClr val="dk1"/>
                </a:solidFill>
                <a:latin typeface="Calibri"/>
                <a:ea typeface="Calibri"/>
                <a:cs typeface="Calibri"/>
                <a:sym typeface="Calibri"/>
              </a:defRPr>
            </a:lvl3pPr>
            <a:lvl4pPr marL="7559675" marR="0" lvl="3" indent="-479425"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4pPr>
            <a:lvl5pPr marL="9720263" marR="0" lvl="4" indent="-481013" algn="l" rtl="0">
              <a:spcBef>
                <a:spcPts val="1900"/>
              </a:spcBef>
              <a:spcAft>
                <a:spcPts val="0"/>
              </a:spcAft>
              <a:buClr>
                <a:schemeClr val="dk1"/>
              </a:buClr>
              <a:buSzPct val="100000"/>
              <a:buFont typeface="Arial"/>
              <a:buChar char="»"/>
              <a:defRPr sz="9500" b="0" i="0" u="none" strike="noStrike" cap="none">
                <a:solidFill>
                  <a:schemeClr val="dk1"/>
                </a:solidFill>
                <a:latin typeface="Calibri"/>
                <a:ea typeface="Calibri"/>
                <a:cs typeface="Calibri"/>
                <a:sym typeface="Calibri"/>
              </a:defRPr>
            </a:lvl5pPr>
            <a:lvl6pPr marL="11881485" marR="0" lvl="5" indent="-483234"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6pPr>
            <a:lvl7pPr marL="14041755" marR="0" lvl="6" indent="-48450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7pPr>
            <a:lvl8pPr marL="16202025" marR="0" lvl="7" indent="-485775"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8pPr>
            <a:lvl9pPr marL="18362296" marR="0" lvl="8" indent="-487046" algn="l" rtl="0">
              <a:spcBef>
                <a:spcPts val="1900"/>
              </a:spcBef>
              <a:buClr>
                <a:schemeClr val="dk1"/>
              </a:buClr>
              <a:buSzPct val="100000"/>
              <a:buFont typeface="Arial"/>
              <a:buChar char="•"/>
              <a:defRPr sz="9500" b="0" i="0" u="none" strike="noStrike" cap="none">
                <a:solidFill>
                  <a:schemeClr val="dk1"/>
                </a:solidFill>
                <a:latin typeface="Calibri"/>
                <a:ea typeface="Calibri"/>
                <a:cs typeface="Calibri"/>
                <a:sym typeface="Calibri"/>
              </a:defRPr>
            </a:lvl9pPr>
          </a:lstStyle>
          <a:p>
            <a:endParaRPr/>
          </a:p>
        </p:txBody>
      </p:sp>
      <p:pic>
        <p:nvPicPr>
          <p:cNvPr id="13" name="Shape 13" descr="conepi banner.jpg"/>
          <p:cNvPicPr preferRelativeResize="0"/>
          <p:nvPr/>
        </p:nvPicPr>
        <p:blipFill rotWithShape="1">
          <a:blip r:embed="rId15">
            <a:alphaModFix/>
          </a:blip>
          <a:srcRect b="6966"/>
          <a:stretch/>
        </p:blipFill>
        <p:spPr>
          <a:xfrm>
            <a:off x="0" y="0"/>
            <a:ext cx="32404048" cy="5243512"/>
          </a:xfrm>
          <a:prstGeom prst="rect">
            <a:avLst/>
          </a:prstGeom>
          <a:noFill/>
          <a:ln>
            <a:noFill/>
          </a:ln>
        </p:spPr>
      </p:pic>
      <p:pic>
        <p:nvPicPr>
          <p:cNvPr id="14" name="Shape 14" descr="conepi banner2.jpg"/>
          <p:cNvPicPr preferRelativeResize="0"/>
          <p:nvPr/>
        </p:nvPicPr>
        <p:blipFill rotWithShape="1">
          <a:blip r:embed="rId16">
            <a:alphaModFix/>
          </a:blip>
          <a:srcRect t="43488" b="7098"/>
          <a:stretch/>
        </p:blipFill>
        <p:spPr>
          <a:xfrm>
            <a:off x="57150" y="40462200"/>
            <a:ext cx="32404048" cy="2786063"/>
          </a:xfrm>
          <a:prstGeom prst="rect">
            <a:avLst/>
          </a:prstGeom>
          <a:noFill/>
          <a:ln>
            <a:noFill/>
          </a:ln>
        </p:spPr>
      </p:pic>
      <p:pic>
        <p:nvPicPr>
          <p:cNvPr id="15" name="Shape 15" descr="IFTO_LOGO_2"/>
          <p:cNvPicPr preferRelativeResize="0"/>
          <p:nvPr/>
        </p:nvPicPr>
        <p:blipFill rotWithShape="1">
          <a:blip r:embed="rId17">
            <a:alphaModFix/>
          </a:blip>
          <a:srcRect/>
          <a:stretch/>
        </p:blipFill>
        <p:spPr>
          <a:xfrm>
            <a:off x="4700587" y="40890825"/>
            <a:ext cx="2398712" cy="1428749"/>
          </a:xfrm>
          <a:prstGeom prst="rect">
            <a:avLst/>
          </a:prstGeom>
          <a:noFill/>
          <a:ln>
            <a:noFill/>
          </a:ln>
        </p:spPr>
      </p:pic>
      <p:pic>
        <p:nvPicPr>
          <p:cNvPr id="16" name="Shape 16" descr="AF_Logo_completo_RGB.jpg"/>
          <p:cNvPicPr preferRelativeResize="0"/>
          <p:nvPr/>
        </p:nvPicPr>
        <p:blipFill rotWithShape="1">
          <a:blip r:embed="rId18">
            <a:alphaModFix/>
          </a:blip>
          <a:srcRect/>
          <a:stretch/>
        </p:blipFill>
        <p:spPr>
          <a:xfrm>
            <a:off x="23274337" y="40890825"/>
            <a:ext cx="4052886" cy="1474788"/>
          </a:xfrm>
          <a:prstGeom prst="rect">
            <a:avLst/>
          </a:prstGeom>
          <a:noFill/>
          <a:ln>
            <a:noFill/>
          </a:ln>
        </p:spPr>
      </p:pic>
      <p:pic>
        <p:nvPicPr>
          <p:cNvPr id="17" name="Shape 17" descr="http://www.atitudefm969.com.br/noticias/admin/upload_imagens/logo_mec.jpg"/>
          <p:cNvPicPr preferRelativeResize="0"/>
          <p:nvPr/>
        </p:nvPicPr>
        <p:blipFill rotWithShape="1">
          <a:blip r:embed="rId19">
            <a:alphaModFix/>
          </a:blip>
          <a:srcRect/>
          <a:stretch/>
        </p:blipFill>
        <p:spPr>
          <a:xfrm>
            <a:off x="20273962" y="40962262"/>
            <a:ext cx="2428875" cy="1214437"/>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 /><Relationship Id="rId13" Type="http://schemas.openxmlformats.org/officeDocument/2006/relationships/image" Target="../media/image15.jpeg" /><Relationship Id="rId18" Type="http://schemas.openxmlformats.org/officeDocument/2006/relationships/image" Target="../media/image20.jpeg" /><Relationship Id="rId3" Type="http://schemas.openxmlformats.org/officeDocument/2006/relationships/image" Target="../media/image9.png" /><Relationship Id="rId7" Type="http://schemas.openxmlformats.org/officeDocument/2006/relationships/hyperlink" Target="https://repositorio.ufsc.br/bitstream/handle/123456789/192871/TCC%20-%20Maria%20Gabriela%20W..pdf?sequence=1&amp;isAllowed=y" TargetMode="External" /><Relationship Id="rId12" Type="http://schemas.openxmlformats.org/officeDocument/2006/relationships/image" Target="../media/image14.png" /><Relationship Id="rId17" Type="http://schemas.openxmlformats.org/officeDocument/2006/relationships/image" Target="../media/image19.jpeg" /><Relationship Id="rId2" Type="http://schemas.openxmlformats.org/officeDocument/2006/relationships/notesSlide" Target="../notesSlides/notesSlide1.xml" /><Relationship Id="rId16" Type="http://schemas.openxmlformats.org/officeDocument/2006/relationships/image" Target="../media/image18.jpeg" /><Relationship Id="rId20" Type="http://schemas.openxmlformats.org/officeDocument/2006/relationships/image" Target="../media/image22.jpeg" /><Relationship Id="rId1" Type="http://schemas.openxmlformats.org/officeDocument/2006/relationships/slideLayout" Target="../slideLayouts/slideLayout1.xml" /><Relationship Id="rId6" Type="http://schemas.openxmlformats.org/officeDocument/2006/relationships/hyperlink" Target="http://srs.ifmt.edu.br/media/filer_public/33/71/3371d9b0-c25f-481f-a221-11293ad8bd1a/projeto_silvia_-_anexo_ii_-_dacio_olibone.pdf" TargetMode="External" /><Relationship Id="rId11" Type="http://schemas.openxmlformats.org/officeDocument/2006/relationships/image" Target="../media/image13.png" /><Relationship Id="rId5" Type="http://schemas.openxmlformats.org/officeDocument/2006/relationships/hyperlink" Target="https://acervodigital.ufpr.br/bitstream/handle/1884/42809/R%20-%20E%20-%20ANA%20PAULA%20MARTINS%20MENDES.pdf?sequence=1&amp;isAllowed=y" TargetMode="External" /><Relationship Id="rId15" Type="http://schemas.openxmlformats.org/officeDocument/2006/relationships/image" Target="../media/image17.jpeg" /><Relationship Id="rId10" Type="http://schemas.openxmlformats.org/officeDocument/2006/relationships/image" Target="../media/image12.png" /><Relationship Id="rId19" Type="http://schemas.openxmlformats.org/officeDocument/2006/relationships/image" Target="../media/image21.png" /><Relationship Id="rId4" Type="http://schemas.openxmlformats.org/officeDocument/2006/relationships/hyperlink" Target="http://hdl.handle.net/11449/140365" TargetMode="External" /><Relationship Id="rId9" Type="http://schemas.openxmlformats.org/officeDocument/2006/relationships/image" Target="../media/image11.png" /><Relationship Id="rId14" Type="http://schemas.openxmlformats.org/officeDocument/2006/relationships/image" Target="../media/image16.jpeg" /></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92"/>
        <p:cNvGrpSpPr/>
        <p:nvPr/>
      </p:nvGrpSpPr>
      <p:grpSpPr>
        <a:xfrm>
          <a:off x="0" y="0"/>
          <a:ext cx="0" cy="0"/>
          <a:chOff x="0" y="0"/>
          <a:chExt cx="0" cy="0"/>
        </a:xfrm>
      </p:grpSpPr>
      <p:pic>
        <p:nvPicPr>
          <p:cNvPr id="93" name="Shape 93"/>
          <p:cNvPicPr preferRelativeResize="0"/>
          <p:nvPr/>
        </p:nvPicPr>
        <p:blipFill rotWithShape="1">
          <a:blip r:embed="rId3">
            <a:alphaModFix/>
          </a:blip>
          <a:srcRect/>
          <a:stretch/>
        </p:blipFill>
        <p:spPr>
          <a:xfrm>
            <a:off x="21725420" y="33948877"/>
            <a:ext cx="10387517" cy="1170601"/>
          </a:xfrm>
          <a:prstGeom prst="rect">
            <a:avLst/>
          </a:prstGeom>
          <a:noFill/>
          <a:ln>
            <a:noFill/>
          </a:ln>
        </p:spPr>
      </p:pic>
      <p:pic>
        <p:nvPicPr>
          <p:cNvPr id="94" name="Shape 94"/>
          <p:cNvPicPr preferRelativeResize="0"/>
          <p:nvPr/>
        </p:nvPicPr>
        <p:blipFill rotWithShape="1">
          <a:blip r:embed="rId3">
            <a:alphaModFix/>
          </a:blip>
          <a:srcRect/>
          <a:stretch/>
        </p:blipFill>
        <p:spPr>
          <a:xfrm>
            <a:off x="103750" y="39335312"/>
            <a:ext cx="32403900" cy="1230300"/>
          </a:xfrm>
          <a:prstGeom prst="rect">
            <a:avLst/>
          </a:prstGeom>
          <a:noFill/>
          <a:ln>
            <a:noFill/>
          </a:ln>
        </p:spPr>
      </p:pic>
      <p:pic>
        <p:nvPicPr>
          <p:cNvPr id="95" name="Shape 95"/>
          <p:cNvPicPr preferRelativeResize="0"/>
          <p:nvPr/>
        </p:nvPicPr>
        <p:blipFill rotWithShape="1">
          <a:blip r:embed="rId3">
            <a:alphaModFix/>
          </a:blip>
          <a:srcRect/>
          <a:stretch/>
        </p:blipFill>
        <p:spPr>
          <a:xfrm>
            <a:off x="21981680" y="26266226"/>
            <a:ext cx="10099800" cy="1230300"/>
          </a:xfrm>
          <a:prstGeom prst="rect">
            <a:avLst/>
          </a:prstGeom>
          <a:noFill/>
          <a:ln>
            <a:noFill/>
          </a:ln>
        </p:spPr>
      </p:pic>
      <p:pic>
        <p:nvPicPr>
          <p:cNvPr id="96" name="Shape 96"/>
          <p:cNvPicPr preferRelativeResize="0"/>
          <p:nvPr/>
        </p:nvPicPr>
        <p:blipFill rotWithShape="1">
          <a:blip r:embed="rId3">
            <a:alphaModFix/>
          </a:blip>
          <a:srcRect/>
          <a:stretch/>
        </p:blipFill>
        <p:spPr>
          <a:xfrm>
            <a:off x="187266" y="21242660"/>
            <a:ext cx="10531712" cy="1230300"/>
          </a:xfrm>
          <a:prstGeom prst="rect">
            <a:avLst/>
          </a:prstGeom>
          <a:noFill/>
          <a:ln>
            <a:noFill/>
          </a:ln>
        </p:spPr>
      </p:pic>
      <p:pic>
        <p:nvPicPr>
          <p:cNvPr id="97" name="Shape 97"/>
          <p:cNvPicPr preferRelativeResize="0"/>
          <p:nvPr/>
        </p:nvPicPr>
        <p:blipFill rotWithShape="1">
          <a:blip r:embed="rId3">
            <a:alphaModFix/>
          </a:blip>
          <a:srcRect/>
          <a:stretch/>
        </p:blipFill>
        <p:spPr>
          <a:xfrm>
            <a:off x="22013137" y="9217324"/>
            <a:ext cx="10099800" cy="1230300"/>
          </a:xfrm>
          <a:prstGeom prst="rect">
            <a:avLst/>
          </a:prstGeom>
          <a:noFill/>
          <a:ln>
            <a:noFill/>
          </a:ln>
        </p:spPr>
      </p:pic>
      <p:pic>
        <p:nvPicPr>
          <p:cNvPr id="98" name="Shape 98"/>
          <p:cNvPicPr preferRelativeResize="0"/>
          <p:nvPr/>
        </p:nvPicPr>
        <p:blipFill rotWithShape="1">
          <a:blip r:embed="rId3">
            <a:alphaModFix/>
          </a:blip>
          <a:srcRect/>
          <a:stretch/>
        </p:blipFill>
        <p:spPr>
          <a:xfrm>
            <a:off x="11162801" y="9157840"/>
            <a:ext cx="10099800" cy="1230300"/>
          </a:xfrm>
          <a:prstGeom prst="rect">
            <a:avLst/>
          </a:prstGeom>
          <a:noFill/>
          <a:ln>
            <a:noFill/>
          </a:ln>
        </p:spPr>
      </p:pic>
      <p:sp>
        <p:nvSpPr>
          <p:cNvPr id="99" name="Shape 99"/>
          <p:cNvSpPr txBox="1"/>
          <p:nvPr/>
        </p:nvSpPr>
        <p:spPr>
          <a:xfrm>
            <a:off x="647718" y="6602013"/>
            <a:ext cx="30545100" cy="2217300"/>
          </a:xfrm>
          <a:prstGeom prst="rect">
            <a:avLst/>
          </a:prstGeom>
          <a:noFill/>
          <a:ln>
            <a:noFill/>
          </a:ln>
        </p:spPr>
        <p:txBody>
          <a:bodyPr lIns="86850" tIns="43425" rIns="86850" bIns="43425" anchor="t" anchorCtr="0">
            <a:noAutofit/>
          </a:bodyPr>
          <a:lstStyle/>
          <a:p>
            <a:pPr marL="1619250" indent="-1619250" algn="ctr">
              <a:buSzPct val="25000"/>
            </a:pPr>
            <a:r>
              <a:rPr lang="pt-BR" sz="4100" b="1" dirty="0">
                <a:solidFill>
                  <a:schemeClr val="dk1"/>
                </a:solidFill>
                <a:latin typeface="Quattrocento Sans"/>
                <a:ea typeface="Quattrocento Sans"/>
                <a:cs typeface="Quattrocento Sans"/>
                <a:sym typeface="Quattrocento Sans"/>
              </a:rPr>
              <a:t>Alunos: Laura </a:t>
            </a:r>
            <a:r>
              <a:rPr lang="pt-BR" sz="4100" b="1" dirty="0" err="1">
                <a:solidFill>
                  <a:schemeClr val="dk1"/>
                </a:solidFill>
                <a:latin typeface="Quattrocento Sans"/>
                <a:ea typeface="Quattrocento Sans"/>
                <a:cs typeface="Quattrocento Sans"/>
                <a:sym typeface="Quattrocento Sans"/>
              </a:rPr>
              <a:t>Bortoloto</a:t>
            </a:r>
            <a:r>
              <a:rPr lang="pt-BR" sz="4100" b="1" dirty="0">
                <a:solidFill>
                  <a:schemeClr val="dk1"/>
                </a:solidFill>
                <a:latin typeface="Quattrocento Sans"/>
                <a:ea typeface="Quattrocento Sans"/>
                <a:cs typeface="Quattrocento Sans"/>
                <a:sym typeface="Quattrocento Sans"/>
              </a:rPr>
              <a:t> Ferreira; Marcos Mesquita Júnior;</a:t>
            </a:r>
            <a:r>
              <a:rPr lang="pt-BR" sz="4000" b="1" baseline="30000" dirty="0">
                <a:solidFill>
                  <a:schemeClr val="dk1"/>
                </a:solidFill>
                <a:latin typeface="Quattrocento Sans"/>
                <a:ea typeface="Quattrocento Sans"/>
                <a:cs typeface="Quattrocento Sans"/>
                <a:sym typeface="Quattrocento Sans"/>
              </a:rPr>
              <a:t> </a:t>
            </a:r>
            <a:r>
              <a:rPr lang="pt-BR" sz="4100" b="1" dirty="0" err="1">
                <a:solidFill>
                  <a:schemeClr val="dk1"/>
                </a:solidFill>
                <a:latin typeface="Quattrocento Sans"/>
                <a:ea typeface="Quattrocento Sans"/>
                <a:cs typeface="Quattrocento Sans"/>
                <a:sym typeface="Quattrocento Sans"/>
              </a:rPr>
              <a:t>Stephany</a:t>
            </a:r>
            <a:r>
              <a:rPr lang="pt-BR" sz="4100" b="1" dirty="0">
                <a:solidFill>
                  <a:schemeClr val="dk1"/>
                </a:solidFill>
                <a:latin typeface="Quattrocento Sans"/>
                <a:ea typeface="Quattrocento Sans"/>
                <a:cs typeface="Quattrocento Sans"/>
                <a:sym typeface="Quattrocento Sans"/>
              </a:rPr>
              <a:t> </a:t>
            </a:r>
            <a:r>
              <a:rPr lang="pt-BR" sz="4100" b="1" dirty="0" err="1">
                <a:solidFill>
                  <a:schemeClr val="dk1"/>
                </a:solidFill>
                <a:latin typeface="Quattrocento Sans"/>
                <a:ea typeface="Quattrocento Sans"/>
                <a:cs typeface="Quattrocento Sans"/>
                <a:sym typeface="Quattrocento Sans"/>
              </a:rPr>
              <a:t>Scandiucci</a:t>
            </a:r>
            <a:endParaRPr lang="pt-BR" sz="4100" b="1" i="0" u="none" strike="noStrike" cap="none" dirty="0">
              <a:solidFill>
                <a:schemeClr val="dk1"/>
              </a:solidFill>
              <a:latin typeface="Quattrocento Sans"/>
              <a:ea typeface="Quattrocento Sans"/>
              <a:cs typeface="Quattrocento Sans"/>
              <a:sym typeface="Quattrocento Sans"/>
            </a:endParaRPr>
          </a:p>
          <a:p>
            <a:pPr marL="1619250" lvl="0" indent="-1619250" algn="ctr">
              <a:buSzPct val="25000"/>
            </a:pPr>
            <a:r>
              <a:rPr lang="pt-BR" sz="4100" b="1" i="0" u="none" strike="noStrike" cap="none" dirty="0">
                <a:solidFill>
                  <a:schemeClr val="dk1"/>
                </a:solidFill>
                <a:latin typeface="Quattrocento Sans"/>
                <a:ea typeface="Quattrocento Sans"/>
                <a:cs typeface="Quattrocento Sans"/>
                <a:sym typeface="Quattrocento Sans"/>
              </a:rPr>
              <a:t>Orientadora, </a:t>
            </a:r>
            <a:r>
              <a:rPr lang="pt-BR" sz="4100" b="1" dirty="0">
                <a:solidFill>
                  <a:schemeClr val="dk1"/>
                </a:solidFill>
                <a:latin typeface="Quattrocento Sans"/>
                <a:ea typeface="Quattrocento Sans"/>
                <a:cs typeface="Quattrocento Sans"/>
                <a:sym typeface="Quattrocento Sans"/>
              </a:rPr>
              <a:t>professora Érica Inácio</a:t>
            </a:r>
            <a:endParaRPr lang="pt-BR" sz="4100" b="1" i="0" u="none" strike="noStrike" cap="none" dirty="0">
              <a:solidFill>
                <a:schemeClr val="dk1"/>
              </a:solidFill>
              <a:latin typeface="Quattrocento Sans"/>
              <a:ea typeface="Quattrocento Sans"/>
              <a:cs typeface="Quattrocento Sans"/>
              <a:sym typeface="Quattrocento Sans"/>
            </a:endParaRPr>
          </a:p>
          <a:p>
            <a:pPr marL="1619250" lvl="0" indent="-1619250" algn="ctr">
              <a:buSzPct val="25000"/>
            </a:pPr>
            <a:r>
              <a:rPr lang="pt-BR" sz="4100" b="1" dirty="0">
                <a:solidFill>
                  <a:schemeClr val="dk1"/>
                </a:solidFill>
                <a:latin typeface="Quattrocento Sans"/>
                <a:ea typeface="Quattrocento Sans"/>
                <a:cs typeface="Quattrocento Sans"/>
                <a:sym typeface="Quattrocento Sans"/>
              </a:rPr>
              <a:t>Alunos SESI – 099 Santa Bárbara d´Oeste;  Professora SESI – 099 Santa Bárbara d´Oeste</a:t>
            </a:r>
          </a:p>
        </p:txBody>
      </p:sp>
      <p:sp>
        <p:nvSpPr>
          <p:cNvPr id="100" name="Shape 100"/>
          <p:cNvSpPr txBox="1"/>
          <p:nvPr/>
        </p:nvSpPr>
        <p:spPr>
          <a:xfrm>
            <a:off x="173167" y="3479398"/>
            <a:ext cx="31795850" cy="2093400"/>
          </a:xfrm>
          <a:prstGeom prst="rect">
            <a:avLst/>
          </a:prstGeom>
          <a:noFill/>
          <a:ln>
            <a:noFill/>
          </a:ln>
        </p:spPr>
        <p:txBody>
          <a:bodyPr lIns="91900" tIns="45950" rIns="91900" bIns="45950" anchor="t" anchorCtr="0">
            <a:noAutofit/>
          </a:bodyPr>
          <a:lstStyle/>
          <a:p>
            <a:pPr marL="0" marR="0" lvl="0" indent="0" algn="ctr" rtl="0">
              <a:spcBef>
                <a:spcPts val="0"/>
              </a:spcBef>
              <a:spcAft>
                <a:spcPts val="0"/>
              </a:spcAft>
              <a:buSzPct val="25000"/>
              <a:buNone/>
            </a:pPr>
            <a:r>
              <a:rPr lang="pt-BR" sz="10000" b="1" dirty="0">
                <a:solidFill>
                  <a:schemeClr val="dk1"/>
                </a:solidFill>
                <a:latin typeface="Quattrocento Sans"/>
                <a:ea typeface="Quattrocento Sans"/>
                <a:cs typeface="Quattrocento Sans"/>
                <a:sym typeface="Quattrocento Sans"/>
              </a:rPr>
              <a:t>JARDIM SENSORIAL-CONECTE-SE COM VOCÊ</a:t>
            </a:r>
            <a:endParaRPr lang="pt-BR" sz="10000" b="1" i="0" u="none" strike="noStrike" cap="none" dirty="0">
              <a:solidFill>
                <a:schemeClr val="dk1"/>
              </a:solidFill>
              <a:latin typeface="Quattrocento Sans"/>
              <a:ea typeface="Quattrocento Sans"/>
              <a:cs typeface="Quattrocento Sans"/>
              <a:sym typeface="Quattrocento Sans"/>
            </a:endParaRPr>
          </a:p>
        </p:txBody>
      </p:sp>
      <p:sp>
        <p:nvSpPr>
          <p:cNvPr id="101" name="Shape 101"/>
          <p:cNvSpPr/>
          <p:nvPr/>
        </p:nvSpPr>
        <p:spPr>
          <a:xfrm>
            <a:off x="16641762" y="20178712"/>
            <a:ext cx="34290000" cy="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8500">
              <a:solidFill>
                <a:schemeClr val="dk1"/>
              </a:solidFill>
              <a:latin typeface="Calibri"/>
              <a:ea typeface="Calibri"/>
              <a:cs typeface="Calibri"/>
              <a:sym typeface="Calibri"/>
            </a:endParaRPr>
          </a:p>
        </p:txBody>
      </p:sp>
      <p:sp>
        <p:nvSpPr>
          <p:cNvPr id="102" name="Shape 102"/>
          <p:cNvSpPr txBox="1"/>
          <p:nvPr/>
        </p:nvSpPr>
        <p:spPr>
          <a:xfrm>
            <a:off x="12176125" y="12901613"/>
            <a:ext cx="2138363" cy="460374"/>
          </a:xfrm>
          <a:prstGeom prst="rect">
            <a:avLst/>
          </a:prstGeom>
          <a:noFill/>
          <a:ln>
            <a:noFill/>
          </a:ln>
        </p:spPr>
        <p:txBody>
          <a:bodyPr lIns="96750" tIns="48375" rIns="96750" bIns="48375" anchor="t" anchorCtr="0">
            <a:noAutofit/>
          </a:bodyPr>
          <a:lstStyle/>
          <a:p>
            <a:pPr marL="0" marR="0" lvl="0" indent="0" algn="l" rtl="0">
              <a:spcBef>
                <a:spcPts val="0"/>
              </a:spcBef>
              <a:spcAft>
                <a:spcPts val="0"/>
              </a:spcAft>
              <a:buNone/>
            </a:pPr>
            <a:endParaRPr sz="2400">
              <a:solidFill>
                <a:schemeClr val="dk1"/>
              </a:solidFill>
              <a:latin typeface="tahoma"/>
              <a:ea typeface="tahoma"/>
              <a:cs typeface="tahoma"/>
              <a:sym typeface="tahoma"/>
            </a:endParaRPr>
          </a:p>
        </p:txBody>
      </p:sp>
      <p:cxnSp>
        <p:nvCxnSpPr>
          <p:cNvPr id="103" name="Shape 103"/>
          <p:cNvCxnSpPr/>
          <p:nvPr/>
        </p:nvCxnSpPr>
        <p:spPr>
          <a:xfrm rot="-5400000">
            <a:off x="-2820218" y="24207120"/>
            <a:ext cx="27928888" cy="109537"/>
          </a:xfrm>
          <a:prstGeom prst="straightConnector1">
            <a:avLst/>
          </a:prstGeom>
          <a:noFill/>
          <a:ln w="38100" cap="flat" cmpd="sng">
            <a:solidFill>
              <a:schemeClr val="dk1">
                <a:alpha val="13725"/>
              </a:schemeClr>
            </a:solidFill>
            <a:prstDash val="solid"/>
            <a:round/>
            <a:headEnd type="none" w="med" len="med"/>
            <a:tailEnd type="none" w="med" len="med"/>
          </a:ln>
        </p:spPr>
      </p:cxnSp>
      <p:cxnSp>
        <p:nvCxnSpPr>
          <p:cNvPr id="104" name="Shape 104"/>
          <p:cNvCxnSpPr/>
          <p:nvPr/>
        </p:nvCxnSpPr>
        <p:spPr>
          <a:xfrm rot="-5400000">
            <a:off x="7522368" y="24281606"/>
            <a:ext cx="28074937" cy="285750"/>
          </a:xfrm>
          <a:prstGeom prst="straightConnector1">
            <a:avLst/>
          </a:prstGeom>
          <a:noFill/>
          <a:ln w="25400" cap="flat" cmpd="sng">
            <a:solidFill>
              <a:schemeClr val="dk1">
                <a:alpha val="13725"/>
              </a:schemeClr>
            </a:solidFill>
            <a:prstDash val="solid"/>
            <a:round/>
            <a:headEnd type="none" w="med" len="med"/>
            <a:tailEnd type="none" w="med" len="med"/>
          </a:ln>
        </p:spPr>
      </p:cxnSp>
      <p:sp>
        <p:nvSpPr>
          <p:cNvPr id="105" name="Shape 105"/>
          <p:cNvSpPr txBox="1"/>
          <p:nvPr/>
        </p:nvSpPr>
        <p:spPr>
          <a:xfrm>
            <a:off x="2150753" y="22469958"/>
            <a:ext cx="10452825" cy="9920100"/>
          </a:xfrm>
          <a:prstGeom prst="rect">
            <a:avLst/>
          </a:prstGeom>
          <a:noFill/>
          <a:ln>
            <a:noFill/>
          </a:ln>
        </p:spPr>
        <p:txBody>
          <a:bodyPr lIns="86850" tIns="43425" rIns="86850" bIns="43425" anchor="t" anchorCtr="0">
            <a:noAutofit/>
          </a:bodyPr>
          <a:lstStyle/>
          <a:p>
            <a:pPr marL="0" marR="0" lvl="0" indent="0" algn="just" rtl="0">
              <a:spcBef>
                <a:spcPts val="0"/>
              </a:spcBef>
              <a:spcAft>
                <a:spcPts val="0"/>
              </a:spcAft>
              <a:buSzPct val="25000"/>
              <a:buNone/>
            </a:pPr>
            <a:r>
              <a:rPr lang="pt-BR" sz="3600" dirty="0">
                <a:solidFill>
                  <a:schemeClr val="dk1"/>
                </a:solidFill>
                <a:latin typeface="Arial"/>
                <a:ea typeface="Arial"/>
                <a:cs typeface="Arial"/>
                <a:sym typeface="Arial"/>
              </a:rPr>
              <a:t>  </a:t>
            </a:r>
            <a:endParaRPr lang="pt-BR" sz="3600" dirty="0">
              <a:solidFill>
                <a:schemeClr val="dk1"/>
              </a:solidFill>
              <a:latin typeface="Calibri"/>
              <a:ea typeface="Calibri"/>
              <a:cs typeface="Calibri"/>
              <a:sym typeface="Calibri"/>
            </a:endParaRPr>
          </a:p>
        </p:txBody>
      </p:sp>
      <p:sp>
        <p:nvSpPr>
          <p:cNvPr id="106" name="Shape 106"/>
          <p:cNvSpPr txBox="1"/>
          <p:nvPr/>
        </p:nvSpPr>
        <p:spPr>
          <a:xfrm>
            <a:off x="11189320" y="10309287"/>
            <a:ext cx="10160100" cy="4283400"/>
          </a:xfrm>
          <a:prstGeom prst="rect">
            <a:avLst/>
          </a:prstGeom>
          <a:noFill/>
          <a:ln>
            <a:noFill/>
          </a:ln>
        </p:spPr>
        <p:txBody>
          <a:bodyPr lIns="96750" tIns="48375" rIns="96750" bIns="48375" anchor="t" anchorCtr="0">
            <a:noAutofit/>
          </a:bodyPr>
          <a:lstStyle/>
          <a:p>
            <a:pPr lvl="0" algn="just"/>
            <a:r>
              <a:rPr lang="pt-BR" sz="4000">
                <a:solidFill>
                  <a:schemeClr val="dk1"/>
                </a:solidFill>
                <a:latin typeface="Calibri" pitchFamily="34" charset="0"/>
                <a:sym typeface="Calibri"/>
              </a:rPr>
              <a:t>Estabelecer a harmonia entre corpo e mente aos alunos do SESI ade Santa Bárbara d’ Oeste-SP através da apreciação do jardim sensorial, estimulando três dos cinco sentidos do corpo humano. Promover um lugar agradável para leitura e estudo.</a:t>
            </a:r>
            <a:endParaRPr lang="pt-BR" sz="4000" dirty="0">
              <a:latin typeface="Calibri" pitchFamily="34" charset="0"/>
              <a:cs typeface="Calibri" panose="020F0502020204030204" pitchFamily="34" charset="0"/>
            </a:endParaRPr>
          </a:p>
        </p:txBody>
      </p:sp>
      <p:sp>
        <p:nvSpPr>
          <p:cNvPr id="107" name="Shape 107"/>
          <p:cNvSpPr txBox="1"/>
          <p:nvPr/>
        </p:nvSpPr>
        <p:spPr>
          <a:xfrm>
            <a:off x="21957000" y="35403413"/>
            <a:ext cx="9872700" cy="3684644"/>
          </a:xfrm>
          <a:prstGeom prst="rect">
            <a:avLst/>
          </a:prstGeom>
          <a:noFill/>
          <a:ln>
            <a:noFill/>
          </a:ln>
        </p:spPr>
        <p:txBody>
          <a:bodyPr lIns="96750" tIns="48375" rIns="96750" bIns="48375" anchor="t" anchorCtr="0">
            <a:noAutofit/>
          </a:bodyPr>
          <a:lstStyle/>
          <a:p>
            <a:r>
              <a:rPr lang="pt-BR" sz="1500" dirty="0"/>
              <a:t>Matos, Marcos </a:t>
            </a:r>
            <a:r>
              <a:rPr lang="pt-BR" sz="1500" dirty="0" err="1"/>
              <a:t>Araujo</a:t>
            </a:r>
            <a:r>
              <a:rPr lang="pt-BR" sz="1500" dirty="0"/>
              <a:t> de; Gabriel, José Luiz Chiaradia; Bicudo, Luiz Roberto Hernandes. Projeto e construção de jardim sensorial no jardim botânico do IBB/UNESP, Botucatu/SP. Revista Ciência em Extensão, v. 9, n. 2, p. 141-151, 2013. Disponível em: &lt;</a:t>
            </a:r>
            <a:r>
              <a:rPr lang="pt-BR" sz="1500" u="sng" dirty="0">
                <a:hlinkClick r:id="rId4" tooltip="Projeto e construção de jardim sensorial no jardim botânico do IBB/UNESP, Botucatu/SP"/>
              </a:rPr>
              <a:t>http://hdl.handle.net/11449/140365</a:t>
            </a:r>
            <a:r>
              <a:rPr lang="pt-BR" sz="1500" dirty="0"/>
              <a:t>&gt;.</a:t>
            </a:r>
          </a:p>
          <a:p>
            <a:r>
              <a:rPr lang="pt-BR" sz="1500" dirty="0"/>
              <a:t>            Mendes, Ana Paula Martins. JARDIM SENSORIAL: implantação no colégio estadual Jayme Canet, na cidade de Curitiba-PR. UNIVERSIDADE FEDERAL DO PARANÁ. Disponível em:               &lt; </a:t>
            </a:r>
            <a:r>
              <a:rPr lang="pt-BR" sz="1500" u="sng" dirty="0">
                <a:hlinkClick r:id="rId5"/>
              </a:rPr>
              <a:t>https://acervodigital.ufpr.br/</a:t>
            </a:r>
            <a:r>
              <a:rPr lang="pt-BR" sz="1500" u="sng" dirty="0" err="1">
                <a:hlinkClick r:id="rId5"/>
              </a:rPr>
              <a:t>bitstream</a:t>
            </a:r>
            <a:r>
              <a:rPr lang="pt-BR" sz="1500" u="sng" dirty="0">
                <a:hlinkClick r:id="rId5"/>
              </a:rPr>
              <a:t>/</a:t>
            </a:r>
            <a:r>
              <a:rPr lang="pt-BR" sz="1500" u="sng" dirty="0" err="1">
                <a:hlinkClick r:id="rId5"/>
              </a:rPr>
              <a:t>handle</a:t>
            </a:r>
            <a:r>
              <a:rPr lang="pt-BR" sz="1500" u="sng" dirty="0">
                <a:hlinkClick r:id="rId5"/>
              </a:rPr>
              <a:t>/1884/42809/R%20-%20E%20-%20ANA%20PAULA%20MARTINS%20MENDES.pdf?sequence=1&amp;isAllowed=y</a:t>
            </a:r>
            <a:r>
              <a:rPr lang="pt-BR" sz="1500" dirty="0"/>
              <a:t>&gt;.</a:t>
            </a:r>
          </a:p>
          <a:p>
            <a:r>
              <a:rPr lang="pt-BR" sz="1500" dirty="0"/>
              <a:t>             </a:t>
            </a:r>
            <a:r>
              <a:rPr lang="pt-BR" sz="1500" dirty="0" err="1"/>
              <a:t>Pupo</a:t>
            </a:r>
            <a:r>
              <a:rPr lang="pt-BR" sz="1500" dirty="0"/>
              <a:t>, Daiana Dal; Soares, Lucinéia Rosa; Santos, </a:t>
            </a:r>
            <a:r>
              <a:rPr lang="pt-BR" sz="1500" dirty="0" err="1"/>
              <a:t>Onilma</a:t>
            </a:r>
            <a:r>
              <a:rPr lang="pt-BR" sz="1500" dirty="0"/>
              <a:t> Freire Dos. Jardim Sensorial: Criando novos espaços de acessibilidade às pessoas com deficiência visual, Sorriso/MT. Escola Municipal Prof.ª Ivete Lourdes </a:t>
            </a:r>
            <a:r>
              <a:rPr lang="pt-BR" sz="1500" dirty="0" err="1"/>
              <a:t>Arenhardt</a:t>
            </a:r>
            <a:r>
              <a:rPr lang="pt-BR" sz="1500" dirty="0"/>
              <a:t>. Disponível em: </a:t>
            </a:r>
          </a:p>
          <a:p>
            <a:r>
              <a:rPr lang="pt-BR" sz="1500" dirty="0"/>
              <a:t>&lt;</a:t>
            </a:r>
            <a:r>
              <a:rPr lang="pt-BR" sz="1500" u="sng" dirty="0">
                <a:hlinkClick r:id="rId6"/>
              </a:rPr>
              <a:t>http://srs.ifmt.edu.br/media/</a:t>
            </a:r>
            <a:r>
              <a:rPr lang="pt-BR" sz="1500" u="sng" dirty="0" err="1">
                <a:hlinkClick r:id="rId6"/>
              </a:rPr>
              <a:t>filer_public</a:t>
            </a:r>
            <a:r>
              <a:rPr lang="pt-BR" sz="1500" u="sng" dirty="0">
                <a:hlinkClick r:id="rId6"/>
              </a:rPr>
              <a:t>/33/71/3371d9b0-c25f-481f-a221-11293ad8bd1a/projeto_silvia_-_anexo_ii_-_dacio_olibone.pdf</a:t>
            </a:r>
            <a:r>
              <a:rPr lang="pt-BR" sz="1500" dirty="0"/>
              <a:t>&gt;.</a:t>
            </a:r>
          </a:p>
          <a:p>
            <a:r>
              <a:rPr lang="pt-BR" sz="1500" dirty="0"/>
              <a:t>             Osório, Maria Gabriela </a:t>
            </a:r>
            <a:r>
              <a:rPr lang="pt-BR" sz="1500" dirty="0" err="1"/>
              <a:t>Waiszczyk</a:t>
            </a:r>
            <a:r>
              <a:rPr lang="pt-BR" sz="1500" dirty="0"/>
              <a:t>. O Jardim Sensorial como instrumento para educação ambiental, inclusão e formação humana, Florianópolis/SC. Universidade Federal de Santa Catarina. Disponível em:</a:t>
            </a:r>
          </a:p>
          <a:p>
            <a:r>
              <a:rPr lang="pt-BR" sz="1500" dirty="0"/>
              <a:t>&lt; </a:t>
            </a:r>
            <a:r>
              <a:rPr lang="pt-BR" sz="1500" u="sng" dirty="0">
                <a:hlinkClick r:id="rId7"/>
              </a:rPr>
              <a:t>https://repositorio.ufsc.br/</a:t>
            </a:r>
            <a:r>
              <a:rPr lang="pt-BR" sz="1500" u="sng" dirty="0" err="1">
                <a:hlinkClick r:id="rId7"/>
              </a:rPr>
              <a:t>bitstream</a:t>
            </a:r>
            <a:r>
              <a:rPr lang="pt-BR" sz="1500" u="sng" dirty="0">
                <a:hlinkClick r:id="rId7"/>
              </a:rPr>
              <a:t>/</a:t>
            </a:r>
            <a:r>
              <a:rPr lang="pt-BR" sz="1500" u="sng" dirty="0" err="1">
                <a:hlinkClick r:id="rId7"/>
              </a:rPr>
              <a:t>handle</a:t>
            </a:r>
            <a:r>
              <a:rPr lang="pt-BR" sz="1500" u="sng" dirty="0">
                <a:hlinkClick r:id="rId7"/>
              </a:rPr>
              <a:t>/123456789/192871/TCC%20-%20Maria%20Gabriela%20W..pdf?sequence=1&amp;isAllowed=y</a:t>
            </a:r>
            <a:r>
              <a:rPr lang="pt-BR" sz="1500" dirty="0"/>
              <a:t>&gt;. </a:t>
            </a:r>
          </a:p>
          <a:p>
            <a:pPr marL="0" marR="0" lvl="0" indent="0" algn="just" rtl="0">
              <a:spcBef>
                <a:spcPts val="0"/>
              </a:spcBef>
              <a:spcAft>
                <a:spcPts val="0"/>
              </a:spcAft>
              <a:buSzPct val="25000"/>
              <a:buNone/>
            </a:pPr>
            <a:endParaRPr lang="pt-BR" sz="3000" dirty="0">
              <a:solidFill>
                <a:schemeClr val="dk1"/>
              </a:solidFill>
              <a:latin typeface="Calibri"/>
              <a:ea typeface="Calibri"/>
              <a:cs typeface="Calibri"/>
              <a:sym typeface="Calibri"/>
            </a:endParaRPr>
          </a:p>
          <a:p>
            <a:pPr marL="0" marR="0" lvl="0" indent="0" algn="just" rtl="0">
              <a:spcBef>
                <a:spcPts val="1500"/>
              </a:spcBef>
              <a:spcAft>
                <a:spcPts val="0"/>
              </a:spcAft>
              <a:buNone/>
            </a:pPr>
            <a:endParaRPr sz="3200" dirty="0">
              <a:solidFill>
                <a:schemeClr val="dk1"/>
              </a:solidFill>
              <a:latin typeface="Calibri"/>
              <a:ea typeface="Calibri"/>
              <a:cs typeface="Calibri"/>
              <a:sym typeface="Calibri"/>
            </a:endParaRPr>
          </a:p>
        </p:txBody>
      </p:sp>
      <p:sp>
        <p:nvSpPr>
          <p:cNvPr id="108" name="Shape 108"/>
          <p:cNvSpPr txBox="1"/>
          <p:nvPr/>
        </p:nvSpPr>
        <p:spPr>
          <a:xfrm>
            <a:off x="143388" y="10172229"/>
            <a:ext cx="10695480" cy="13534758"/>
          </a:xfrm>
          <a:prstGeom prst="rect">
            <a:avLst/>
          </a:prstGeom>
          <a:noFill/>
          <a:ln>
            <a:noFill/>
          </a:ln>
        </p:spPr>
        <p:txBody>
          <a:bodyPr lIns="102175" tIns="51075" rIns="102175" bIns="51075" anchor="ctr" anchorCtr="0">
            <a:noAutofit/>
          </a:bodyPr>
          <a:lstStyle/>
          <a:p>
            <a:pPr marL="0" marR="0" lvl="0" indent="0" algn="just" rtl="0">
              <a:spcBef>
                <a:spcPts val="0"/>
              </a:spcBef>
              <a:spcAft>
                <a:spcPts val="0"/>
              </a:spcAft>
              <a:buSzPct val="25000"/>
              <a:buNone/>
            </a:pPr>
            <a:r>
              <a:rPr lang="pt-BR" sz="3000" dirty="0">
                <a:solidFill>
                  <a:schemeClr val="dk1"/>
                </a:solidFill>
                <a:latin typeface="Calibri"/>
                <a:ea typeface="Calibri"/>
                <a:cs typeface="Calibri"/>
                <a:sym typeface="Calibri"/>
              </a:rPr>
              <a:t>  </a:t>
            </a: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SzPct val="25000"/>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algn="just"/>
            <a:endParaRPr lang="pt-BR" sz="2700" dirty="0">
              <a:latin typeface="Calibri" panose="020F0502020204030204" pitchFamily="34" charset="0"/>
              <a:cs typeface="Calibri" panose="020F0502020204030204" pitchFamily="34" charset="0"/>
            </a:endParaRPr>
          </a:p>
          <a:p>
            <a:pPr algn="just"/>
            <a:endParaRPr lang="pt-BR" sz="2700" dirty="0">
              <a:latin typeface="Calibri" panose="020F0502020204030204" pitchFamily="34" charset="0"/>
              <a:cs typeface="Calibri" panose="020F0502020204030204" pitchFamily="34" charset="0"/>
            </a:endParaRPr>
          </a:p>
          <a:p>
            <a:pPr algn="just"/>
            <a:endParaRPr lang="pt-BR" sz="2700" dirty="0">
              <a:latin typeface="Calibri" panose="020F0502020204030204" pitchFamily="34" charset="0"/>
              <a:cs typeface="Calibri" panose="020F0502020204030204" pitchFamily="34" charset="0"/>
            </a:endParaRPr>
          </a:p>
          <a:p>
            <a:pPr algn="just"/>
            <a:endParaRPr lang="pt-BR" sz="2700" dirty="0">
              <a:latin typeface="Calibri" panose="020F0502020204030204" pitchFamily="34" charset="0"/>
              <a:cs typeface="Calibri" panose="020F0502020204030204" pitchFamily="34" charset="0"/>
            </a:endParaRPr>
          </a:p>
          <a:p>
            <a:pPr algn="just"/>
            <a:endParaRPr lang="pt-BR" sz="2700" dirty="0">
              <a:latin typeface="Calibri" panose="020F0502020204030204" pitchFamily="34" charset="0"/>
              <a:cs typeface="Calibri" panose="020F0502020204030204" pitchFamily="34" charset="0"/>
            </a:endParaRPr>
          </a:p>
          <a:p>
            <a:pPr algn="just"/>
            <a:endParaRPr lang="pt-BR" sz="27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algn="just"/>
            <a:endParaRPr lang="pt-BR" sz="3600" dirty="0">
              <a:latin typeface="Calibri" panose="020F0502020204030204" pitchFamily="34" charset="0"/>
              <a:cs typeface="Calibri" panose="020F0502020204030204" pitchFamily="34" charset="0"/>
            </a:endParaRPr>
          </a:p>
          <a:p>
            <a:pPr marL="0" marR="0" lvl="0" indent="0" algn="just" rtl="0">
              <a:spcBef>
                <a:spcPts val="0"/>
              </a:spcBef>
              <a:spcAft>
                <a:spcPts val="0"/>
              </a:spcAft>
              <a:buNone/>
            </a:pPr>
            <a:endParaRPr lang="pt-BR" sz="360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lang="pt-BR" sz="3600" dirty="0">
              <a:solidFill>
                <a:schemeClr val="dk1"/>
              </a:solidFill>
              <a:latin typeface="Calibri"/>
              <a:ea typeface="Calibri"/>
              <a:cs typeface="Calibri"/>
              <a:sym typeface="Calibri"/>
            </a:endParaRPr>
          </a:p>
          <a:p>
            <a:pPr marL="0" marR="0" lvl="0" indent="0" algn="just" rtl="0">
              <a:spcBef>
                <a:spcPts val="0"/>
              </a:spcBef>
              <a:spcAft>
                <a:spcPts val="0"/>
              </a:spcAft>
              <a:buNone/>
            </a:pPr>
            <a:endParaRPr sz="600" dirty="0">
              <a:solidFill>
                <a:schemeClr val="dk1"/>
              </a:solidFill>
              <a:latin typeface="Calibri"/>
              <a:ea typeface="Calibri"/>
              <a:cs typeface="Calibri"/>
              <a:sym typeface="Calibri"/>
            </a:endParaRPr>
          </a:p>
          <a:p>
            <a:pPr marL="0" marR="0" lvl="0" indent="0" algn="just" rtl="0">
              <a:spcBef>
                <a:spcPts val="0"/>
              </a:spcBef>
              <a:spcAft>
                <a:spcPts val="0"/>
              </a:spcAft>
              <a:buSzPct val="25000"/>
              <a:buNone/>
            </a:pPr>
            <a:endParaRPr lang="pt-BR" sz="3600" i="1" dirty="0">
              <a:solidFill>
                <a:schemeClr val="dk1"/>
              </a:solidFill>
              <a:latin typeface="Calibri"/>
              <a:ea typeface="Calibri"/>
              <a:cs typeface="Calibri"/>
              <a:sym typeface="Calibri"/>
            </a:endParaRPr>
          </a:p>
        </p:txBody>
      </p:sp>
      <p:pic>
        <p:nvPicPr>
          <p:cNvPr id="109" name="Shape 109"/>
          <p:cNvPicPr preferRelativeResize="0"/>
          <p:nvPr/>
        </p:nvPicPr>
        <p:blipFill rotWithShape="1">
          <a:blip r:embed="rId3">
            <a:alphaModFix/>
          </a:blip>
          <a:srcRect/>
          <a:stretch/>
        </p:blipFill>
        <p:spPr>
          <a:xfrm>
            <a:off x="312068" y="9143119"/>
            <a:ext cx="10514013" cy="1230312"/>
          </a:xfrm>
          <a:prstGeom prst="rect">
            <a:avLst/>
          </a:prstGeom>
          <a:solidFill>
            <a:srgbClr val="00B050">
              <a:alpha val="784"/>
            </a:srgbClr>
          </a:solidFill>
          <a:ln>
            <a:noFill/>
          </a:ln>
        </p:spPr>
      </p:pic>
      <p:sp>
        <p:nvSpPr>
          <p:cNvPr id="110" name="Shape 110"/>
          <p:cNvSpPr/>
          <p:nvPr/>
        </p:nvSpPr>
        <p:spPr>
          <a:xfrm>
            <a:off x="253099" y="9526029"/>
            <a:ext cx="10514100" cy="6462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BR" sz="3600" b="1" dirty="0">
                <a:solidFill>
                  <a:schemeClr val="dk1"/>
                </a:solidFill>
                <a:latin typeface="Quattrocento Sans"/>
                <a:ea typeface="Quattrocento Sans"/>
                <a:cs typeface="Quattrocento Sans"/>
                <a:sym typeface="Quattrocento Sans"/>
              </a:rPr>
              <a:t>RESUMO</a:t>
            </a:r>
          </a:p>
        </p:txBody>
      </p:sp>
      <p:sp>
        <p:nvSpPr>
          <p:cNvPr id="111" name="Shape 111"/>
          <p:cNvSpPr/>
          <p:nvPr/>
        </p:nvSpPr>
        <p:spPr>
          <a:xfrm>
            <a:off x="142792" y="21643941"/>
            <a:ext cx="10576186" cy="6462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BR" sz="3600" b="1">
                <a:solidFill>
                  <a:schemeClr val="dk1"/>
                </a:solidFill>
                <a:latin typeface="Quattrocento Sans"/>
                <a:ea typeface="Quattrocento Sans"/>
                <a:cs typeface="Quattrocento Sans"/>
                <a:sym typeface="Quattrocento Sans"/>
              </a:rPr>
              <a:t>INTRODUÇÃO </a:t>
            </a:r>
          </a:p>
        </p:txBody>
      </p:sp>
      <p:sp>
        <p:nvSpPr>
          <p:cNvPr id="112" name="Shape 112"/>
          <p:cNvSpPr/>
          <p:nvPr/>
        </p:nvSpPr>
        <p:spPr>
          <a:xfrm>
            <a:off x="22013150" y="9511774"/>
            <a:ext cx="10099800" cy="641400"/>
          </a:xfrm>
          <a:prstGeom prst="rect">
            <a:avLst/>
          </a:prstGeom>
          <a:noFill/>
          <a:ln>
            <a:noFill/>
          </a:ln>
        </p:spPr>
        <p:txBody>
          <a:bodyPr lIns="91425" tIns="45700" rIns="91425" bIns="45700" anchor="t" anchorCtr="0">
            <a:noAutofit/>
          </a:bodyPr>
          <a:lstStyle/>
          <a:p>
            <a:pPr marL="514350" marR="0" lvl="0" indent="-514350" algn="ctr" rtl="0">
              <a:spcBef>
                <a:spcPts val="0"/>
              </a:spcBef>
              <a:spcAft>
                <a:spcPts val="0"/>
              </a:spcAft>
              <a:buSzPct val="25000"/>
              <a:buNone/>
            </a:pPr>
            <a:r>
              <a:rPr lang="pt-BR" sz="3600" b="1">
                <a:solidFill>
                  <a:schemeClr val="dk1"/>
                </a:solidFill>
                <a:latin typeface="Quattrocento Sans"/>
                <a:ea typeface="Quattrocento Sans"/>
                <a:cs typeface="Quattrocento Sans"/>
                <a:sym typeface="Quattrocento Sans"/>
              </a:rPr>
              <a:t>RESULTADOS</a:t>
            </a:r>
          </a:p>
          <a:p>
            <a:pPr marL="514350" marR="0" lvl="0" indent="-514350" algn="ctr" rtl="0">
              <a:spcBef>
                <a:spcPts val="0"/>
              </a:spcBef>
              <a:spcAft>
                <a:spcPts val="0"/>
              </a:spcAft>
              <a:buNone/>
            </a:pPr>
            <a:endParaRPr sz="3600" b="1">
              <a:solidFill>
                <a:schemeClr val="dk1"/>
              </a:solidFill>
              <a:latin typeface="Quattrocento Sans"/>
              <a:ea typeface="Quattrocento Sans"/>
              <a:cs typeface="Quattrocento Sans"/>
              <a:sym typeface="Quattrocento Sans"/>
            </a:endParaRPr>
          </a:p>
        </p:txBody>
      </p:sp>
      <p:sp>
        <p:nvSpPr>
          <p:cNvPr id="113" name="Shape 113"/>
          <p:cNvSpPr/>
          <p:nvPr/>
        </p:nvSpPr>
        <p:spPr>
          <a:xfrm>
            <a:off x="10779319" y="9445873"/>
            <a:ext cx="9929700" cy="6414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BR" sz="3600" b="1" dirty="0">
                <a:solidFill>
                  <a:schemeClr val="dk1"/>
                </a:solidFill>
                <a:latin typeface="Quattrocento Sans"/>
                <a:ea typeface="Quattrocento Sans"/>
                <a:cs typeface="Quattrocento Sans"/>
                <a:sym typeface="Quattrocento Sans"/>
              </a:rPr>
              <a:t> OBJETIVO</a:t>
            </a:r>
          </a:p>
        </p:txBody>
      </p:sp>
      <p:sp>
        <p:nvSpPr>
          <p:cNvPr id="114" name="Shape 114"/>
          <p:cNvSpPr/>
          <p:nvPr/>
        </p:nvSpPr>
        <p:spPr>
          <a:xfrm>
            <a:off x="21876349" y="26527107"/>
            <a:ext cx="10099799" cy="6462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BR" sz="3600" b="1" dirty="0">
                <a:solidFill>
                  <a:schemeClr val="dk1"/>
                </a:solidFill>
                <a:latin typeface="Quattrocento Sans"/>
                <a:ea typeface="Quattrocento Sans"/>
                <a:cs typeface="Quattrocento Sans"/>
                <a:sym typeface="Quattrocento Sans"/>
              </a:rPr>
              <a:t>CONCLUSÃO</a:t>
            </a:r>
          </a:p>
        </p:txBody>
      </p:sp>
      <p:sp>
        <p:nvSpPr>
          <p:cNvPr id="115" name="Shape 115"/>
          <p:cNvSpPr/>
          <p:nvPr/>
        </p:nvSpPr>
        <p:spPr>
          <a:xfrm>
            <a:off x="108115" y="39678580"/>
            <a:ext cx="32403900" cy="6462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BR" sz="3600" b="1" dirty="0">
                <a:solidFill>
                  <a:schemeClr val="dk1"/>
                </a:solidFill>
                <a:latin typeface="Quattrocento Sans"/>
                <a:ea typeface="Quattrocento Sans"/>
                <a:cs typeface="Quattrocento Sans"/>
                <a:sym typeface="Quattrocento Sans"/>
              </a:rPr>
              <a:t>AGRADECIMENTOS</a:t>
            </a:r>
          </a:p>
        </p:txBody>
      </p:sp>
      <p:sp>
        <p:nvSpPr>
          <p:cNvPr id="116" name="Shape 116"/>
          <p:cNvSpPr txBox="1"/>
          <p:nvPr/>
        </p:nvSpPr>
        <p:spPr>
          <a:xfrm>
            <a:off x="11111281" y="18425754"/>
            <a:ext cx="9872700" cy="5655300"/>
          </a:xfrm>
          <a:prstGeom prst="rect">
            <a:avLst/>
          </a:prstGeom>
          <a:noFill/>
          <a:ln>
            <a:noFill/>
          </a:ln>
        </p:spPr>
        <p:txBody>
          <a:bodyPr lIns="96750" tIns="48375" rIns="96750" bIns="48375" anchor="t" anchorCtr="0">
            <a:noAutofit/>
          </a:bodyPr>
          <a:lstStyle/>
          <a:p>
            <a:pPr algn="just"/>
            <a:r>
              <a:rPr lang="pt-BR" sz="3600" dirty="0">
                <a:latin typeface="Calibri" panose="020F0502020204030204" pitchFamily="34" charset="0"/>
                <a:cs typeface="Calibri" panose="020F0502020204030204" pitchFamily="34" charset="0"/>
              </a:rPr>
              <a:t>Identificamos a problemática (no caso, algo que tenha envolvimento com stress), escolhemos e área (ciências da natureza). Em maio definimos o que seria feito. Realizamos diversas pesquisas para escolher uma boa forma de ser feita. Após definirmos o que seria feito, escolhemos o local. O local é uma horta que já existia na escola, então a escola nos cedeu esse espaço. Iniciamos as pesquisas de quais plantas seriam adequadas para colocar no jardim. Escolhemos nove plantas (três plantas para cada sentido estimulado). Os sentidos que vão ser estimulados serão o tato, olfato e visão. Em cada área escolhida, possui uma placa explicativa a partir de um QR </a:t>
            </a:r>
            <a:r>
              <a:rPr lang="pt-BR" sz="3600" dirty="0" err="1">
                <a:latin typeface="Calibri" panose="020F0502020204030204" pitchFamily="34" charset="0"/>
                <a:cs typeface="Calibri" panose="020F0502020204030204" pitchFamily="34" charset="0"/>
              </a:rPr>
              <a:t>code</a:t>
            </a:r>
            <a:r>
              <a:rPr lang="pt-BR" sz="3600" dirty="0">
                <a:latin typeface="Calibri" panose="020F0502020204030204" pitchFamily="34" charset="0"/>
                <a:cs typeface="Calibri" panose="020F0502020204030204" pitchFamily="34" charset="0"/>
              </a:rPr>
              <a:t>. As plantas escolhidas são:</a:t>
            </a:r>
          </a:p>
          <a:p>
            <a:r>
              <a:rPr lang="pt-BR" sz="3600" dirty="0">
                <a:latin typeface="Calibri" panose="020F0502020204030204" pitchFamily="34" charset="0"/>
                <a:cs typeface="Calibri" panose="020F0502020204030204" pitchFamily="34" charset="0"/>
              </a:rPr>
              <a:t> (tato)</a:t>
            </a:r>
          </a:p>
          <a:p>
            <a:pPr lvl="0"/>
            <a:r>
              <a:rPr lang="pt-BR" sz="3600" dirty="0">
                <a:latin typeface="Calibri" panose="020F0502020204030204" pitchFamily="34" charset="0"/>
                <a:cs typeface="Calibri" panose="020F0502020204030204" pitchFamily="34" charset="0"/>
              </a:rPr>
              <a:t>peixinho da horta, suculenta e corações emaranhados;</a:t>
            </a:r>
          </a:p>
          <a:p>
            <a:r>
              <a:rPr lang="pt-BR" sz="3600" dirty="0">
                <a:latin typeface="Calibri" panose="020F0502020204030204" pitchFamily="34" charset="0"/>
                <a:cs typeface="Calibri" panose="020F0502020204030204" pitchFamily="34" charset="0"/>
              </a:rPr>
              <a:t>(olfato)</a:t>
            </a:r>
          </a:p>
          <a:p>
            <a:pPr lvl="0"/>
            <a:r>
              <a:rPr lang="pt-BR" sz="3600" dirty="0">
                <a:latin typeface="Calibri" panose="020F0502020204030204" pitchFamily="34" charset="0"/>
                <a:cs typeface="Calibri" panose="020F0502020204030204" pitchFamily="34" charset="0"/>
              </a:rPr>
              <a:t>Lavanda, hortelã e </a:t>
            </a:r>
            <a:r>
              <a:rPr lang="pt-BR" sz="3600" dirty="0" err="1">
                <a:latin typeface="Calibri" panose="020F0502020204030204" pitchFamily="34" charset="0"/>
                <a:cs typeface="Calibri" panose="020F0502020204030204" pitchFamily="34" charset="0"/>
              </a:rPr>
              <a:t>manacá-de-cheiro</a:t>
            </a:r>
            <a:r>
              <a:rPr lang="pt-BR" sz="3600" dirty="0">
                <a:latin typeface="Calibri" panose="020F0502020204030204" pitchFamily="34" charset="0"/>
                <a:cs typeface="Calibri" panose="020F0502020204030204" pitchFamily="34" charset="0"/>
              </a:rPr>
              <a:t>;</a:t>
            </a:r>
          </a:p>
          <a:p>
            <a:r>
              <a:rPr lang="pt-BR" sz="3600" dirty="0">
                <a:latin typeface="Calibri" panose="020F0502020204030204" pitchFamily="34" charset="0"/>
                <a:cs typeface="Calibri" panose="020F0502020204030204" pitchFamily="34" charset="0"/>
              </a:rPr>
              <a:t>(visão)</a:t>
            </a:r>
          </a:p>
          <a:p>
            <a:pPr lvl="0"/>
            <a:r>
              <a:rPr lang="pt-BR" sz="3600" dirty="0">
                <a:latin typeface="Calibri" panose="020F0502020204030204" pitchFamily="34" charset="0"/>
                <a:cs typeface="Calibri" panose="020F0502020204030204" pitchFamily="34" charset="0"/>
              </a:rPr>
              <a:t>flor de cone, flor de chagas e coleus</a:t>
            </a:r>
            <a:r>
              <a:rPr lang="pt-BR" dirty="0"/>
              <a:t>.. </a:t>
            </a:r>
            <a:endParaRPr sz="3600" dirty="0">
              <a:solidFill>
                <a:schemeClr val="dk1"/>
              </a:solidFill>
              <a:latin typeface="Calibri"/>
              <a:ea typeface="Calibri"/>
              <a:cs typeface="Calibri"/>
              <a:sym typeface="Calibri"/>
            </a:endParaRPr>
          </a:p>
        </p:txBody>
      </p:sp>
      <p:sp>
        <p:nvSpPr>
          <p:cNvPr id="117" name="Shape 117"/>
          <p:cNvSpPr/>
          <p:nvPr/>
        </p:nvSpPr>
        <p:spPr>
          <a:xfrm>
            <a:off x="21957000" y="34149864"/>
            <a:ext cx="9929700" cy="6462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BR" sz="3600" b="1" dirty="0">
                <a:solidFill>
                  <a:schemeClr val="dk1"/>
                </a:solidFill>
                <a:latin typeface="Quattrocento Sans"/>
                <a:ea typeface="Quattrocento Sans"/>
                <a:cs typeface="Quattrocento Sans"/>
                <a:sym typeface="Quattrocento Sans"/>
              </a:rPr>
              <a:t>REFERÊNCIAS</a:t>
            </a:r>
          </a:p>
        </p:txBody>
      </p:sp>
      <p:sp>
        <p:nvSpPr>
          <p:cNvPr id="118" name="Shape 118" descr="9k="/>
          <p:cNvSpPr/>
          <p:nvPr/>
        </p:nvSpPr>
        <p:spPr>
          <a:xfrm>
            <a:off x="15039975" y="20045956"/>
            <a:ext cx="2324099" cy="197167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8500">
              <a:solidFill>
                <a:schemeClr val="dk1"/>
              </a:solidFill>
              <a:latin typeface="Arial"/>
              <a:ea typeface="Arial"/>
              <a:cs typeface="Arial"/>
              <a:sym typeface="Arial"/>
            </a:endParaRPr>
          </a:p>
        </p:txBody>
      </p:sp>
      <p:sp>
        <p:nvSpPr>
          <p:cNvPr id="119" name="Shape 119" descr="Z"/>
          <p:cNvSpPr/>
          <p:nvPr/>
        </p:nvSpPr>
        <p:spPr>
          <a:xfrm>
            <a:off x="19297650" y="37949187"/>
            <a:ext cx="2238374" cy="7239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8500">
              <a:solidFill>
                <a:schemeClr val="dk1"/>
              </a:solidFill>
              <a:latin typeface="Arial"/>
              <a:ea typeface="Arial"/>
              <a:cs typeface="Arial"/>
              <a:sym typeface="Arial"/>
            </a:endParaRPr>
          </a:p>
        </p:txBody>
      </p:sp>
      <p:pic>
        <p:nvPicPr>
          <p:cNvPr id="132" name="Shape 132"/>
          <p:cNvPicPr preferRelativeResize="0"/>
          <p:nvPr/>
        </p:nvPicPr>
        <p:blipFill rotWithShape="1">
          <a:blip r:embed="rId3">
            <a:alphaModFix/>
          </a:blip>
          <a:srcRect/>
          <a:stretch/>
        </p:blipFill>
        <p:spPr>
          <a:xfrm>
            <a:off x="11127643" y="17346837"/>
            <a:ext cx="10099800" cy="1230300"/>
          </a:xfrm>
          <a:prstGeom prst="rect">
            <a:avLst/>
          </a:prstGeom>
          <a:noFill/>
          <a:ln>
            <a:noFill/>
          </a:ln>
        </p:spPr>
      </p:pic>
      <p:sp>
        <p:nvSpPr>
          <p:cNvPr id="133" name="Shape 133"/>
          <p:cNvSpPr/>
          <p:nvPr/>
        </p:nvSpPr>
        <p:spPr>
          <a:xfrm>
            <a:off x="10420292" y="17465999"/>
            <a:ext cx="10099800" cy="646200"/>
          </a:xfrm>
          <a:prstGeom prst="rect">
            <a:avLst/>
          </a:prstGeom>
          <a:noFill/>
          <a:ln>
            <a:noFill/>
          </a:ln>
        </p:spPr>
        <p:txBody>
          <a:bodyPr lIns="91425" tIns="45700" rIns="91425" bIns="45700" anchor="t" anchorCtr="0">
            <a:noAutofit/>
          </a:bodyPr>
          <a:lstStyle/>
          <a:p>
            <a:pPr marL="514350" lvl="0" algn="ctr" rtl="0">
              <a:spcBef>
                <a:spcPts val="0"/>
              </a:spcBef>
              <a:buClr>
                <a:schemeClr val="dk1"/>
              </a:buClr>
              <a:buSzPct val="25000"/>
              <a:buFont typeface="Arial"/>
              <a:buNone/>
            </a:pPr>
            <a:r>
              <a:rPr lang="pt-BR" sz="3600" b="1" dirty="0">
                <a:solidFill>
                  <a:schemeClr val="dk1"/>
                </a:solidFill>
                <a:latin typeface="Quattrocento Sans"/>
                <a:ea typeface="Quattrocento Sans"/>
                <a:cs typeface="Quattrocento Sans"/>
                <a:sym typeface="Quattrocento Sans"/>
              </a:rPr>
              <a:t> MATERIAL E MÉTODOS</a:t>
            </a:r>
          </a:p>
          <a:p>
            <a:pPr marL="0" marR="0" lvl="0" indent="0" algn="ctr" rtl="0">
              <a:spcBef>
                <a:spcPts val="0"/>
              </a:spcBef>
              <a:spcAft>
                <a:spcPts val="0"/>
              </a:spcAft>
              <a:buNone/>
            </a:pPr>
            <a:endParaRPr sz="3600" b="1" dirty="0">
              <a:solidFill>
                <a:schemeClr val="dk1"/>
              </a:solidFill>
              <a:latin typeface="Quattrocento Sans"/>
              <a:ea typeface="Quattrocento Sans"/>
              <a:cs typeface="Quattrocento Sans"/>
              <a:sym typeface="Quattrocento Sans"/>
            </a:endParaRPr>
          </a:p>
        </p:txBody>
      </p:sp>
      <p:sp>
        <p:nvSpPr>
          <p:cNvPr id="134" name="Shape 134"/>
          <p:cNvSpPr txBox="1"/>
          <p:nvPr/>
        </p:nvSpPr>
        <p:spPr>
          <a:xfrm>
            <a:off x="22013137" y="10729492"/>
            <a:ext cx="10160100" cy="4283399"/>
          </a:xfrm>
          <a:prstGeom prst="rect">
            <a:avLst/>
          </a:prstGeom>
          <a:noFill/>
          <a:ln>
            <a:noFill/>
          </a:ln>
        </p:spPr>
        <p:txBody>
          <a:bodyPr lIns="96750" tIns="48375" rIns="96750" bIns="48375" anchor="t" anchorCtr="0">
            <a:noAutofit/>
          </a:bodyPr>
          <a:lstStyle/>
          <a:p>
            <a:pPr lvl="0" algn="just" rtl="0">
              <a:spcBef>
                <a:spcPts val="0"/>
              </a:spcBef>
              <a:buSzPct val="25000"/>
              <a:buNone/>
            </a:pPr>
            <a:r>
              <a:rPr lang="pt-BR" sz="3600" dirty="0">
                <a:solidFill>
                  <a:schemeClr val="dk1"/>
                </a:solidFill>
                <a:latin typeface="Calibri"/>
                <a:ea typeface="Calibri"/>
                <a:cs typeface="Calibri"/>
                <a:sym typeface="Calibri"/>
              </a:rPr>
              <a:t>Os resultados que serão encontrados a partir da finalização desse jardim é um espaço não só para os alunos, que utilizam esse local para estudo, mas também para todas as pessoas que possuem o seu acesso , um local para todos.   </a:t>
            </a:r>
            <a:endParaRPr sz="3600" dirty="0">
              <a:solidFill>
                <a:schemeClr val="dk1"/>
              </a:solidFill>
              <a:latin typeface="Calibri"/>
              <a:ea typeface="Calibri"/>
              <a:cs typeface="Calibri"/>
              <a:sym typeface="Calibri"/>
            </a:endParaRPr>
          </a:p>
        </p:txBody>
      </p:sp>
      <p:sp>
        <p:nvSpPr>
          <p:cNvPr id="69" name="Shape 100"/>
          <p:cNvSpPr txBox="1"/>
          <p:nvPr/>
        </p:nvSpPr>
        <p:spPr>
          <a:xfrm>
            <a:off x="250998" y="-3835358"/>
            <a:ext cx="2652771" cy="355997"/>
          </a:xfrm>
          <a:prstGeom prst="rect">
            <a:avLst/>
          </a:prstGeom>
          <a:noFill/>
          <a:ln>
            <a:noFill/>
          </a:ln>
        </p:spPr>
        <p:txBody>
          <a:bodyPr lIns="91900" tIns="45950" rIns="91900" bIns="45950" anchor="t" anchorCtr="0">
            <a:noAutofit/>
          </a:bodyPr>
          <a:lstStyle/>
          <a:p>
            <a:pPr marL="0" marR="0" lvl="0" indent="0" algn="ctr" rtl="0">
              <a:spcBef>
                <a:spcPts val="0"/>
              </a:spcBef>
              <a:spcAft>
                <a:spcPts val="0"/>
              </a:spcAft>
              <a:buSzPct val="25000"/>
              <a:buNone/>
            </a:pPr>
            <a:endParaRPr lang="pt-BR" sz="8800" b="1" i="0" u="none" strike="noStrike" cap="none" dirty="0">
              <a:solidFill>
                <a:schemeClr val="dk1"/>
              </a:solidFill>
              <a:latin typeface="Quattrocento Sans"/>
              <a:ea typeface="Quattrocento Sans"/>
              <a:cs typeface="Quattrocento Sans"/>
              <a:sym typeface="Quattrocento Sans"/>
            </a:endParaRPr>
          </a:p>
        </p:txBody>
      </p:sp>
      <p:sp>
        <p:nvSpPr>
          <p:cNvPr id="70" name="Shape 134"/>
          <p:cNvSpPr txBox="1"/>
          <p:nvPr/>
        </p:nvSpPr>
        <p:spPr>
          <a:xfrm>
            <a:off x="21876349" y="27681530"/>
            <a:ext cx="10160100" cy="4283399"/>
          </a:xfrm>
          <a:prstGeom prst="rect">
            <a:avLst/>
          </a:prstGeom>
          <a:noFill/>
          <a:ln>
            <a:noFill/>
          </a:ln>
        </p:spPr>
        <p:txBody>
          <a:bodyPr lIns="96750" tIns="48375" rIns="96750" bIns="48375" anchor="t" anchorCtr="0">
            <a:noAutofit/>
          </a:bodyPr>
          <a:lstStyle/>
          <a:p>
            <a:pPr lvl="0" algn="just" rtl="0">
              <a:spcBef>
                <a:spcPts val="0"/>
              </a:spcBef>
              <a:buSzPct val="25000"/>
              <a:buNone/>
            </a:pPr>
            <a:endParaRPr sz="3600" dirty="0">
              <a:solidFill>
                <a:schemeClr val="dk1"/>
              </a:solidFill>
              <a:latin typeface="Calibri"/>
              <a:ea typeface="Calibri"/>
              <a:cs typeface="Calibri"/>
              <a:sym typeface="Calibri"/>
            </a:endParaRPr>
          </a:p>
        </p:txBody>
      </p:sp>
      <p:pic>
        <p:nvPicPr>
          <p:cNvPr id="1026" name="Picture 2" descr="sesi-logo - Smile Photo - Cabine Fotográfica">
            <a:extLst>
              <a:ext uri="{FF2B5EF4-FFF2-40B4-BE49-F238E27FC236}">
                <a16:creationId xmlns:a16="http://schemas.microsoft.com/office/drawing/2014/main" id="{161B764B-14E3-4578-B487-D9ED51138C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2068" y="301061"/>
            <a:ext cx="6903312" cy="3227430"/>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a:extLst>
              <a:ext uri="{FF2B5EF4-FFF2-40B4-BE49-F238E27FC236}">
                <a16:creationId xmlns:a16="http://schemas.microsoft.com/office/drawing/2014/main" id="{253C7C24-5165-4A84-88EF-2BC07A3C6353}"/>
              </a:ext>
            </a:extLst>
          </p:cNvPr>
          <p:cNvSpPr txBox="1"/>
          <p:nvPr/>
        </p:nvSpPr>
        <p:spPr>
          <a:xfrm>
            <a:off x="35130257" y="-14196244"/>
            <a:ext cx="45719" cy="472468"/>
          </a:xfrm>
          <a:prstGeom prst="rect">
            <a:avLst/>
          </a:prstGeom>
          <a:noFill/>
        </p:spPr>
        <p:txBody>
          <a:bodyPr wrap="square" rtlCol="0">
            <a:spAutoFit/>
          </a:bodyPr>
          <a:lstStyle/>
          <a:p>
            <a:endParaRPr lang="pt-BR" dirty="0"/>
          </a:p>
        </p:txBody>
      </p:sp>
      <p:pic>
        <p:nvPicPr>
          <p:cNvPr id="1028" name="Picture 4" descr="Hortelã - ícones de natureza grátis">
            <a:extLst>
              <a:ext uri="{FF2B5EF4-FFF2-40B4-BE49-F238E27FC236}">
                <a16:creationId xmlns:a16="http://schemas.microsoft.com/office/drawing/2014/main" id="{DAA93128-63FA-46AB-A1B8-89825C9D60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650062" y="1325329"/>
            <a:ext cx="1220682" cy="12206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lor Desenho Para Colorir - Ultra Coloring Pages">
            <a:extLst>
              <a:ext uri="{FF2B5EF4-FFF2-40B4-BE49-F238E27FC236}">
                <a16:creationId xmlns:a16="http://schemas.microsoft.com/office/drawing/2014/main" id="{3DD9B9D2-462C-439F-A46E-17D31746B3D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198234" y="957644"/>
            <a:ext cx="1875662" cy="187566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acto Desenho Para Colorir - Ultra Coloring Pages">
            <a:extLst>
              <a:ext uri="{FF2B5EF4-FFF2-40B4-BE49-F238E27FC236}">
                <a16:creationId xmlns:a16="http://schemas.microsoft.com/office/drawing/2014/main" id="{038DCC1E-E94C-421F-92BA-44F91828F45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073896" y="998664"/>
            <a:ext cx="1875662" cy="187566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árvore Desenho Para Colorir - Ultra Coloring Pages">
            <a:extLst>
              <a:ext uri="{FF2B5EF4-FFF2-40B4-BE49-F238E27FC236}">
                <a16:creationId xmlns:a16="http://schemas.microsoft.com/office/drawing/2014/main" id="{F47EA1AE-A002-4F28-B642-85AA506AACD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9949558" y="983055"/>
            <a:ext cx="1875662" cy="1875662"/>
          </a:xfrm>
          <a:prstGeom prst="rect">
            <a:avLst/>
          </a:prstGeom>
          <a:noFill/>
          <a:extLst>
            <a:ext uri="{909E8E84-426E-40DD-AFC4-6F175D3DCCD1}">
              <a14:hiddenFill xmlns:a14="http://schemas.microsoft.com/office/drawing/2010/main">
                <a:solidFill>
                  <a:srgbClr val="FFFFFF"/>
                </a:solidFill>
              </a14:hiddenFill>
            </a:ext>
          </a:extLst>
        </p:spPr>
      </p:pic>
      <p:sp>
        <p:nvSpPr>
          <p:cNvPr id="9" name="CaixaDeTexto 8">
            <a:extLst>
              <a:ext uri="{FF2B5EF4-FFF2-40B4-BE49-F238E27FC236}">
                <a16:creationId xmlns:a16="http://schemas.microsoft.com/office/drawing/2014/main" id="{83278945-B192-43B1-86E1-BA9242D8169D}"/>
              </a:ext>
            </a:extLst>
          </p:cNvPr>
          <p:cNvSpPr txBox="1"/>
          <p:nvPr/>
        </p:nvSpPr>
        <p:spPr>
          <a:xfrm>
            <a:off x="312068" y="41044860"/>
            <a:ext cx="31861169" cy="1200329"/>
          </a:xfrm>
          <a:prstGeom prst="rect">
            <a:avLst/>
          </a:prstGeom>
          <a:noFill/>
        </p:spPr>
        <p:txBody>
          <a:bodyPr wrap="square" rtlCol="0">
            <a:spAutoFit/>
          </a:bodyPr>
          <a:lstStyle/>
          <a:p>
            <a:r>
              <a:rPr lang="pt-BR" sz="3600" dirty="0">
                <a:latin typeface="Calibri" panose="020F0502020204030204" pitchFamily="34" charset="0"/>
                <a:cs typeface="Calibri" panose="020F0502020204030204" pitchFamily="34" charset="0"/>
              </a:rPr>
              <a:t>Agradecemos a todos os colegas que estavam ao nosso lado em todo o processo, as nossas famílias que nos aconselhavam em diversas fases que passamos juntos, aos professores que incentivaram com que desse certo, aos funcionários que deram o apoio e principalmente a Deus, que nos abençoa e auxilia quando necessitamos.</a:t>
            </a:r>
          </a:p>
        </p:txBody>
      </p:sp>
      <p:pic>
        <p:nvPicPr>
          <p:cNvPr id="2" name="Picture 2" descr="C:\Users\KAREN\Downloads\jardim.jpg"/>
          <p:cNvPicPr>
            <a:picLocks noChangeAspect="1" noChangeArrowheads="1"/>
          </p:cNvPicPr>
          <p:nvPr/>
        </p:nvPicPr>
        <p:blipFill>
          <a:blip r:embed="rId13"/>
          <a:srcRect/>
          <a:stretch>
            <a:fillRect/>
          </a:stretch>
        </p:blipFill>
        <p:spPr bwMode="auto">
          <a:xfrm>
            <a:off x="21925093" y="16867843"/>
            <a:ext cx="3996444" cy="5328592"/>
          </a:xfrm>
          <a:prstGeom prst="rect">
            <a:avLst/>
          </a:prstGeom>
          <a:noFill/>
        </p:spPr>
      </p:pic>
      <p:pic>
        <p:nvPicPr>
          <p:cNvPr id="1027" name="Picture 3" descr="C:\Users\KAREN\Downloads\jardim 2.jpg"/>
          <p:cNvPicPr>
            <a:picLocks noChangeAspect="1" noChangeArrowheads="1"/>
          </p:cNvPicPr>
          <p:nvPr/>
        </p:nvPicPr>
        <p:blipFill>
          <a:blip r:embed="rId14"/>
          <a:srcRect/>
          <a:stretch>
            <a:fillRect/>
          </a:stretch>
        </p:blipFill>
        <p:spPr bwMode="auto">
          <a:xfrm>
            <a:off x="26211137" y="13753828"/>
            <a:ext cx="5760640" cy="4320480"/>
          </a:xfrm>
          <a:prstGeom prst="rect">
            <a:avLst/>
          </a:prstGeom>
          <a:noFill/>
        </p:spPr>
      </p:pic>
      <p:pic>
        <p:nvPicPr>
          <p:cNvPr id="4" name="Picture 4" descr="C:\Users\KAREN\Downloads\jardim 3.jpg"/>
          <p:cNvPicPr>
            <a:picLocks noChangeAspect="1" noChangeArrowheads="1"/>
          </p:cNvPicPr>
          <p:nvPr/>
        </p:nvPicPr>
        <p:blipFill>
          <a:blip r:embed="rId15"/>
          <a:srcRect/>
          <a:stretch>
            <a:fillRect/>
          </a:stretch>
        </p:blipFill>
        <p:spPr bwMode="auto">
          <a:xfrm>
            <a:off x="26427161" y="18866396"/>
            <a:ext cx="5454606" cy="7272808"/>
          </a:xfrm>
          <a:prstGeom prst="rect">
            <a:avLst/>
          </a:prstGeom>
          <a:noFill/>
        </p:spPr>
      </p:pic>
      <p:pic>
        <p:nvPicPr>
          <p:cNvPr id="1029" name="Picture 5" descr="C:\Users\KAREN\Downloads\jardim 4.jpg"/>
          <p:cNvPicPr>
            <a:picLocks noChangeAspect="1" noChangeArrowheads="1"/>
          </p:cNvPicPr>
          <p:nvPr/>
        </p:nvPicPr>
        <p:blipFill>
          <a:blip r:embed="rId16"/>
          <a:srcRect/>
          <a:stretch>
            <a:fillRect/>
          </a:stretch>
        </p:blipFill>
        <p:spPr bwMode="auto">
          <a:xfrm>
            <a:off x="11089457" y="30747716"/>
            <a:ext cx="7008778" cy="5256584"/>
          </a:xfrm>
          <a:prstGeom prst="rect">
            <a:avLst/>
          </a:prstGeom>
          <a:noFill/>
        </p:spPr>
      </p:pic>
      <p:pic>
        <p:nvPicPr>
          <p:cNvPr id="5" name="Picture 6" descr="C:\Users\KAREN\Downloads\jardim 5.jpg"/>
          <p:cNvPicPr>
            <a:picLocks noChangeAspect="1" noChangeArrowheads="1"/>
          </p:cNvPicPr>
          <p:nvPr/>
        </p:nvPicPr>
        <p:blipFill>
          <a:blip r:embed="rId17"/>
          <a:srcRect/>
          <a:stretch>
            <a:fillRect/>
          </a:stretch>
        </p:blipFill>
        <p:spPr bwMode="auto">
          <a:xfrm>
            <a:off x="15049897" y="34420124"/>
            <a:ext cx="6144683" cy="4608512"/>
          </a:xfrm>
          <a:prstGeom prst="rect">
            <a:avLst/>
          </a:prstGeom>
          <a:noFill/>
        </p:spPr>
      </p:pic>
      <p:pic>
        <p:nvPicPr>
          <p:cNvPr id="52" name="Imagem 51"/>
          <p:cNvPicPr/>
          <p:nvPr/>
        </p:nvPicPr>
        <p:blipFill>
          <a:blip r:embed="rId18" cstate="print">
            <a:extLst>
              <a:ext uri="{28A0092B-C50C-407E-A947-70E740481C1C}">
                <a14:useLocalDpi xmlns:a14="http://schemas.microsoft.com/office/drawing/2010/main" val="0"/>
              </a:ext>
            </a:extLst>
          </a:blip>
          <a:stretch>
            <a:fillRect/>
          </a:stretch>
        </p:blipFill>
        <p:spPr>
          <a:xfrm>
            <a:off x="48557" y="33065619"/>
            <a:ext cx="5328592" cy="6048672"/>
          </a:xfrm>
          <a:prstGeom prst="rect">
            <a:avLst/>
          </a:prstGeom>
        </p:spPr>
      </p:pic>
      <p:sp>
        <p:nvSpPr>
          <p:cNvPr id="53" name="CaixaDeTexto 52"/>
          <p:cNvSpPr txBox="1"/>
          <p:nvPr/>
        </p:nvSpPr>
        <p:spPr>
          <a:xfrm>
            <a:off x="0" y="32408632"/>
            <a:ext cx="6408712" cy="646331"/>
          </a:xfrm>
          <a:prstGeom prst="rect">
            <a:avLst/>
          </a:prstGeom>
          <a:noFill/>
        </p:spPr>
        <p:txBody>
          <a:bodyPr wrap="square" rtlCol="0">
            <a:spAutoFit/>
          </a:bodyPr>
          <a:lstStyle/>
          <a:p>
            <a:r>
              <a:rPr lang="pt-BR" sz="3600" dirty="0">
                <a:latin typeface="Calibri" pitchFamily="34" charset="0"/>
              </a:rPr>
              <a:t>Modelo inicial do jardim:</a:t>
            </a:r>
          </a:p>
        </p:txBody>
      </p:sp>
      <p:pic>
        <p:nvPicPr>
          <p:cNvPr id="55" name="Imagem 54"/>
          <p:cNvPicPr/>
          <p:nvPr/>
        </p:nvPicPr>
        <p:blipFill>
          <a:blip r:embed="rId19"/>
          <a:stretch>
            <a:fillRect/>
          </a:stretch>
        </p:blipFill>
        <p:spPr>
          <a:xfrm>
            <a:off x="5798125" y="36105177"/>
            <a:ext cx="5760085" cy="2960370"/>
          </a:xfrm>
          <a:prstGeom prst="rect">
            <a:avLst/>
          </a:prstGeom>
        </p:spPr>
      </p:pic>
      <p:sp>
        <p:nvSpPr>
          <p:cNvPr id="56" name="CaixaDeTexto 55"/>
          <p:cNvSpPr txBox="1"/>
          <p:nvPr/>
        </p:nvSpPr>
        <p:spPr>
          <a:xfrm>
            <a:off x="6002148" y="34978209"/>
            <a:ext cx="5039381" cy="1200329"/>
          </a:xfrm>
          <a:prstGeom prst="rect">
            <a:avLst/>
          </a:prstGeom>
          <a:noFill/>
        </p:spPr>
        <p:txBody>
          <a:bodyPr wrap="square" rtlCol="0">
            <a:spAutoFit/>
          </a:bodyPr>
          <a:lstStyle/>
          <a:p>
            <a:r>
              <a:rPr lang="pt-BR" sz="3600" dirty="0">
                <a:latin typeface="Calibri" pitchFamily="34" charset="0"/>
              </a:rPr>
              <a:t>Modelo realizado no </a:t>
            </a:r>
            <a:r>
              <a:rPr lang="pt-BR" sz="3600" dirty="0" err="1">
                <a:latin typeface="Calibri" pitchFamily="34" charset="0"/>
              </a:rPr>
              <a:t>Minecraft</a:t>
            </a:r>
            <a:r>
              <a:rPr lang="pt-BR" sz="3600" dirty="0">
                <a:latin typeface="Calibri" pitchFamily="34" charset="0"/>
              </a:rPr>
              <a:t>:</a:t>
            </a:r>
          </a:p>
        </p:txBody>
      </p:sp>
      <p:sp>
        <p:nvSpPr>
          <p:cNvPr id="57" name="CaixaDeTexto 56"/>
          <p:cNvSpPr txBox="1"/>
          <p:nvPr/>
        </p:nvSpPr>
        <p:spPr>
          <a:xfrm>
            <a:off x="533851" y="10893304"/>
            <a:ext cx="9952595" cy="7932941"/>
          </a:xfrm>
          <a:prstGeom prst="rect">
            <a:avLst/>
          </a:prstGeom>
          <a:noFill/>
        </p:spPr>
        <p:txBody>
          <a:bodyPr wrap="square" rtlCol="0">
            <a:spAutoFit/>
          </a:bodyPr>
          <a:lstStyle/>
          <a:p>
            <a:pPr algn="just"/>
            <a:endParaRPr lang="pt-BR" sz="1050" dirty="0">
              <a:latin typeface="Calibri" panose="020F0502020204030204" pitchFamily="34" charset="0"/>
              <a:cs typeface="Calibri" panose="020F0502020204030204" pitchFamily="34" charset="0"/>
            </a:endParaRPr>
          </a:p>
          <a:p>
            <a:pPr algn="just"/>
            <a:endParaRPr lang="pt-BR" sz="1050" dirty="0">
              <a:latin typeface="Calibri" panose="020F0502020204030204" pitchFamily="34" charset="0"/>
              <a:cs typeface="Calibri" panose="020F0502020204030204" pitchFamily="34" charset="0"/>
            </a:endParaRPr>
          </a:p>
          <a:p>
            <a:pPr algn="just"/>
            <a:endParaRPr lang="pt-BR" sz="1050" dirty="0">
              <a:latin typeface="Calibri" panose="020F0502020204030204" pitchFamily="34" charset="0"/>
              <a:cs typeface="Calibri" panose="020F0502020204030204" pitchFamily="34" charset="0"/>
            </a:endParaRPr>
          </a:p>
          <a:p>
            <a:pPr algn="just"/>
            <a:r>
              <a:rPr lang="pt-BR" sz="4000" dirty="0">
                <a:latin typeface="Calibri" panose="020F0502020204030204" pitchFamily="34" charset="0"/>
                <a:cs typeface="Calibri" panose="020F0502020204030204" pitchFamily="34" charset="0"/>
              </a:rPr>
              <a:t>A  proposta desse projeto é realizar um jardim sensorial  que estimule três dos cinco sentidos: tato, olfato e a visão. O jardim sensorial tem um potencial educativo, além de ser considerado um ambiente </a:t>
            </a:r>
            <a:r>
              <a:rPr lang="pt-BR" sz="4000" dirty="0" err="1">
                <a:latin typeface="Calibri" panose="020F0502020204030204" pitchFamily="34" charset="0"/>
                <a:cs typeface="Calibri" panose="020F0502020204030204" pitchFamily="34" charset="0"/>
              </a:rPr>
              <a:t>não-formal</a:t>
            </a:r>
            <a:r>
              <a:rPr lang="pt-BR" sz="4000" dirty="0">
                <a:latin typeface="Calibri" panose="020F0502020204030204" pitchFamily="34" charset="0"/>
                <a:cs typeface="Calibri" panose="020F0502020204030204" pitchFamily="34" charset="0"/>
              </a:rPr>
              <a:t> de ensino, sendo também um ambiente em ar livre e inclusivo. O jardim possui área coberta e um espaço gramado e algumas partes do jardim entram em contato como o sol. As plantas são colocadas em pneus coloridos e em vasos de cerâmica.</a:t>
            </a:r>
          </a:p>
          <a:p>
            <a:pPr algn="just"/>
            <a:endParaRPr lang="pt-BR" sz="1200" dirty="0">
              <a:latin typeface="Calibri" panose="020F0502020204030204" pitchFamily="34" charset="0"/>
              <a:cs typeface="Calibri" panose="020F0502020204030204" pitchFamily="34" charset="0"/>
            </a:endParaRPr>
          </a:p>
          <a:p>
            <a:pPr algn="just"/>
            <a:endParaRPr lang="pt-BR" sz="1200" dirty="0">
              <a:latin typeface="Calibri" panose="020F0502020204030204" pitchFamily="34" charset="0"/>
              <a:cs typeface="Calibri" panose="020F0502020204030204" pitchFamily="34" charset="0"/>
            </a:endParaRPr>
          </a:p>
          <a:p>
            <a:endParaRPr lang="pt-BR" dirty="0"/>
          </a:p>
        </p:txBody>
      </p:sp>
      <p:sp>
        <p:nvSpPr>
          <p:cNvPr id="58" name="CaixaDeTexto 57"/>
          <p:cNvSpPr txBox="1"/>
          <p:nvPr/>
        </p:nvSpPr>
        <p:spPr>
          <a:xfrm>
            <a:off x="432273" y="22682820"/>
            <a:ext cx="9988019" cy="9510296"/>
          </a:xfrm>
          <a:prstGeom prst="rect">
            <a:avLst/>
          </a:prstGeom>
          <a:noFill/>
        </p:spPr>
        <p:txBody>
          <a:bodyPr wrap="square" rtlCol="0">
            <a:spAutoFit/>
          </a:bodyPr>
          <a:lstStyle/>
          <a:p>
            <a:pPr algn="just"/>
            <a:r>
              <a:rPr lang="pt-BR" sz="3600" dirty="0">
                <a:latin typeface="Calibri" panose="020F0502020204030204" pitchFamily="34" charset="0"/>
                <a:cs typeface="Calibri" panose="020F0502020204030204" pitchFamily="34" charset="0"/>
              </a:rPr>
              <a:t>O projeto `</a:t>
            </a:r>
            <a:r>
              <a:rPr lang="pt-BR" sz="3600" dirty="0" err="1">
                <a:latin typeface="Calibri" panose="020F0502020204030204" pitchFamily="34" charset="0"/>
                <a:cs typeface="Calibri" panose="020F0502020204030204" pitchFamily="34" charset="0"/>
              </a:rPr>
              <a:t>`Conecte</a:t>
            </a:r>
            <a:r>
              <a:rPr lang="pt-BR" sz="3600" dirty="0">
                <a:latin typeface="Calibri" panose="020F0502020204030204" pitchFamily="34" charset="0"/>
                <a:cs typeface="Calibri" panose="020F0502020204030204" pitchFamily="34" charset="0"/>
              </a:rPr>
              <a:t>-se com </a:t>
            </a:r>
            <a:r>
              <a:rPr lang="pt-BR" sz="3600" dirty="0" err="1">
                <a:latin typeface="Calibri" panose="020F0502020204030204" pitchFamily="34" charset="0"/>
                <a:cs typeface="Calibri" panose="020F0502020204030204" pitchFamily="34" charset="0"/>
              </a:rPr>
              <a:t>Você´</a:t>
            </a:r>
            <a:r>
              <a:rPr lang="pt-BR" sz="3600" dirty="0">
                <a:latin typeface="Calibri" panose="020F0502020204030204" pitchFamily="34" charset="0"/>
                <a:cs typeface="Calibri" panose="020F0502020204030204" pitchFamily="34" charset="0"/>
              </a:rPr>
              <a:t>´ se trata de um jardim sensorial, que futuramente será incluído uma estação de meteorologia, que tem a função de medir a pressão atmosférica, umidade e temperatura do ambiente, incluindo um sensor de luminosidade. O jardim vem com a ideia de ser acessível para todos os alunos do </a:t>
            </a:r>
            <a:r>
              <a:rPr lang="pt-BR" sz="3600">
                <a:latin typeface="Calibri" panose="020F0502020204030204" pitchFamily="34" charset="0"/>
                <a:cs typeface="Calibri" panose="020F0502020204030204" pitchFamily="34" charset="0"/>
              </a:rPr>
              <a:t>SESI. O jardim sensorial possui grande influência oriental, manifestando-se através de quatro sentidos do corpo humano: O tato, através das texturas das plantas; a visão, através das cores exuberantes e, finalmente o olfato, com os aromas das espécies. xistem diferentes espécies com diferentes texturas e através delas é possível garantir um bom resultado (tato). Um exemplo disso é as suculentas, que possuem infinitas texturas e um resultado excelente principalmente considerando os deficientes visuais.</a:t>
            </a:r>
            <a:endParaRPr lang="pt-BR" sz="3600" dirty="0"/>
          </a:p>
        </p:txBody>
      </p:sp>
      <p:pic>
        <p:nvPicPr>
          <p:cNvPr id="1031" name="Picture 7" descr="C:\Users\KAREN\Downloads\3mgp.jpg"/>
          <p:cNvPicPr>
            <a:picLocks noChangeAspect="1" noChangeArrowheads="1"/>
          </p:cNvPicPr>
          <p:nvPr/>
        </p:nvPicPr>
        <p:blipFill>
          <a:blip r:embed="rId20"/>
          <a:srcRect/>
          <a:stretch>
            <a:fillRect/>
          </a:stretch>
        </p:blipFill>
        <p:spPr bwMode="auto">
          <a:xfrm>
            <a:off x="22106681" y="29883620"/>
            <a:ext cx="3960440" cy="3960440"/>
          </a:xfrm>
          <a:prstGeom prst="rect">
            <a:avLst/>
          </a:prstGeom>
          <a:noFill/>
        </p:spPr>
      </p:pic>
      <p:sp>
        <p:nvSpPr>
          <p:cNvPr id="61" name="CaixaDeTexto 60"/>
          <p:cNvSpPr txBox="1"/>
          <p:nvPr/>
        </p:nvSpPr>
        <p:spPr>
          <a:xfrm>
            <a:off x="26139129" y="32403900"/>
            <a:ext cx="6768752" cy="1323439"/>
          </a:xfrm>
          <a:prstGeom prst="rect">
            <a:avLst/>
          </a:prstGeom>
          <a:noFill/>
        </p:spPr>
        <p:txBody>
          <a:bodyPr wrap="square" rtlCol="0">
            <a:spAutoFit/>
          </a:bodyPr>
          <a:lstStyle/>
          <a:p>
            <a:r>
              <a:rPr lang="pt-BR" sz="4000" dirty="0">
                <a:latin typeface="Calibri" pitchFamily="34" charset="0"/>
              </a:rPr>
              <a:t>Grupo junto</a:t>
            </a:r>
          </a:p>
          <a:p>
            <a:r>
              <a:rPr lang="pt-BR" sz="4000" dirty="0">
                <a:latin typeface="Calibri" pitchFamily="34" charset="0"/>
              </a:rPr>
              <a:t> da orientadora</a:t>
            </a:r>
          </a:p>
        </p:txBody>
      </p:sp>
      <p:sp>
        <p:nvSpPr>
          <p:cNvPr id="62" name="CaixaDeTexto 61"/>
          <p:cNvSpPr txBox="1"/>
          <p:nvPr/>
        </p:nvSpPr>
        <p:spPr>
          <a:xfrm>
            <a:off x="22250697" y="27507356"/>
            <a:ext cx="9649072" cy="2308324"/>
          </a:xfrm>
          <a:prstGeom prst="rect">
            <a:avLst/>
          </a:prstGeom>
          <a:noFill/>
        </p:spPr>
        <p:txBody>
          <a:bodyPr wrap="square" rtlCol="0">
            <a:spAutoFit/>
          </a:bodyPr>
          <a:lstStyle/>
          <a:p>
            <a:pPr algn="just"/>
            <a:r>
              <a:rPr lang="pt-BR" sz="3600" dirty="0">
                <a:latin typeface="Calibri" pitchFamily="34" charset="0"/>
              </a:rPr>
              <a:t>Concluímos que esse ambiente para os alunos trará vantagens em seu desempenho escolar, pois as aulas que serão realizadas naquele local serão mais dinâmicas e diferenciadas para os mesmos.</a:t>
            </a:r>
          </a:p>
        </p:txBody>
      </p:sp>
    </p:spTree>
  </p:cSld>
  <p:clrMapOvr>
    <a:masterClrMapping/>
  </p:clrMapOvr>
</p:sld>
</file>

<file path=ppt/theme/theme1.xml><?xml version="1.0" encoding="utf-8"?>
<a:theme xmlns:a="http://schemas.openxmlformats.org/drawingml/2006/main" name="Tema do Office">
  <a:themeElements>
    <a:clrScheme name="Escritório">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745</Words>
  <Application>Microsoft Office PowerPoint</Application>
  <PresentationFormat>Personalizar</PresentationFormat>
  <Paragraphs>66</Paragraphs>
  <Slides>1</Slides>
  <Notes>1</Notes>
  <HiddenSlides>0</HiddenSlides>
  <MMClips>0</MMClips>
  <ScaleCrop>false</ScaleCrop>
  <HeadingPairs>
    <vt:vector size="4" baseType="variant">
      <vt:variant>
        <vt:lpstr>Tema</vt:lpstr>
      </vt:variant>
      <vt:variant>
        <vt:i4>1</vt:i4>
      </vt:variant>
      <vt:variant>
        <vt:lpstr>Títulos de slides</vt:lpstr>
      </vt:variant>
      <vt:variant>
        <vt:i4>1</vt:i4>
      </vt:variant>
    </vt:vector>
  </HeadingPairs>
  <TitlesOfParts>
    <vt:vector size="2" baseType="lpstr">
      <vt:lpstr>Tema do Office</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liderança silva</dc:creator>
  <cp:lastModifiedBy>Laura Ferreira</cp:lastModifiedBy>
  <cp:revision>29</cp:revision>
  <dcterms:modified xsi:type="dcterms:W3CDTF">2021-10-03T21:32:22Z</dcterms:modified>
</cp:coreProperties>
</file>