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1.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1.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Lst>
  <p:sldSz cy="43200625" cx="32399275"/>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592">
          <p15:clr>
            <a:srgbClr val="A4A3A4"/>
          </p15:clr>
        </p15:guide>
        <p15:guide id="2" pos="288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Lst>
</p:presentation>
</file>

<file path=ppt/presProps1.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1.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592"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1.xml"/><Relationship Id="rId3" Type="http://schemas.openxmlformats.org/officeDocument/2006/relationships/presProps" Target="presProps1.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p:nvPr/>
        </p:nvSpPr>
        <p:spPr>
          <a:xfrm>
            <a:off x="0" y="0"/>
            <a:ext cx="6858000" cy="9144000"/>
          </a:xfrm>
          <a:prstGeom prst="roundRect">
            <a:avLst>
              <a:gd fmla="val 23"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7700"/>
              <a:buFont typeface="Times New Roman"/>
              <a:buNone/>
            </a:pPr>
            <a:r>
              <a:t/>
            </a:r>
            <a:endParaRPr b="0" i="0" sz="7700" u="none" cap="none" strike="noStrike">
              <a:solidFill>
                <a:schemeClr val="lt1"/>
              </a:solidFill>
              <a:latin typeface="Arial"/>
              <a:ea typeface="Arial"/>
              <a:cs typeface="Arial"/>
              <a:sym typeface="Arial"/>
            </a:endParaRPr>
          </a:p>
        </p:txBody>
      </p:sp>
      <p:sp>
        <p:nvSpPr>
          <p:cNvPr id="4" name="Google Shape;4;n"/>
          <p:cNvSpPr/>
          <p:nvPr/>
        </p:nvSpPr>
        <p:spPr>
          <a:xfrm>
            <a:off x="0" y="0"/>
            <a:ext cx="6858000" cy="9144000"/>
          </a:xfrm>
          <a:prstGeom prst="roundRect">
            <a:avLst>
              <a:gd fmla="val 23"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7700"/>
              <a:buFont typeface="Times New Roman"/>
              <a:buNone/>
            </a:pPr>
            <a:r>
              <a:t/>
            </a:r>
            <a:endParaRPr b="0" i="0" sz="7700" u="none" cap="none" strike="noStrike">
              <a:solidFill>
                <a:schemeClr val="lt1"/>
              </a:solidFill>
              <a:latin typeface="Arial"/>
              <a:ea typeface="Arial"/>
              <a:cs typeface="Arial"/>
              <a:sym typeface="Arial"/>
            </a:endParaRPr>
          </a:p>
        </p:txBody>
      </p:sp>
      <p:sp>
        <p:nvSpPr>
          <p:cNvPr id="5" name="Google Shape;5;n"/>
          <p:cNvSpPr/>
          <p:nvPr/>
        </p:nvSpPr>
        <p:spPr>
          <a:xfrm>
            <a:off x="0" y="0"/>
            <a:ext cx="6858000" cy="9144000"/>
          </a:xfrm>
          <a:prstGeom prst="roundRect">
            <a:avLst>
              <a:gd fmla="val 23"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7700"/>
              <a:buFont typeface="Times New Roman"/>
              <a:buNone/>
            </a:pPr>
            <a:r>
              <a:t/>
            </a:r>
            <a:endParaRPr b="0" i="0" sz="7700" u="none" cap="none" strike="noStrike">
              <a:solidFill>
                <a:schemeClr val="lt1"/>
              </a:solidFill>
              <a:latin typeface="Arial"/>
              <a:ea typeface="Arial"/>
              <a:cs typeface="Arial"/>
              <a:sym typeface="Arial"/>
            </a:endParaRPr>
          </a:p>
        </p:txBody>
      </p:sp>
      <p:sp>
        <p:nvSpPr>
          <p:cNvPr id="6" name="Google Shape;6;n"/>
          <p:cNvSpPr/>
          <p:nvPr>
            <p:ph idx="2" type="sldImg"/>
          </p:nvPr>
        </p:nvSpPr>
        <p:spPr>
          <a:xfrm>
            <a:off x="-13644563" y="-17502188"/>
            <a:ext cx="27289126" cy="36387088"/>
          </a:xfrm>
          <a:custGeom>
            <a:rect b="b" l="l" r="r" t="t"/>
            <a:pathLst>
              <a:path extrusionOk="0" h="120000" w="120000">
                <a:moveTo>
                  <a:pt x="0" y="0"/>
                </a:moveTo>
                <a:lnTo>
                  <a:pt x="120000" y="0"/>
                </a:lnTo>
                <a:lnTo>
                  <a:pt x="120000" y="120000"/>
                </a:lnTo>
                <a:lnTo>
                  <a:pt x="0" y="120000"/>
                </a:lnTo>
                <a:close/>
              </a:path>
            </a:pathLst>
          </a:custGeom>
          <a:noFill/>
          <a:ln>
            <a:noFill/>
          </a:ln>
        </p:spPr>
      </p:sp>
      <p:sp>
        <p:nvSpPr>
          <p:cNvPr id="7" name="Google Shape;7;n"/>
          <p:cNvSpPr txBox="1"/>
          <p:nvPr>
            <p:ph idx="1" type="body"/>
          </p:nvPr>
        </p:nvSpPr>
        <p:spPr>
          <a:xfrm>
            <a:off x="685800" y="4343400"/>
            <a:ext cx="5480050" cy="4108450"/>
          </a:xfrm>
          <a:prstGeom prst="rect">
            <a:avLst/>
          </a:prstGeom>
          <a:noFill/>
          <a:ln>
            <a:noFill/>
          </a:ln>
        </p:spPr>
        <p:txBody>
          <a:bodyPr anchorCtr="0" anchor="t" bIns="0" lIns="0" spcFirstLastPara="1" rIns="0" wrap="square" tIns="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rgbClr val="000000"/>
                </a:solidFill>
                <a:latin typeface="Times New Roman"/>
                <a:ea typeface="Times New Roman"/>
                <a:cs typeface="Times New Roman"/>
                <a:sym typeface="Times New Roman"/>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rgbClr val="000000"/>
                </a:solidFill>
                <a:latin typeface="Times New Roman"/>
                <a:ea typeface="Times New Roman"/>
                <a:cs typeface="Times New Roman"/>
                <a:sym typeface="Times New Roman"/>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rgbClr val="000000"/>
                </a:solidFill>
                <a:latin typeface="Times New Roman"/>
                <a:ea typeface="Times New Roman"/>
                <a:cs typeface="Times New Roman"/>
                <a:sym typeface="Times New Roman"/>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rgbClr val="000000"/>
                </a:solidFill>
                <a:latin typeface="Times New Roman"/>
                <a:ea typeface="Times New Roman"/>
                <a:cs typeface="Times New Roman"/>
                <a:sym typeface="Times New Roman"/>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rgbClr val="000000"/>
                </a:solidFill>
                <a:latin typeface="Times New Roman"/>
                <a:ea typeface="Times New Roman"/>
                <a:cs typeface="Times New Roman"/>
                <a:sym typeface="Times New Roman"/>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p1:notes"/>
          <p:cNvSpPr/>
          <p:nvPr>
            <p:ph idx="2" type="sldImg"/>
          </p:nvPr>
        </p:nvSpPr>
        <p:spPr>
          <a:xfrm>
            <a:off x="2143125" y="695325"/>
            <a:ext cx="257175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63" name="Google Shape;63;p1: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7700"/>
              <a:buFont typeface="Times New Roman"/>
              <a:buNone/>
            </a:pPr>
            <a:r>
              <a:t/>
            </a:r>
            <a:endParaRPr b="0" i="0" sz="7700" u="none" cap="none" strike="noStrike">
              <a:solidFill>
                <a:schemeClr val="lt1"/>
              </a:solidFill>
              <a:latin typeface="Arial"/>
              <a:ea typeface="Arial"/>
              <a:cs typeface="Arial"/>
              <a:sym typeface="Arial"/>
            </a:endParaRPr>
          </a:p>
        </p:txBody>
      </p:sp>
      <p:sp>
        <p:nvSpPr>
          <p:cNvPr id="64" name="Google Shape;64;p1:notes"/>
          <p:cNvSpPr txBox="1"/>
          <p:nvPr>
            <p:ph idx="1" type="body"/>
          </p:nvPr>
        </p:nvSpPr>
        <p:spPr>
          <a:xfrm>
            <a:off x="685800" y="4343400"/>
            <a:ext cx="5480050" cy="410845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m branco" type="blank">
  <p:cSld name="BLANK">
    <p:spTree>
      <p:nvGrpSpPr>
        <p:cNvPr id="14" name="Shape 14"/>
        <p:cNvGrpSpPr/>
        <p:nvPr/>
      </p:nvGrpSpPr>
      <p:grpSpPr>
        <a:xfrm>
          <a:off x="0" y="0"/>
          <a:ext cx="0" cy="0"/>
          <a:chOff x="0" y="0"/>
          <a:chExt cx="0" cy="0"/>
        </a:xfrm>
      </p:grpSpPr>
      <p:sp>
        <p:nvSpPr>
          <p:cNvPr id="15" name="Google Shape;15;p3"/>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de título" type="title">
  <p:cSld name="TITLE">
    <p:spTree>
      <p:nvGrpSpPr>
        <p:cNvPr id="16" name="Shape 16"/>
        <p:cNvGrpSpPr/>
        <p:nvPr/>
      </p:nvGrpSpPr>
      <p:grpSpPr>
        <a:xfrm>
          <a:off x="0" y="0"/>
          <a:ext cx="0" cy="0"/>
          <a:chOff x="0" y="0"/>
          <a:chExt cx="0" cy="0"/>
        </a:xfrm>
      </p:grpSpPr>
      <p:sp>
        <p:nvSpPr>
          <p:cNvPr id="17" name="Google Shape;17;p4"/>
          <p:cNvSpPr txBox="1"/>
          <p:nvPr>
            <p:ph type="ctrTitle"/>
          </p:nvPr>
        </p:nvSpPr>
        <p:spPr>
          <a:xfrm>
            <a:off x="4050705" y="7070894"/>
            <a:ext cx="24299466" cy="15038981"/>
          </a:xfrm>
          <a:prstGeom prst="rect">
            <a:avLst/>
          </a:prstGeom>
          <a:noFill/>
          <a:ln>
            <a:noFill/>
          </a:ln>
        </p:spPr>
        <p:txBody>
          <a:bodyPr anchorCtr="0" anchor="b" bIns="195475" lIns="390950" spcFirstLastPara="1" rIns="390950" wrap="square" tIns="195475">
            <a:noAutofit/>
          </a:bodyPr>
          <a:lstStyle>
            <a:lvl1pPr lvl="0" algn="ctr">
              <a:lnSpc>
                <a:spcPct val="100000"/>
              </a:lnSpc>
              <a:spcBef>
                <a:spcPts val="0"/>
              </a:spcBef>
              <a:spcAft>
                <a:spcPts val="0"/>
              </a:spcAft>
              <a:buSzPts val="1400"/>
              <a:buNone/>
              <a:defRPr sz="5999"/>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8" name="Google Shape;18;p4"/>
          <p:cNvSpPr txBox="1"/>
          <p:nvPr>
            <p:ph idx="1" type="subTitle"/>
          </p:nvPr>
        </p:nvSpPr>
        <p:spPr>
          <a:xfrm>
            <a:off x="4050705" y="22690861"/>
            <a:ext cx="24299466" cy="10429186"/>
          </a:xfrm>
          <a:prstGeom prst="rect">
            <a:avLst/>
          </a:prstGeom>
          <a:noFill/>
          <a:ln>
            <a:noFill/>
          </a:ln>
        </p:spPr>
        <p:txBody>
          <a:bodyPr anchorCtr="0" anchor="t" bIns="195475" lIns="390950" spcFirstLastPara="1" rIns="390950" wrap="square" tIns="195475">
            <a:noAutofit/>
          </a:bodyPr>
          <a:lstStyle>
            <a:lvl1pPr lvl="0" algn="ctr">
              <a:lnSpc>
                <a:spcPct val="100000"/>
              </a:lnSpc>
              <a:spcBef>
                <a:spcPts val="3425"/>
              </a:spcBef>
              <a:spcAft>
                <a:spcPts val="0"/>
              </a:spcAft>
              <a:buSzPts val="2400"/>
              <a:buNone/>
              <a:defRPr sz="2400"/>
            </a:lvl1pPr>
            <a:lvl2pPr lvl="1" algn="ctr">
              <a:lnSpc>
                <a:spcPct val="100000"/>
              </a:lnSpc>
              <a:spcBef>
                <a:spcPts val="3000"/>
              </a:spcBef>
              <a:spcAft>
                <a:spcPts val="0"/>
              </a:spcAft>
              <a:buSzPts val="2000"/>
              <a:buNone/>
              <a:defRPr sz="2000"/>
            </a:lvl2pPr>
            <a:lvl3pPr lvl="2" algn="ctr">
              <a:lnSpc>
                <a:spcPct val="100000"/>
              </a:lnSpc>
              <a:spcBef>
                <a:spcPts val="2575"/>
              </a:spcBef>
              <a:spcAft>
                <a:spcPts val="0"/>
              </a:spcAft>
              <a:buSzPts val="1800"/>
              <a:buNone/>
              <a:defRPr sz="1800"/>
            </a:lvl3pPr>
            <a:lvl4pPr lvl="3" algn="ctr">
              <a:lnSpc>
                <a:spcPct val="100000"/>
              </a:lnSpc>
              <a:spcBef>
                <a:spcPts val="2150"/>
              </a:spcBef>
              <a:spcAft>
                <a:spcPts val="0"/>
              </a:spcAft>
              <a:buSzPts val="1600"/>
              <a:buNone/>
              <a:defRPr sz="1600"/>
            </a:lvl4pPr>
            <a:lvl5pPr lvl="4" algn="ctr">
              <a:lnSpc>
                <a:spcPct val="100000"/>
              </a:lnSpc>
              <a:spcBef>
                <a:spcPts val="215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9" name="Google Shape;19;p4"/>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e conteúdo" type="obj">
  <p:cSld name="OBJECT">
    <p:spTree>
      <p:nvGrpSpPr>
        <p:cNvPr id="20" name="Shape 20"/>
        <p:cNvGrpSpPr/>
        <p:nvPr/>
      </p:nvGrpSpPr>
      <p:grpSpPr>
        <a:xfrm>
          <a:off x="0" y="0"/>
          <a:ext cx="0" cy="0"/>
          <a:chOff x="0" y="0"/>
          <a:chExt cx="0" cy="0"/>
        </a:xfrm>
      </p:grpSpPr>
      <p:sp>
        <p:nvSpPr>
          <p:cNvPr id="21" name="Google Shape;21;p5"/>
          <p:cNvSpPr txBox="1"/>
          <p:nvPr>
            <p:ph type="title"/>
          </p:nvPr>
        </p:nvSpPr>
        <p:spPr>
          <a:xfrm>
            <a:off x="1620601" y="1657242"/>
            <a:ext cx="29151739" cy="7341384"/>
          </a:xfrm>
          <a:prstGeom prst="rect">
            <a:avLst/>
          </a:prstGeom>
          <a:noFill/>
          <a:ln>
            <a:noFill/>
          </a:ln>
        </p:spPr>
        <p:txBody>
          <a:bodyPr anchorCtr="0" anchor="ctr" bIns="195475" lIns="390950" spcFirstLastPara="1" rIns="390950" wrap="square" tIns="19547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2" name="Google Shape;22;p5"/>
          <p:cNvSpPr txBox="1"/>
          <p:nvPr>
            <p:ph idx="1" type="body"/>
          </p:nvPr>
        </p:nvSpPr>
        <p:spPr>
          <a:xfrm>
            <a:off x="1620601" y="10080593"/>
            <a:ext cx="29151739" cy="33653408"/>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a:lvl1pPr>
            <a:lvl2pPr indent="-228600" lvl="1" marL="914400" algn="l">
              <a:lnSpc>
                <a:spcPct val="100000"/>
              </a:lnSpc>
              <a:spcBef>
                <a:spcPts val="3000"/>
              </a:spcBef>
              <a:spcAft>
                <a:spcPts val="0"/>
              </a:spcAft>
              <a:buSzPts val="1400"/>
              <a:buNone/>
              <a:defRPr/>
            </a:lvl2pPr>
            <a:lvl3pPr indent="-228600" lvl="2" marL="1371600" algn="l">
              <a:lnSpc>
                <a:spcPct val="100000"/>
              </a:lnSpc>
              <a:spcBef>
                <a:spcPts val="2575"/>
              </a:spcBef>
              <a:spcAft>
                <a:spcPts val="0"/>
              </a:spcAft>
              <a:buSzPts val="1400"/>
              <a:buNone/>
              <a:defRPr/>
            </a:lvl3pPr>
            <a:lvl4pPr indent="-228600" lvl="3" marL="1828800" algn="l">
              <a:lnSpc>
                <a:spcPct val="100000"/>
              </a:lnSpc>
              <a:spcBef>
                <a:spcPts val="2150"/>
              </a:spcBef>
              <a:spcAft>
                <a:spcPts val="0"/>
              </a:spcAft>
              <a:buSzPts val="1400"/>
              <a:buNone/>
              <a:defRPr/>
            </a:lvl4pPr>
            <a:lvl5pPr indent="-228600" lvl="4" marL="2286000" algn="l">
              <a:lnSpc>
                <a:spcPct val="100000"/>
              </a:lnSpc>
              <a:spcBef>
                <a:spcPts val="215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 name="Google Shape;23;p5"/>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beçalho da Seção" type="secHead">
  <p:cSld name="SECTION_HEADER">
    <p:spTree>
      <p:nvGrpSpPr>
        <p:cNvPr id="24" name="Shape 24"/>
        <p:cNvGrpSpPr/>
        <p:nvPr/>
      </p:nvGrpSpPr>
      <p:grpSpPr>
        <a:xfrm>
          <a:off x="0" y="0"/>
          <a:ext cx="0" cy="0"/>
          <a:chOff x="0" y="0"/>
          <a:chExt cx="0" cy="0"/>
        </a:xfrm>
      </p:grpSpPr>
      <p:sp>
        <p:nvSpPr>
          <p:cNvPr id="25" name="Google Shape;25;p6"/>
          <p:cNvSpPr txBox="1"/>
          <p:nvPr>
            <p:ph type="title"/>
          </p:nvPr>
        </p:nvSpPr>
        <p:spPr>
          <a:xfrm>
            <a:off x="2211063" y="10770160"/>
            <a:ext cx="27943830" cy="17970581"/>
          </a:xfrm>
          <a:prstGeom prst="rect">
            <a:avLst/>
          </a:prstGeom>
          <a:noFill/>
          <a:ln>
            <a:noFill/>
          </a:ln>
        </p:spPr>
        <p:txBody>
          <a:bodyPr anchorCtr="0" anchor="b" bIns="195475" lIns="390950" spcFirstLastPara="1" rIns="390950" wrap="square" tIns="195475">
            <a:noAutofit/>
          </a:bodyPr>
          <a:lstStyle>
            <a:lvl1pPr lvl="0" algn="ctr">
              <a:lnSpc>
                <a:spcPct val="100000"/>
              </a:lnSpc>
              <a:spcBef>
                <a:spcPts val="0"/>
              </a:spcBef>
              <a:spcAft>
                <a:spcPts val="0"/>
              </a:spcAft>
              <a:buSzPts val="1400"/>
              <a:buNone/>
              <a:defRPr sz="5999"/>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6" name="Google Shape;26;p6"/>
          <p:cNvSpPr txBox="1"/>
          <p:nvPr>
            <p:ph idx="1" type="body"/>
          </p:nvPr>
        </p:nvSpPr>
        <p:spPr>
          <a:xfrm>
            <a:off x="2211063" y="28910275"/>
            <a:ext cx="27943830" cy="9450079"/>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2400"/>
              <a:buNone/>
              <a:defRPr sz="2400"/>
            </a:lvl1pPr>
            <a:lvl2pPr indent="-228600" lvl="1" marL="914400" algn="l">
              <a:lnSpc>
                <a:spcPct val="100000"/>
              </a:lnSpc>
              <a:spcBef>
                <a:spcPts val="3000"/>
              </a:spcBef>
              <a:spcAft>
                <a:spcPts val="0"/>
              </a:spcAft>
              <a:buSzPts val="2000"/>
              <a:buNone/>
              <a:defRPr sz="2000"/>
            </a:lvl2pPr>
            <a:lvl3pPr indent="-228600" lvl="2" marL="1371600" algn="l">
              <a:lnSpc>
                <a:spcPct val="100000"/>
              </a:lnSpc>
              <a:spcBef>
                <a:spcPts val="2575"/>
              </a:spcBef>
              <a:spcAft>
                <a:spcPts val="0"/>
              </a:spcAft>
              <a:buSzPts val="1800"/>
              <a:buNone/>
              <a:defRPr sz="1800"/>
            </a:lvl3pPr>
            <a:lvl4pPr indent="-228600" lvl="3" marL="1828800" algn="l">
              <a:lnSpc>
                <a:spcPct val="100000"/>
              </a:lnSpc>
              <a:spcBef>
                <a:spcPts val="2150"/>
              </a:spcBef>
              <a:spcAft>
                <a:spcPts val="0"/>
              </a:spcAft>
              <a:buSzPts val="1600"/>
              <a:buNone/>
              <a:defRPr sz="1600"/>
            </a:lvl4pPr>
            <a:lvl5pPr indent="-228600" lvl="4" marL="2286000" algn="l">
              <a:lnSpc>
                <a:spcPct val="100000"/>
              </a:lnSpc>
              <a:spcBef>
                <a:spcPts val="2150"/>
              </a:spcBef>
              <a:spcAft>
                <a:spcPts val="0"/>
              </a:spcAft>
              <a:buSzPts val="160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27" name="Google Shape;27;p6"/>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s Partes de Conteúdo" type="twoObj">
  <p:cSld name="TWO_OBJECTS">
    <p:spTree>
      <p:nvGrpSpPr>
        <p:cNvPr id="28" name="Shape 28"/>
        <p:cNvGrpSpPr/>
        <p:nvPr/>
      </p:nvGrpSpPr>
      <p:grpSpPr>
        <a:xfrm>
          <a:off x="0" y="0"/>
          <a:ext cx="0" cy="0"/>
          <a:chOff x="0" y="0"/>
          <a:chExt cx="0" cy="0"/>
        </a:xfrm>
      </p:grpSpPr>
      <p:sp>
        <p:nvSpPr>
          <p:cNvPr id="29" name="Google Shape;29;p7"/>
          <p:cNvSpPr txBox="1"/>
          <p:nvPr>
            <p:ph type="title"/>
          </p:nvPr>
        </p:nvSpPr>
        <p:spPr>
          <a:xfrm>
            <a:off x="1620601" y="1657242"/>
            <a:ext cx="29151739" cy="7341384"/>
          </a:xfrm>
          <a:prstGeom prst="rect">
            <a:avLst/>
          </a:prstGeom>
          <a:noFill/>
          <a:ln>
            <a:noFill/>
          </a:ln>
        </p:spPr>
        <p:txBody>
          <a:bodyPr anchorCtr="0" anchor="ctr" bIns="195475" lIns="390950" spcFirstLastPara="1" rIns="390950" wrap="square" tIns="19547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0" name="Google Shape;30;p7"/>
          <p:cNvSpPr txBox="1"/>
          <p:nvPr>
            <p:ph idx="1" type="body"/>
          </p:nvPr>
        </p:nvSpPr>
        <p:spPr>
          <a:xfrm>
            <a:off x="1620601" y="10080593"/>
            <a:ext cx="14499681" cy="33653408"/>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a:lvl1pPr>
            <a:lvl2pPr indent="-228600" lvl="1" marL="914400" algn="l">
              <a:lnSpc>
                <a:spcPct val="100000"/>
              </a:lnSpc>
              <a:spcBef>
                <a:spcPts val="3000"/>
              </a:spcBef>
              <a:spcAft>
                <a:spcPts val="0"/>
              </a:spcAft>
              <a:buSzPts val="1400"/>
              <a:buNone/>
              <a:defRPr/>
            </a:lvl2pPr>
            <a:lvl3pPr indent="-228600" lvl="2" marL="1371600" algn="l">
              <a:lnSpc>
                <a:spcPct val="100000"/>
              </a:lnSpc>
              <a:spcBef>
                <a:spcPts val="2575"/>
              </a:spcBef>
              <a:spcAft>
                <a:spcPts val="0"/>
              </a:spcAft>
              <a:buSzPts val="1400"/>
              <a:buNone/>
              <a:defRPr/>
            </a:lvl3pPr>
            <a:lvl4pPr indent="-228600" lvl="3" marL="1828800" algn="l">
              <a:lnSpc>
                <a:spcPct val="100000"/>
              </a:lnSpc>
              <a:spcBef>
                <a:spcPts val="2150"/>
              </a:spcBef>
              <a:spcAft>
                <a:spcPts val="0"/>
              </a:spcAft>
              <a:buSzPts val="1400"/>
              <a:buNone/>
              <a:defRPr/>
            </a:lvl4pPr>
            <a:lvl5pPr indent="-228600" lvl="4" marL="2286000" algn="l">
              <a:lnSpc>
                <a:spcPct val="100000"/>
              </a:lnSpc>
              <a:spcBef>
                <a:spcPts val="215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7"/>
          <p:cNvSpPr txBox="1"/>
          <p:nvPr>
            <p:ph idx="2" type="body"/>
          </p:nvPr>
        </p:nvSpPr>
        <p:spPr>
          <a:xfrm>
            <a:off x="16272659" y="10080593"/>
            <a:ext cx="14499682" cy="33653408"/>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a:lvl1pPr>
            <a:lvl2pPr indent="-228600" lvl="1" marL="914400" algn="l">
              <a:lnSpc>
                <a:spcPct val="100000"/>
              </a:lnSpc>
              <a:spcBef>
                <a:spcPts val="3000"/>
              </a:spcBef>
              <a:spcAft>
                <a:spcPts val="0"/>
              </a:spcAft>
              <a:buSzPts val="1400"/>
              <a:buNone/>
              <a:defRPr/>
            </a:lvl2pPr>
            <a:lvl3pPr indent="-228600" lvl="2" marL="1371600" algn="l">
              <a:lnSpc>
                <a:spcPct val="100000"/>
              </a:lnSpc>
              <a:spcBef>
                <a:spcPts val="2575"/>
              </a:spcBef>
              <a:spcAft>
                <a:spcPts val="0"/>
              </a:spcAft>
              <a:buSzPts val="1400"/>
              <a:buNone/>
              <a:defRPr/>
            </a:lvl3pPr>
            <a:lvl4pPr indent="-228600" lvl="3" marL="1828800" algn="l">
              <a:lnSpc>
                <a:spcPct val="100000"/>
              </a:lnSpc>
              <a:spcBef>
                <a:spcPts val="2150"/>
              </a:spcBef>
              <a:spcAft>
                <a:spcPts val="0"/>
              </a:spcAft>
              <a:buSzPts val="1400"/>
              <a:buNone/>
              <a:defRPr/>
            </a:lvl4pPr>
            <a:lvl5pPr indent="-228600" lvl="4" marL="2286000" algn="l">
              <a:lnSpc>
                <a:spcPct val="100000"/>
              </a:lnSpc>
              <a:spcBef>
                <a:spcPts val="215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7"/>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ação" type="twoTxTwoObj">
  <p:cSld name="TWO_OBJECTS_WITH_TEXT">
    <p:spTree>
      <p:nvGrpSpPr>
        <p:cNvPr id="33" name="Shape 33"/>
        <p:cNvGrpSpPr/>
        <p:nvPr/>
      </p:nvGrpSpPr>
      <p:grpSpPr>
        <a:xfrm>
          <a:off x="0" y="0"/>
          <a:ext cx="0" cy="0"/>
          <a:chOff x="0" y="0"/>
          <a:chExt cx="0" cy="0"/>
        </a:xfrm>
      </p:grpSpPr>
      <p:sp>
        <p:nvSpPr>
          <p:cNvPr id="34" name="Google Shape;34;p8"/>
          <p:cNvSpPr txBox="1"/>
          <p:nvPr>
            <p:ph type="title"/>
          </p:nvPr>
        </p:nvSpPr>
        <p:spPr>
          <a:xfrm>
            <a:off x="2231697" y="2299183"/>
            <a:ext cx="27943830" cy="8350968"/>
          </a:xfrm>
          <a:prstGeom prst="rect">
            <a:avLst/>
          </a:prstGeom>
          <a:noFill/>
          <a:ln>
            <a:noFill/>
          </a:ln>
        </p:spPr>
        <p:txBody>
          <a:bodyPr anchorCtr="0" anchor="ctr" bIns="195475" lIns="390950" spcFirstLastPara="1" rIns="390950" wrap="square" tIns="19547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5" name="Google Shape;35;p8"/>
          <p:cNvSpPr txBox="1"/>
          <p:nvPr>
            <p:ph idx="1" type="body"/>
          </p:nvPr>
        </p:nvSpPr>
        <p:spPr>
          <a:xfrm>
            <a:off x="2231697" y="10591099"/>
            <a:ext cx="13706050" cy="5188877"/>
          </a:xfrm>
          <a:prstGeom prst="rect">
            <a:avLst/>
          </a:prstGeom>
          <a:noFill/>
          <a:ln>
            <a:noFill/>
          </a:ln>
        </p:spPr>
        <p:txBody>
          <a:bodyPr anchorCtr="0" anchor="b" bIns="195475" lIns="390950" spcFirstLastPara="1" rIns="390950" wrap="square" tIns="195475">
            <a:noAutofit/>
          </a:bodyPr>
          <a:lstStyle>
            <a:lvl1pPr indent="-228600" lvl="0" marL="457200" algn="l">
              <a:lnSpc>
                <a:spcPct val="100000"/>
              </a:lnSpc>
              <a:spcBef>
                <a:spcPts val="3425"/>
              </a:spcBef>
              <a:spcAft>
                <a:spcPts val="0"/>
              </a:spcAft>
              <a:buSzPts val="2400"/>
              <a:buNone/>
              <a:defRPr b="1" sz="2400"/>
            </a:lvl1pPr>
            <a:lvl2pPr indent="-228600" lvl="1" marL="914400" algn="l">
              <a:lnSpc>
                <a:spcPct val="100000"/>
              </a:lnSpc>
              <a:spcBef>
                <a:spcPts val="3000"/>
              </a:spcBef>
              <a:spcAft>
                <a:spcPts val="0"/>
              </a:spcAft>
              <a:buSzPts val="2000"/>
              <a:buNone/>
              <a:defRPr b="1" sz="2000"/>
            </a:lvl2pPr>
            <a:lvl3pPr indent="-228600" lvl="2" marL="1371600" algn="l">
              <a:lnSpc>
                <a:spcPct val="100000"/>
              </a:lnSpc>
              <a:spcBef>
                <a:spcPts val="2575"/>
              </a:spcBef>
              <a:spcAft>
                <a:spcPts val="0"/>
              </a:spcAft>
              <a:buSzPts val="1800"/>
              <a:buNone/>
              <a:defRPr b="1" sz="1800"/>
            </a:lvl3pPr>
            <a:lvl4pPr indent="-228600" lvl="3" marL="1828800" algn="l">
              <a:lnSpc>
                <a:spcPct val="100000"/>
              </a:lnSpc>
              <a:spcBef>
                <a:spcPts val="2150"/>
              </a:spcBef>
              <a:spcAft>
                <a:spcPts val="0"/>
              </a:spcAft>
              <a:buSzPts val="1600"/>
              <a:buNone/>
              <a:defRPr b="1" sz="1600"/>
            </a:lvl4pPr>
            <a:lvl5pPr indent="-228600" lvl="4" marL="2286000" algn="l">
              <a:lnSpc>
                <a:spcPct val="100000"/>
              </a:lnSpc>
              <a:spcBef>
                <a:spcPts val="215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6" name="Google Shape;36;p8"/>
          <p:cNvSpPr txBox="1"/>
          <p:nvPr>
            <p:ph idx="2" type="body"/>
          </p:nvPr>
        </p:nvSpPr>
        <p:spPr>
          <a:xfrm>
            <a:off x="2231697" y="15779976"/>
            <a:ext cx="13706050" cy="23210890"/>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a:lvl1pPr>
            <a:lvl2pPr indent="-228600" lvl="1" marL="914400" algn="l">
              <a:lnSpc>
                <a:spcPct val="100000"/>
              </a:lnSpc>
              <a:spcBef>
                <a:spcPts val="3000"/>
              </a:spcBef>
              <a:spcAft>
                <a:spcPts val="0"/>
              </a:spcAft>
              <a:buSzPts val="1400"/>
              <a:buNone/>
              <a:defRPr/>
            </a:lvl2pPr>
            <a:lvl3pPr indent="-228600" lvl="2" marL="1371600" algn="l">
              <a:lnSpc>
                <a:spcPct val="100000"/>
              </a:lnSpc>
              <a:spcBef>
                <a:spcPts val="2575"/>
              </a:spcBef>
              <a:spcAft>
                <a:spcPts val="0"/>
              </a:spcAft>
              <a:buSzPts val="1400"/>
              <a:buNone/>
              <a:defRPr/>
            </a:lvl3pPr>
            <a:lvl4pPr indent="-228600" lvl="3" marL="1828800" algn="l">
              <a:lnSpc>
                <a:spcPct val="100000"/>
              </a:lnSpc>
              <a:spcBef>
                <a:spcPts val="2150"/>
              </a:spcBef>
              <a:spcAft>
                <a:spcPts val="0"/>
              </a:spcAft>
              <a:buSzPts val="1400"/>
              <a:buNone/>
              <a:defRPr/>
            </a:lvl4pPr>
            <a:lvl5pPr indent="-228600" lvl="4" marL="2286000" algn="l">
              <a:lnSpc>
                <a:spcPct val="100000"/>
              </a:lnSpc>
              <a:spcBef>
                <a:spcPts val="215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8"/>
          <p:cNvSpPr txBox="1"/>
          <p:nvPr>
            <p:ph idx="3" type="body"/>
          </p:nvPr>
        </p:nvSpPr>
        <p:spPr>
          <a:xfrm>
            <a:off x="16402814" y="10591099"/>
            <a:ext cx="13772714" cy="5188877"/>
          </a:xfrm>
          <a:prstGeom prst="rect">
            <a:avLst/>
          </a:prstGeom>
          <a:noFill/>
          <a:ln>
            <a:noFill/>
          </a:ln>
        </p:spPr>
        <p:txBody>
          <a:bodyPr anchorCtr="0" anchor="b" bIns="195475" lIns="390950" spcFirstLastPara="1" rIns="390950" wrap="square" tIns="195475">
            <a:noAutofit/>
          </a:bodyPr>
          <a:lstStyle>
            <a:lvl1pPr indent="-228600" lvl="0" marL="457200" algn="l">
              <a:lnSpc>
                <a:spcPct val="100000"/>
              </a:lnSpc>
              <a:spcBef>
                <a:spcPts val="3425"/>
              </a:spcBef>
              <a:spcAft>
                <a:spcPts val="0"/>
              </a:spcAft>
              <a:buSzPts val="2400"/>
              <a:buNone/>
              <a:defRPr b="1" sz="2400"/>
            </a:lvl1pPr>
            <a:lvl2pPr indent="-228600" lvl="1" marL="914400" algn="l">
              <a:lnSpc>
                <a:spcPct val="100000"/>
              </a:lnSpc>
              <a:spcBef>
                <a:spcPts val="3000"/>
              </a:spcBef>
              <a:spcAft>
                <a:spcPts val="0"/>
              </a:spcAft>
              <a:buSzPts val="2000"/>
              <a:buNone/>
              <a:defRPr b="1" sz="2000"/>
            </a:lvl2pPr>
            <a:lvl3pPr indent="-228600" lvl="2" marL="1371600" algn="l">
              <a:lnSpc>
                <a:spcPct val="100000"/>
              </a:lnSpc>
              <a:spcBef>
                <a:spcPts val="2575"/>
              </a:spcBef>
              <a:spcAft>
                <a:spcPts val="0"/>
              </a:spcAft>
              <a:buSzPts val="1800"/>
              <a:buNone/>
              <a:defRPr b="1" sz="1800"/>
            </a:lvl3pPr>
            <a:lvl4pPr indent="-228600" lvl="3" marL="1828800" algn="l">
              <a:lnSpc>
                <a:spcPct val="100000"/>
              </a:lnSpc>
              <a:spcBef>
                <a:spcPts val="2150"/>
              </a:spcBef>
              <a:spcAft>
                <a:spcPts val="0"/>
              </a:spcAft>
              <a:buSzPts val="1600"/>
              <a:buNone/>
              <a:defRPr b="1" sz="1600"/>
            </a:lvl4pPr>
            <a:lvl5pPr indent="-228600" lvl="4" marL="2286000" algn="l">
              <a:lnSpc>
                <a:spcPct val="100000"/>
              </a:lnSpc>
              <a:spcBef>
                <a:spcPts val="215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8" name="Google Shape;38;p8"/>
          <p:cNvSpPr txBox="1"/>
          <p:nvPr>
            <p:ph idx="4" type="body"/>
          </p:nvPr>
        </p:nvSpPr>
        <p:spPr>
          <a:xfrm>
            <a:off x="16402814" y="15779976"/>
            <a:ext cx="13772714" cy="23210890"/>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a:lvl1pPr>
            <a:lvl2pPr indent="-228600" lvl="1" marL="914400" algn="l">
              <a:lnSpc>
                <a:spcPct val="100000"/>
              </a:lnSpc>
              <a:spcBef>
                <a:spcPts val="3000"/>
              </a:spcBef>
              <a:spcAft>
                <a:spcPts val="0"/>
              </a:spcAft>
              <a:buSzPts val="1400"/>
              <a:buNone/>
              <a:defRPr/>
            </a:lvl2pPr>
            <a:lvl3pPr indent="-228600" lvl="2" marL="1371600" algn="l">
              <a:lnSpc>
                <a:spcPct val="100000"/>
              </a:lnSpc>
              <a:spcBef>
                <a:spcPts val="2575"/>
              </a:spcBef>
              <a:spcAft>
                <a:spcPts val="0"/>
              </a:spcAft>
              <a:buSzPts val="1400"/>
              <a:buNone/>
              <a:defRPr/>
            </a:lvl3pPr>
            <a:lvl4pPr indent="-228600" lvl="3" marL="1828800" algn="l">
              <a:lnSpc>
                <a:spcPct val="100000"/>
              </a:lnSpc>
              <a:spcBef>
                <a:spcPts val="2150"/>
              </a:spcBef>
              <a:spcAft>
                <a:spcPts val="0"/>
              </a:spcAft>
              <a:buSzPts val="1400"/>
              <a:buNone/>
              <a:defRPr/>
            </a:lvl4pPr>
            <a:lvl5pPr indent="-228600" lvl="4" marL="2286000" algn="l">
              <a:lnSpc>
                <a:spcPct val="100000"/>
              </a:lnSpc>
              <a:spcBef>
                <a:spcPts val="215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 name="Google Shape;39;p8"/>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mente título" type="titleOnly">
  <p:cSld name="TITLE_ONLY">
    <p:spTree>
      <p:nvGrpSpPr>
        <p:cNvPr id="40" name="Shape 40"/>
        <p:cNvGrpSpPr/>
        <p:nvPr/>
      </p:nvGrpSpPr>
      <p:grpSpPr>
        <a:xfrm>
          <a:off x="0" y="0"/>
          <a:ext cx="0" cy="0"/>
          <a:chOff x="0" y="0"/>
          <a:chExt cx="0" cy="0"/>
        </a:xfrm>
      </p:grpSpPr>
      <p:sp>
        <p:nvSpPr>
          <p:cNvPr id="41" name="Google Shape;41;p9"/>
          <p:cNvSpPr txBox="1"/>
          <p:nvPr>
            <p:ph type="title"/>
          </p:nvPr>
        </p:nvSpPr>
        <p:spPr>
          <a:xfrm>
            <a:off x="1620601" y="1657242"/>
            <a:ext cx="29151739" cy="7341384"/>
          </a:xfrm>
          <a:prstGeom prst="rect">
            <a:avLst/>
          </a:prstGeom>
          <a:noFill/>
          <a:ln>
            <a:noFill/>
          </a:ln>
        </p:spPr>
        <p:txBody>
          <a:bodyPr anchorCtr="0" anchor="ctr" bIns="195475" lIns="390950" spcFirstLastPara="1" rIns="390950" wrap="square" tIns="19547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2" name="Google Shape;42;p9"/>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údo com Legenda" type="objTx">
  <p:cSld name="OBJECT_WITH_CAPTION_TEXT">
    <p:spTree>
      <p:nvGrpSpPr>
        <p:cNvPr id="43" name="Shape 43"/>
        <p:cNvGrpSpPr/>
        <p:nvPr/>
      </p:nvGrpSpPr>
      <p:grpSpPr>
        <a:xfrm>
          <a:off x="0" y="0"/>
          <a:ext cx="0" cy="0"/>
          <a:chOff x="0" y="0"/>
          <a:chExt cx="0" cy="0"/>
        </a:xfrm>
      </p:grpSpPr>
      <p:sp>
        <p:nvSpPr>
          <p:cNvPr id="44" name="Google Shape;44;p10"/>
          <p:cNvSpPr txBox="1"/>
          <p:nvPr>
            <p:ph type="title"/>
          </p:nvPr>
        </p:nvSpPr>
        <p:spPr>
          <a:xfrm>
            <a:off x="2231699" y="2880170"/>
            <a:ext cx="10448977" cy="10080593"/>
          </a:xfrm>
          <a:prstGeom prst="rect">
            <a:avLst/>
          </a:prstGeom>
          <a:noFill/>
          <a:ln>
            <a:noFill/>
          </a:ln>
        </p:spPr>
        <p:txBody>
          <a:bodyPr anchorCtr="0" anchor="b" bIns="195475" lIns="390950" spcFirstLastPara="1" rIns="390950" wrap="square" tIns="195475">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5" name="Google Shape;45;p10"/>
          <p:cNvSpPr txBox="1"/>
          <p:nvPr>
            <p:ph idx="1" type="body"/>
          </p:nvPr>
        </p:nvSpPr>
        <p:spPr>
          <a:xfrm>
            <a:off x="13774302" y="6219414"/>
            <a:ext cx="16401227" cy="30700852"/>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sz="3200"/>
            </a:lvl1pPr>
            <a:lvl2pPr indent="-228600" lvl="1" marL="914400" algn="l">
              <a:lnSpc>
                <a:spcPct val="100000"/>
              </a:lnSpc>
              <a:spcBef>
                <a:spcPts val="3000"/>
              </a:spcBef>
              <a:spcAft>
                <a:spcPts val="0"/>
              </a:spcAft>
              <a:buSzPts val="1400"/>
              <a:buNone/>
              <a:defRPr sz="2800"/>
            </a:lvl2pPr>
            <a:lvl3pPr indent="-228600" lvl="2" marL="1371600" algn="l">
              <a:lnSpc>
                <a:spcPct val="100000"/>
              </a:lnSpc>
              <a:spcBef>
                <a:spcPts val="2575"/>
              </a:spcBef>
              <a:spcAft>
                <a:spcPts val="0"/>
              </a:spcAft>
              <a:buSzPts val="1400"/>
              <a:buNone/>
              <a:defRPr sz="2400"/>
            </a:lvl3pPr>
            <a:lvl4pPr indent="-228600" lvl="3" marL="1828800" algn="l">
              <a:lnSpc>
                <a:spcPct val="100000"/>
              </a:lnSpc>
              <a:spcBef>
                <a:spcPts val="2150"/>
              </a:spcBef>
              <a:spcAft>
                <a:spcPts val="0"/>
              </a:spcAft>
              <a:buSzPts val="1400"/>
              <a:buNone/>
              <a:defRPr sz="2000"/>
            </a:lvl4pPr>
            <a:lvl5pPr indent="-228600" lvl="4" marL="2286000" algn="l">
              <a:lnSpc>
                <a:spcPct val="100000"/>
              </a:lnSpc>
              <a:spcBef>
                <a:spcPts val="2150"/>
              </a:spcBef>
              <a:spcAft>
                <a:spcPts val="0"/>
              </a:spcAft>
              <a:buSzPts val="1400"/>
              <a:buNone/>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6" name="Google Shape;46;p10"/>
          <p:cNvSpPr txBox="1"/>
          <p:nvPr>
            <p:ph idx="2" type="body"/>
          </p:nvPr>
        </p:nvSpPr>
        <p:spPr>
          <a:xfrm>
            <a:off x="2231699" y="12960763"/>
            <a:ext cx="10448977" cy="24009032"/>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600"/>
              <a:buNone/>
              <a:defRPr sz="1600"/>
            </a:lvl1pPr>
            <a:lvl2pPr indent="-228600" lvl="1" marL="914400" algn="l">
              <a:lnSpc>
                <a:spcPct val="100000"/>
              </a:lnSpc>
              <a:spcBef>
                <a:spcPts val="3000"/>
              </a:spcBef>
              <a:spcAft>
                <a:spcPts val="0"/>
              </a:spcAft>
              <a:buSzPts val="1400"/>
              <a:buNone/>
              <a:defRPr sz="1400"/>
            </a:lvl2pPr>
            <a:lvl3pPr indent="-228600" lvl="2" marL="1371600" algn="l">
              <a:lnSpc>
                <a:spcPct val="100000"/>
              </a:lnSpc>
              <a:spcBef>
                <a:spcPts val="2575"/>
              </a:spcBef>
              <a:spcAft>
                <a:spcPts val="0"/>
              </a:spcAft>
              <a:buSzPts val="1200"/>
              <a:buNone/>
              <a:defRPr sz="1200"/>
            </a:lvl3pPr>
            <a:lvl4pPr indent="-228600" lvl="3" marL="1828800" algn="l">
              <a:lnSpc>
                <a:spcPct val="100000"/>
              </a:lnSpc>
              <a:spcBef>
                <a:spcPts val="2150"/>
              </a:spcBef>
              <a:spcAft>
                <a:spcPts val="0"/>
              </a:spcAft>
              <a:buSzPts val="1000"/>
              <a:buNone/>
              <a:defRPr sz="1000"/>
            </a:lvl4pPr>
            <a:lvl5pPr indent="-228600" lvl="4" marL="2286000" algn="l">
              <a:lnSpc>
                <a:spcPct val="100000"/>
              </a:lnSpc>
              <a:spcBef>
                <a:spcPts val="215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7" name="Google Shape;47;p10"/>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m com Legenda" type="picTx">
  <p:cSld name="PICTURE_WITH_CAPTION_TEXT">
    <p:spTree>
      <p:nvGrpSpPr>
        <p:cNvPr id="48" name="Shape 48"/>
        <p:cNvGrpSpPr/>
        <p:nvPr/>
      </p:nvGrpSpPr>
      <p:grpSpPr>
        <a:xfrm>
          <a:off x="0" y="0"/>
          <a:ext cx="0" cy="0"/>
          <a:chOff x="0" y="0"/>
          <a:chExt cx="0" cy="0"/>
        </a:xfrm>
      </p:grpSpPr>
      <p:sp>
        <p:nvSpPr>
          <p:cNvPr id="49" name="Google Shape;49;p11"/>
          <p:cNvSpPr txBox="1"/>
          <p:nvPr>
            <p:ph type="title"/>
          </p:nvPr>
        </p:nvSpPr>
        <p:spPr>
          <a:xfrm>
            <a:off x="2231699" y="2880170"/>
            <a:ext cx="10448977" cy="10080593"/>
          </a:xfrm>
          <a:prstGeom prst="rect">
            <a:avLst/>
          </a:prstGeom>
          <a:noFill/>
          <a:ln>
            <a:noFill/>
          </a:ln>
        </p:spPr>
        <p:txBody>
          <a:bodyPr anchorCtr="0" anchor="b" bIns="195475" lIns="390950" spcFirstLastPara="1" rIns="390950" wrap="square" tIns="195475">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0" name="Google Shape;50;p11"/>
          <p:cNvSpPr/>
          <p:nvPr>
            <p:ph idx="2" type="pic"/>
          </p:nvPr>
        </p:nvSpPr>
        <p:spPr>
          <a:xfrm>
            <a:off x="13774302" y="6219414"/>
            <a:ext cx="16401227" cy="30700852"/>
          </a:xfrm>
          <a:prstGeom prst="rect">
            <a:avLst/>
          </a:prstGeom>
          <a:noFill/>
          <a:ln>
            <a:noFill/>
          </a:ln>
        </p:spPr>
      </p:sp>
      <p:sp>
        <p:nvSpPr>
          <p:cNvPr id="51" name="Google Shape;51;p11"/>
          <p:cNvSpPr txBox="1"/>
          <p:nvPr>
            <p:ph idx="1" type="body"/>
          </p:nvPr>
        </p:nvSpPr>
        <p:spPr>
          <a:xfrm>
            <a:off x="2231699" y="12960763"/>
            <a:ext cx="10448977" cy="24009032"/>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600"/>
              <a:buNone/>
              <a:defRPr sz="1600"/>
            </a:lvl1pPr>
            <a:lvl2pPr indent="-228600" lvl="1" marL="914400" algn="l">
              <a:lnSpc>
                <a:spcPct val="100000"/>
              </a:lnSpc>
              <a:spcBef>
                <a:spcPts val="3000"/>
              </a:spcBef>
              <a:spcAft>
                <a:spcPts val="0"/>
              </a:spcAft>
              <a:buSzPts val="1400"/>
              <a:buNone/>
              <a:defRPr sz="1400"/>
            </a:lvl2pPr>
            <a:lvl3pPr indent="-228600" lvl="2" marL="1371600" algn="l">
              <a:lnSpc>
                <a:spcPct val="100000"/>
              </a:lnSpc>
              <a:spcBef>
                <a:spcPts val="2575"/>
              </a:spcBef>
              <a:spcAft>
                <a:spcPts val="0"/>
              </a:spcAft>
              <a:buSzPts val="1200"/>
              <a:buNone/>
              <a:defRPr sz="1200"/>
            </a:lvl3pPr>
            <a:lvl4pPr indent="-228600" lvl="3" marL="1828800" algn="l">
              <a:lnSpc>
                <a:spcPct val="100000"/>
              </a:lnSpc>
              <a:spcBef>
                <a:spcPts val="2150"/>
              </a:spcBef>
              <a:spcAft>
                <a:spcPts val="0"/>
              </a:spcAft>
              <a:buSzPts val="1000"/>
              <a:buNone/>
              <a:defRPr sz="1000"/>
            </a:lvl4pPr>
            <a:lvl5pPr indent="-228600" lvl="4" marL="2286000" algn="l">
              <a:lnSpc>
                <a:spcPct val="100000"/>
              </a:lnSpc>
              <a:spcBef>
                <a:spcPts val="215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11"/>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e texto vertical" type="vertTx">
  <p:cSld name="VERTICAL_TEXT">
    <p:spTree>
      <p:nvGrpSpPr>
        <p:cNvPr id="53" name="Shape 53"/>
        <p:cNvGrpSpPr/>
        <p:nvPr/>
      </p:nvGrpSpPr>
      <p:grpSpPr>
        <a:xfrm>
          <a:off x="0" y="0"/>
          <a:ext cx="0" cy="0"/>
          <a:chOff x="0" y="0"/>
          <a:chExt cx="0" cy="0"/>
        </a:xfrm>
      </p:grpSpPr>
      <p:sp>
        <p:nvSpPr>
          <p:cNvPr id="54" name="Google Shape;54;p12"/>
          <p:cNvSpPr txBox="1"/>
          <p:nvPr>
            <p:ph type="title"/>
          </p:nvPr>
        </p:nvSpPr>
        <p:spPr>
          <a:xfrm>
            <a:off x="1620601" y="1657242"/>
            <a:ext cx="29151739" cy="7341384"/>
          </a:xfrm>
          <a:prstGeom prst="rect">
            <a:avLst/>
          </a:prstGeom>
          <a:noFill/>
          <a:ln>
            <a:noFill/>
          </a:ln>
        </p:spPr>
        <p:txBody>
          <a:bodyPr anchorCtr="0" anchor="ctr" bIns="195475" lIns="390950" spcFirstLastPara="1" rIns="390950" wrap="square" tIns="19547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5" name="Google Shape;55;p12"/>
          <p:cNvSpPr txBox="1"/>
          <p:nvPr>
            <p:ph idx="1" type="body"/>
          </p:nvPr>
        </p:nvSpPr>
        <p:spPr>
          <a:xfrm rot="5400000">
            <a:off x="-630234" y="12331429"/>
            <a:ext cx="33653408" cy="29151739"/>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a:lvl1pPr>
            <a:lvl2pPr indent="-228600" lvl="1" marL="914400" algn="l">
              <a:lnSpc>
                <a:spcPct val="100000"/>
              </a:lnSpc>
              <a:spcBef>
                <a:spcPts val="3000"/>
              </a:spcBef>
              <a:spcAft>
                <a:spcPts val="0"/>
              </a:spcAft>
              <a:buSzPts val="1400"/>
              <a:buNone/>
              <a:defRPr/>
            </a:lvl2pPr>
            <a:lvl3pPr indent="-228600" lvl="2" marL="1371600" algn="l">
              <a:lnSpc>
                <a:spcPct val="100000"/>
              </a:lnSpc>
              <a:spcBef>
                <a:spcPts val="2575"/>
              </a:spcBef>
              <a:spcAft>
                <a:spcPts val="0"/>
              </a:spcAft>
              <a:buSzPts val="1400"/>
              <a:buNone/>
              <a:defRPr/>
            </a:lvl3pPr>
            <a:lvl4pPr indent="-228600" lvl="3" marL="1828800" algn="l">
              <a:lnSpc>
                <a:spcPct val="100000"/>
              </a:lnSpc>
              <a:spcBef>
                <a:spcPts val="2150"/>
              </a:spcBef>
              <a:spcAft>
                <a:spcPts val="0"/>
              </a:spcAft>
              <a:buSzPts val="1400"/>
              <a:buNone/>
              <a:defRPr/>
            </a:lvl4pPr>
            <a:lvl5pPr indent="-228600" lvl="4" marL="2286000" algn="l">
              <a:lnSpc>
                <a:spcPct val="100000"/>
              </a:lnSpc>
              <a:spcBef>
                <a:spcPts val="215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12"/>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e texto verticais" type="vertTitleAndTx">
  <p:cSld name="VERTICAL_TITLE_AND_VERTICAL_TEXT">
    <p:spTree>
      <p:nvGrpSpPr>
        <p:cNvPr id="57" name="Shape 57"/>
        <p:cNvGrpSpPr/>
        <p:nvPr/>
      </p:nvGrpSpPr>
      <p:grpSpPr>
        <a:xfrm>
          <a:off x="0" y="0"/>
          <a:ext cx="0" cy="0"/>
          <a:chOff x="0" y="0"/>
          <a:chExt cx="0" cy="0"/>
        </a:xfrm>
      </p:grpSpPr>
      <p:sp>
        <p:nvSpPr>
          <p:cNvPr id="58" name="Google Shape;58;p13"/>
          <p:cNvSpPr txBox="1"/>
          <p:nvPr>
            <p:ph type="title"/>
          </p:nvPr>
        </p:nvSpPr>
        <p:spPr>
          <a:xfrm rot="5400000">
            <a:off x="6090388" y="19052052"/>
            <a:ext cx="42076762" cy="7287142"/>
          </a:xfrm>
          <a:prstGeom prst="rect">
            <a:avLst/>
          </a:prstGeom>
          <a:noFill/>
          <a:ln>
            <a:noFill/>
          </a:ln>
        </p:spPr>
        <p:txBody>
          <a:bodyPr anchorCtr="0" anchor="ctr" bIns="195475" lIns="390950" spcFirstLastPara="1" rIns="390950" wrap="square" tIns="19547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9" name="Google Shape;59;p13"/>
          <p:cNvSpPr txBox="1"/>
          <p:nvPr>
            <p:ph idx="1" type="body"/>
          </p:nvPr>
        </p:nvSpPr>
        <p:spPr>
          <a:xfrm rot="5400000">
            <a:off x="-8561671" y="11839512"/>
            <a:ext cx="42076762" cy="21712221"/>
          </a:xfrm>
          <a:prstGeom prst="rect">
            <a:avLst/>
          </a:prstGeom>
          <a:noFill/>
          <a:ln>
            <a:noFill/>
          </a:ln>
        </p:spPr>
        <p:txBody>
          <a:bodyPr anchorCtr="0" anchor="t" bIns="195475" lIns="390950" spcFirstLastPara="1" rIns="390950" wrap="square" tIns="195475">
            <a:noAutofit/>
          </a:bodyPr>
          <a:lstStyle>
            <a:lvl1pPr indent="-228600" lvl="0" marL="457200" algn="l">
              <a:lnSpc>
                <a:spcPct val="100000"/>
              </a:lnSpc>
              <a:spcBef>
                <a:spcPts val="3425"/>
              </a:spcBef>
              <a:spcAft>
                <a:spcPts val="0"/>
              </a:spcAft>
              <a:buSzPts val="1400"/>
              <a:buNone/>
              <a:defRPr/>
            </a:lvl1pPr>
            <a:lvl2pPr indent="-228600" lvl="1" marL="914400" algn="l">
              <a:lnSpc>
                <a:spcPct val="100000"/>
              </a:lnSpc>
              <a:spcBef>
                <a:spcPts val="3000"/>
              </a:spcBef>
              <a:spcAft>
                <a:spcPts val="0"/>
              </a:spcAft>
              <a:buSzPts val="1400"/>
              <a:buNone/>
              <a:defRPr/>
            </a:lvl2pPr>
            <a:lvl3pPr indent="-228600" lvl="2" marL="1371600" algn="l">
              <a:lnSpc>
                <a:spcPct val="100000"/>
              </a:lnSpc>
              <a:spcBef>
                <a:spcPts val="2575"/>
              </a:spcBef>
              <a:spcAft>
                <a:spcPts val="0"/>
              </a:spcAft>
              <a:buSzPts val="1400"/>
              <a:buNone/>
              <a:defRPr/>
            </a:lvl3pPr>
            <a:lvl4pPr indent="-228600" lvl="3" marL="1828800" algn="l">
              <a:lnSpc>
                <a:spcPct val="100000"/>
              </a:lnSpc>
              <a:spcBef>
                <a:spcPts val="2150"/>
              </a:spcBef>
              <a:spcAft>
                <a:spcPts val="0"/>
              </a:spcAft>
              <a:buSzPts val="1400"/>
              <a:buNone/>
              <a:defRPr/>
            </a:lvl4pPr>
            <a:lvl5pPr indent="-228600" lvl="4" marL="2286000" algn="l">
              <a:lnSpc>
                <a:spcPct val="100000"/>
              </a:lnSpc>
              <a:spcBef>
                <a:spcPts val="215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13"/>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8" name="Shape 8"/>
        <p:cNvGrpSpPr/>
        <p:nvPr/>
      </p:nvGrpSpPr>
      <p:grpSpPr>
        <a:xfrm>
          <a:off x="0" y="0"/>
          <a:ext cx="0" cy="0"/>
          <a:chOff x="0" y="0"/>
          <a:chExt cx="0" cy="0"/>
        </a:xfrm>
      </p:grpSpPr>
      <p:sp>
        <p:nvSpPr>
          <p:cNvPr id="9" name="Google Shape;9;p2"/>
          <p:cNvSpPr txBox="1"/>
          <p:nvPr>
            <p:ph type="title"/>
          </p:nvPr>
        </p:nvSpPr>
        <p:spPr>
          <a:xfrm>
            <a:off x="1620601" y="1657242"/>
            <a:ext cx="29151739" cy="7341384"/>
          </a:xfrm>
          <a:prstGeom prst="rect">
            <a:avLst/>
          </a:prstGeom>
          <a:noFill/>
          <a:ln>
            <a:noFill/>
          </a:ln>
        </p:spPr>
        <p:txBody>
          <a:bodyPr anchorCtr="0" anchor="ctr" bIns="195475" lIns="390950" spcFirstLastPara="1" rIns="390950" wrap="square" tIns="195475">
            <a:noAutofit/>
          </a:bodyPr>
          <a:lstStyle>
            <a:lvl1pPr lvl="0"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18800" u="none" cap="none" strike="noStrike">
                <a:solidFill>
                  <a:srgbClr val="000000"/>
                </a:solidFill>
                <a:latin typeface="Calibri"/>
                <a:ea typeface="Calibri"/>
                <a:cs typeface="Calibri"/>
                <a:sym typeface="Calibri"/>
              </a:defRPr>
            </a:lvl9pPr>
          </a:lstStyle>
          <a:p/>
        </p:txBody>
      </p:sp>
      <p:sp>
        <p:nvSpPr>
          <p:cNvPr id="10" name="Google Shape;10;p2"/>
          <p:cNvSpPr txBox="1"/>
          <p:nvPr>
            <p:ph idx="1" type="body"/>
          </p:nvPr>
        </p:nvSpPr>
        <p:spPr>
          <a:xfrm>
            <a:off x="1620601" y="10080593"/>
            <a:ext cx="29151739" cy="33653408"/>
          </a:xfrm>
          <a:prstGeom prst="rect">
            <a:avLst/>
          </a:prstGeom>
          <a:noFill/>
          <a:ln>
            <a:noFill/>
          </a:ln>
        </p:spPr>
        <p:txBody>
          <a:bodyPr anchorCtr="0" anchor="t" bIns="195475" lIns="390950" spcFirstLastPara="1" rIns="390950" wrap="square" tIns="195475">
            <a:noAutofit/>
          </a:bodyPr>
          <a:lstStyle>
            <a:lvl1pPr indent="-228600" lvl="0" marL="457200" marR="0" rtl="0" algn="l">
              <a:lnSpc>
                <a:spcPct val="100000"/>
              </a:lnSpc>
              <a:spcBef>
                <a:spcPts val="3425"/>
              </a:spcBef>
              <a:spcAft>
                <a:spcPts val="0"/>
              </a:spcAft>
              <a:buClr>
                <a:srgbClr val="000000"/>
              </a:buClr>
              <a:buSzPts val="1400"/>
              <a:buFont typeface="Arial"/>
              <a:buNone/>
              <a:defRPr b="0" i="0" sz="13700" u="none" cap="none" strike="noStrike">
                <a:solidFill>
                  <a:srgbClr val="000000"/>
                </a:solidFill>
                <a:latin typeface="Calibri"/>
                <a:ea typeface="Calibri"/>
                <a:cs typeface="Calibri"/>
                <a:sym typeface="Calibri"/>
              </a:defRPr>
            </a:lvl1pPr>
            <a:lvl2pPr indent="-228600" lvl="1" marL="914400" marR="0" rtl="0" algn="l">
              <a:lnSpc>
                <a:spcPct val="100000"/>
              </a:lnSpc>
              <a:spcBef>
                <a:spcPts val="3000"/>
              </a:spcBef>
              <a:spcAft>
                <a:spcPts val="0"/>
              </a:spcAft>
              <a:buClr>
                <a:srgbClr val="000000"/>
              </a:buClr>
              <a:buSzPts val="1400"/>
              <a:buFont typeface="Arial"/>
              <a:buNone/>
              <a:defRPr b="0" i="0" sz="12000" u="none" cap="none" strike="noStrike">
                <a:solidFill>
                  <a:srgbClr val="000000"/>
                </a:solidFill>
                <a:latin typeface="Calibri"/>
                <a:ea typeface="Calibri"/>
                <a:cs typeface="Calibri"/>
                <a:sym typeface="Calibri"/>
              </a:defRPr>
            </a:lvl2pPr>
            <a:lvl3pPr indent="-228600" lvl="2" marL="1371600" marR="0" rtl="0" algn="l">
              <a:lnSpc>
                <a:spcPct val="100000"/>
              </a:lnSpc>
              <a:spcBef>
                <a:spcPts val="2575"/>
              </a:spcBef>
              <a:spcAft>
                <a:spcPts val="0"/>
              </a:spcAft>
              <a:buClr>
                <a:srgbClr val="000000"/>
              </a:buClr>
              <a:buSzPts val="1400"/>
              <a:buFont typeface="Arial"/>
              <a:buNone/>
              <a:defRPr b="0" i="0" sz="10300" u="none" cap="none" strike="noStrike">
                <a:solidFill>
                  <a:srgbClr val="000000"/>
                </a:solidFill>
                <a:latin typeface="Calibri"/>
                <a:ea typeface="Calibri"/>
                <a:cs typeface="Calibri"/>
                <a:sym typeface="Calibri"/>
              </a:defRPr>
            </a:lvl3pPr>
            <a:lvl4pPr indent="-228600" lvl="3" marL="1828800" marR="0" rtl="0" algn="l">
              <a:lnSpc>
                <a:spcPct val="100000"/>
              </a:lnSpc>
              <a:spcBef>
                <a:spcPts val="2150"/>
              </a:spcBef>
              <a:spcAft>
                <a:spcPts val="0"/>
              </a:spcAft>
              <a:buClr>
                <a:srgbClr val="000000"/>
              </a:buClr>
              <a:buSzPts val="1400"/>
              <a:buFont typeface="Arial"/>
              <a:buNone/>
              <a:defRPr b="0" i="0" sz="8600" u="none" cap="none" strike="noStrike">
                <a:solidFill>
                  <a:srgbClr val="000000"/>
                </a:solidFill>
                <a:latin typeface="Calibri"/>
                <a:ea typeface="Calibri"/>
                <a:cs typeface="Calibri"/>
                <a:sym typeface="Calibri"/>
              </a:defRPr>
            </a:lvl4pPr>
            <a:lvl5pPr indent="-228600" lvl="4" marL="2286000" marR="0" rtl="0" algn="l">
              <a:lnSpc>
                <a:spcPct val="100000"/>
              </a:lnSpc>
              <a:spcBef>
                <a:spcPts val="2150"/>
              </a:spcBef>
              <a:spcAft>
                <a:spcPts val="0"/>
              </a:spcAft>
              <a:buClr>
                <a:srgbClr val="000000"/>
              </a:buClr>
              <a:buSzPts val="1400"/>
              <a:buFont typeface="Arial"/>
              <a:buNone/>
              <a:defRPr b="0" i="0" sz="8600" u="none" cap="none" strike="noStrike">
                <a:solidFill>
                  <a:srgbClr val="000000"/>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 name="Google Shape;11;p2"/>
          <p:cNvSpPr txBox="1"/>
          <p:nvPr/>
        </p:nvSpPr>
        <p:spPr>
          <a:xfrm>
            <a:off x="1620600" y="40042357"/>
            <a:ext cx="7556976" cy="2299182"/>
          </a:xfrm>
          <a:prstGeom prst="rect">
            <a:avLst/>
          </a:prstGeom>
          <a:noFill/>
          <a:ln>
            <a:noFill/>
          </a:ln>
        </p:spPr>
        <p:txBody>
          <a:bodyPr anchorCtr="0" anchor="ctr" bIns="45675" lIns="91400" spcFirstLastPara="1" rIns="91400" wrap="square" tIns="45675">
            <a:noAutofit/>
          </a:bodyPr>
          <a:lstStyle/>
          <a:p>
            <a:pPr indent="0" lvl="0" marL="0" marR="0" rtl="0" algn="l">
              <a:lnSpc>
                <a:spcPct val="100000"/>
              </a:lnSpc>
              <a:spcBef>
                <a:spcPts val="0"/>
              </a:spcBef>
              <a:spcAft>
                <a:spcPts val="0"/>
              </a:spcAft>
              <a:buClr>
                <a:srgbClr val="000000"/>
              </a:buClr>
              <a:buSzPts val="7700"/>
              <a:buFont typeface="Times New Roman"/>
              <a:buNone/>
            </a:pPr>
            <a:r>
              <a:t/>
            </a:r>
            <a:endParaRPr b="0" i="0" sz="7699" u="none" cap="none" strike="noStrike">
              <a:solidFill>
                <a:schemeClr val="lt1"/>
              </a:solidFill>
              <a:latin typeface="Arial"/>
              <a:ea typeface="Arial"/>
              <a:cs typeface="Arial"/>
              <a:sym typeface="Arial"/>
            </a:endParaRPr>
          </a:p>
        </p:txBody>
      </p:sp>
      <p:sp>
        <p:nvSpPr>
          <p:cNvPr id="12" name="Google Shape;12;p2"/>
          <p:cNvSpPr txBox="1"/>
          <p:nvPr/>
        </p:nvSpPr>
        <p:spPr>
          <a:xfrm>
            <a:off x="11069598" y="40042357"/>
            <a:ext cx="10260092" cy="2301088"/>
          </a:xfrm>
          <a:prstGeom prst="rect">
            <a:avLst/>
          </a:prstGeom>
          <a:noFill/>
          <a:ln>
            <a:noFill/>
          </a:ln>
        </p:spPr>
        <p:txBody>
          <a:bodyPr anchorCtr="0" anchor="ctr" bIns="45675" lIns="91400" spcFirstLastPara="1" rIns="91400" wrap="square" tIns="45675">
            <a:noAutofit/>
          </a:bodyPr>
          <a:lstStyle/>
          <a:p>
            <a:pPr indent="0" lvl="0" marL="0" marR="0" rtl="0" algn="l">
              <a:lnSpc>
                <a:spcPct val="100000"/>
              </a:lnSpc>
              <a:spcBef>
                <a:spcPts val="0"/>
              </a:spcBef>
              <a:spcAft>
                <a:spcPts val="0"/>
              </a:spcAft>
              <a:buClr>
                <a:srgbClr val="000000"/>
              </a:buClr>
              <a:buSzPts val="7700"/>
              <a:buFont typeface="Times New Roman"/>
              <a:buNone/>
            </a:pPr>
            <a:r>
              <a:t/>
            </a:r>
            <a:endParaRPr b="0" i="0" sz="7699" u="none" cap="none" strike="noStrike">
              <a:solidFill>
                <a:schemeClr val="lt1"/>
              </a:solidFill>
              <a:latin typeface="Arial"/>
              <a:ea typeface="Arial"/>
              <a:cs typeface="Arial"/>
              <a:sym typeface="Arial"/>
            </a:endParaRPr>
          </a:p>
        </p:txBody>
      </p:sp>
      <p:sp>
        <p:nvSpPr>
          <p:cNvPr id="13" name="Google Shape;13;p2"/>
          <p:cNvSpPr txBox="1"/>
          <p:nvPr>
            <p:ph idx="12" type="sldNum"/>
          </p:nvPr>
        </p:nvSpPr>
        <p:spPr>
          <a:xfrm>
            <a:off x="23220127" y="40042357"/>
            <a:ext cx="7552215" cy="2293468"/>
          </a:xfrm>
          <a:prstGeom prst="rect">
            <a:avLst/>
          </a:prstGeom>
          <a:noFill/>
          <a:ln>
            <a:noFill/>
          </a:ln>
        </p:spPr>
        <p:txBody>
          <a:bodyPr anchorCtr="0" anchor="ctr" bIns="195475" lIns="390950" spcFirstLastPara="1" rIns="390950" wrap="square" tIns="195475">
            <a:noAutofit/>
          </a:bodyPr>
          <a:lstStyle>
            <a:lvl1pPr indent="0" lvl="0"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1pPr>
            <a:lvl2pPr indent="0" lvl="1"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2pPr>
            <a:lvl3pPr indent="0" lvl="2"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3pPr>
            <a:lvl4pPr indent="0" lvl="3"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4pPr>
            <a:lvl5pPr indent="0" lvl="4"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5pPr>
            <a:lvl6pPr indent="0" lvl="5"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6pPr>
            <a:lvl7pPr indent="0" lvl="6"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7pPr>
            <a:lvl8pPr indent="0" lvl="7"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8pPr>
            <a:lvl9pPr indent="0" lvl="8" marL="0" marR="0" rtl="0" algn="l">
              <a:lnSpc>
                <a:spcPct val="100000"/>
              </a:lnSpc>
              <a:spcBef>
                <a:spcPts val="0"/>
              </a:spcBef>
              <a:spcAft>
                <a:spcPts val="0"/>
              </a:spcAft>
              <a:buClr>
                <a:srgbClr val="FFFFFF"/>
              </a:buClr>
              <a:buSzPts val="7700"/>
              <a:buFont typeface="Arial"/>
              <a:buNone/>
              <a:defRPr b="0" i="0" sz="7699"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pt-B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png"/><Relationship Id="rId10" Type="http://schemas.openxmlformats.org/officeDocument/2006/relationships/image" Target="../media/image13.png"/><Relationship Id="rId13" Type="http://schemas.openxmlformats.org/officeDocument/2006/relationships/image" Target="../media/image6.png"/><Relationship Id="rId12"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2.png"/><Relationship Id="rId9" Type="http://schemas.openxmlformats.org/officeDocument/2006/relationships/image" Target="../media/image4.jpg"/><Relationship Id="rId15" Type="http://schemas.openxmlformats.org/officeDocument/2006/relationships/image" Target="../media/image11.png"/><Relationship Id="rId14" Type="http://schemas.openxmlformats.org/officeDocument/2006/relationships/image" Target="../media/image12.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9.png"/><Relationship Id="rId8"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17" name="Shape 117"/>
        <p:cNvGrpSpPr/>
        <p:nvPr/>
      </p:nvGrpSpPr>
      <p:grpSpPr>
        <a:xfrm>
          <a:off x="0" y="0"/>
          <a:ext cx="0" cy="0"/>
          <a:chOff x="0" y="0"/>
          <a:chExt cx="0" cy="0"/>
        </a:xfrm>
      </p:grpSpPr>
      <p:sp>
        <p:nvSpPr>
          <p:cNvPr id="118" name="Google Shape;118;p1"/>
          <p:cNvSpPr/>
          <p:nvPr/>
        </p:nvSpPr>
        <p:spPr>
          <a:xfrm>
            <a:off x="-61627" y="2182"/>
            <a:ext cx="32399400" cy="6334800"/>
          </a:xfrm>
          <a:prstGeom prst="roundRect">
            <a:avLst>
              <a:gd fmla="val 16667" name="adj"/>
            </a:avLst>
          </a:prstGeom>
          <a:solidFill>
            <a:srgbClr val="3C78D8"/>
          </a:solidFill>
          <a:ln cap="flat" cmpd="sng" w="19050">
            <a:solidFill>
              <a:srgbClr val="006666"/>
            </a:solidFill>
            <a:prstDash val="solid"/>
            <a:miter lim="800000"/>
            <a:headEnd len="sm" w="sm" type="none"/>
            <a:tailEnd len="sm" w="sm" type="none"/>
          </a:ln>
        </p:spPr>
        <p:txBody>
          <a:bodyPr anchorCtr="0" anchor="t" bIns="45675" lIns="91400" spcFirstLastPara="1" rIns="91400" wrap="square" tIns="45675">
            <a:noAutofit/>
          </a:bodyPr>
          <a:lstStyle/>
          <a:p>
            <a:pPr indent="0" lvl="0" marL="0" marR="0" rtl="0" algn="l">
              <a:lnSpc>
                <a:spcPct val="100000"/>
              </a:lnSpc>
              <a:spcBef>
                <a:spcPts val="0"/>
              </a:spcBef>
              <a:spcAft>
                <a:spcPts val="0"/>
              </a:spcAft>
              <a:buClr>
                <a:srgbClr val="000000"/>
              </a:buClr>
              <a:buSzPts val="7699"/>
              <a:buFont typeface="Arial"/>
              <a:buNone/>
            </a:pPr>
            <a:r>
              <a:t/>
            </a:r>
            <a:endParaRPr b="0" i="0" sz="7699" u="none" cap="none" strike="noStrike">
              <a:solidFill>
                <a:schemeClr val="lt1"/>
              </a:solidFill>
              <a:latin typeface="Arial"/>
              <a:ea typeface="Arial"/>
              <a:cs typeface="Arial"/>
              <a:sym typeface="Arial"/>
            </a:endParaRPr>
          </a:p>
        </p:txBody>
      </p:sp>
      <p:sp>
        <p:nvSpPr>
          <p:cNvPr id="119" name="Google Shape;119;p1"/>
          <p:cNvSpPr/>
          <p:nvPr/>
        </p:nvSpPr>
        <p:spPr>
          <a:xfrm>
            <a:off x="410781" y="6600289"/>
            <a:ext cx="15591900" cy="680400"/>
          </a:xfrm>
          <a:prstGeom prst="rect">
            <a:avLst/>
          </a:prstGeom>
          <a:solidFill>
            <a:srgbClr val="3C78D8"/>
          </a:solidFill>
          <a:ln cap="flat" cmpd="sng" w="9525">
            <a:solidFill>
              <a:srgbClr val="006666"/>
            </a:solidFill>
            <a:prstDash val="solid"/>
            <a:round/>
            <a:headEnd len="sm" w="sm" type="none"/>
            <a:tailEnd len="sm" w="sm" type="none"/>
          </a:ln>
        </p:spPr>
        <p:txBody>
          <a:bodyPr anchorCtr="0" anchor="t" bIns="45675" lIns="91400" spcFirstLastPara="1" rIns="91400" wrap="square" tIns="45675">
            <a:noAutofit/>
          </a:bodyPr>
          <a:lstStyle/>
          <a:p>
            <a:pPr indent="0" lvl="0" marL="0" marR="0" rtl="0" algn="l">
              <a:lnSpc>
                <a:spcPct val="100000"/>
              </a:lnSpc>
              <a:spcBef>
                <a:spcPts val="0"/>
              </a:spcBef>
              <a:spcAft>
                <a:spcPts val="0"/>
              </a:spcAft>
              <a:buClr>
                <a:srgbClr val="000000"/>
              </a:buClr>
              <a:buSzPts val="5999"/>
              <a:buFont typeface="Arial"/>
              <a:buNone/>
            </a:pPr>
            <a:r>
              <a:t/>
            </a:r>
            <a:endParaRPr b="0" i="0" sz="5999" u="none" cap="none" strike="noStrike">
              <a:solidFill>
                <a:schemeClr val="lt1"/>
              </a:solidFill>
              <a:latin typeface="Arial"/>
              <a:ea typeface="Arial"/>
              <a:cs typeface="Arial"/>
              <a:sym typeface="Arial"/>
            </a:endParaRPr>
          </a:p>
        </p:txBody>
      </p:sp>
      <p:sp>
        <p:nvSpPr>
          <p:cNvPr id="120" name="Google Shape;120;p1"/>
          <p:cNvSpPr txBox="1"/>
          <p:nvPr/>
        </p:nvSpPr>
        <p:spPr>
          <a:xfrm>
            <a:off x="1127739" y="6632676"/>
            <a:ext cx="14666100" cy="2248800"/>
          </a:xfrm>
          <a:prstGeom prst="rect">
            <a:avLst/>
          </a:prstGeom>
          <a:noFill/>
          <a:ln>
            <a:noFill/>
          </a:ln>
        </p:spPr>
        <p:txBody>
          <a:bodyPr anchorCtr="0" anchor="t" bIns="46775" lIns="89975" spcFirstLastPara="1" rIns="89975" wrap="square" tIns="46775">
            <a:spAutoFit/>
          </a:bodyPr>
          <a:lstStyle/>
          <a:p>
            <a:pPr indent="0" lvl="0" marL="0" marR="0" rtl="0" algn="ctr">
              <a:lnSpc>
                <a:spcPct val="100000"/>
              </a:lnSpc>
              <a:spcBef>
                <a:spcPts val="0"/>
              </a:spcBef>
              <a:spcAft>
                <a:spcPts val="0"/>
              </a:spcAft>
              <a:buClr>
                <a:srgbClr val="000000"/>
              </a:buClr>
              <a:buSzPts val="3000"/>
              <a:buFont typeface="Arial"/>
              <a:buNone/>
            </a:pPr>
            <a:r>
              <a:rPr b="1" i="0" lang="pt-BR" sz="3000" u="none" cap="none" strike="noStrike">
                <a:solidFill>
                  <a:srgbClr val="000000"/>
                </a:solidFill>
                <a:latin typeface="Arial"/>
                <a:ea typeface="Arial"/>
                <a:cs typeface="Arial"/>
                <a:sym typeface="Arial"/>
              </a:rPr>
              <a:t>Introdução</a:t>
            </a:r>
            <a:endParaRPr b="1" i="0" sz="3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5399"/>
              <a:buFont typeface="Arial"/>
              <a:buNone/>
            </a:pPr>
            <a:r>
              <a:rPr b="0" i="0" lang="pt-BR" sz="5399"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3200"/>
              <a:buFont typeface="Arial"/>
              <a:buNone/>
            </a:pPr>
            <a:r>
              <a:rPr b="0" i="0" lang="pt-BR" sz="3200" u="none" cap="none" strike="noStrike">
                <a:solidFill>
                  <a:srgbClr val="000000"/>
                </a:solidFill>
                <a:latin typeface="Arial"/>
                <a:ea typeface="Arial"/>
                <a:cs typeface="Arial"/>
                <a:sym typeface="Arial"/>
              </a:rPr>
              <a:t>		</a:t>
            </a:r>
            <a:endParaRPr b="0" i="1" sz="3200" u="none" cap="none" strike="noStrike">
              <a:solidFill>
                <a:srgbClr val="000000"/>
              </a:solidFill>
              <a:latin typeface="Arial"/>
              <a:ea typeface="Arial"/>
              <a:cs typeface="Arial"/>
              <a:sym typeface="Arial"/>
            </a:endParaRPr>
          </a:p>
        </p:txBody>
      </p:sp>
      <p:sp>
        <p:nvSpPr>
          <p:cNvPr id="121" name="Google Shape;121;p1"/>
          <p:cNvSpPr/>
          <p:nvPr/>
        </p:nvSpPr>
        <p:spPr>
          <a:xfrm>
            <a:off x="50192" y="360557"/>
            <a:ext cx="32399400" cy="6942600"/>
          </a:xfrm>
          <a:prstGeom prst="rect">
            <a:avLst/>
          </a:prstGeom>
          <a:noFill/>
          <a:ln>
            <a:noFill/>
          </a:ln>
        </p:spPr>
        <p:txBody>
          <a:bodyPr anchorCtr="0" anchor="t" bIns="46775" lIns="89975" spcFirstLastPara="1" rIns="89975" wrap="square" tIns="46775">
            <a:noAutofit/>
          </a:bodyPr>
          <a:lstStyle/>
          <a:p>
            <a:pPr indent="0" lvl="0" marL="0" marR="0" rtl="0" algn="ctr">
              <a:lnSpc>
                <a:spcPct val="115000"/>
              </a:lnSpc>
              <a:spcBef>
                <a:spcPts val="1000"/>
              </a:spcBef>
              <a:spcAft>
                <a:spcPts val="0"/>
              </a:spcAft>
              <a:buClr>
                <a:srgbClr val="000000"/>
              </a:buClr>
              <a:buSzPts val="6000"/>
              <a:buFont typeface="Arial"/>
              <a:buNone/>
            </a:pPr>
            <a:r>
              <a:rPr b="1" i="0" lang="pt-BR" sz="6000" u="none" cap="none" strike="noStrike">
                <a:solidFill>
                  <a:schemeClr val="dk1"/>
                </a:solidFill>
                <a:latin typeface="Arial"/>
                <a:ea typeface="Arial"/>
                <a:cs typeface="Arial"/>
                <a:sym typeface="Arial"/>
              </a:rPr>
              <a:t>Uso da Tecnologia para Viabilizar o Acesso</a:t>
            </a:r>
            <a:endParaRPr b="1" i="0" sz="6000" u="none" cap="none" strike="noStrike">
              <a:solidFill>
                <a:schemeClr val="dk1"/>
              </a:solidFill>
              <a:latin typeface="Arial"/>
              <a:ea typeface="Arial"/>
              <a:cs typeface="Arial"/>
              <a:sym typeface="Arial"/>
            </a:endParaRPr>
          </a:p>
          <a:p>
            <a:pPr indent="0" lvl="0" marL="0" marR="0" rtl="0" algn="ctr">
              <a:lnSpc>
                <a:spcPct val="115000"/>
              </a:lnSpc>
              <a:spcBef>
                <a:spcPts val="1000"/>
              </a:spcBef>
              <a:spcAft>
                <a:spcPts val="0"/>
              </a:spcAft>
              <a:buClr>
                <a:srgbClr val="000000"/>
              </a:buClr>
              <a:buSzPts val="6000"/>
              <a:buFont typeface="Arial"/>
              <a:buNone/>
            </a:pPr>
            <a:r>
              <a:rPr b="1" i="0" lang="pt-BR" sz="6000" u="none" cap="none" strike="noStrike">
                <a:solidFill>
                  <a:schemeClr val="dk1"/>
                </a:solidFill>
                <a:latin typeface="Arial"/>
                <a:ea typeface="Arial"/>
                <a:cs typeface="Arial"/>
                <a:sym typeface="Arial"/>
              </a:rPr>
              <a:t> a Bulas de Medicamentos</a:t>
            </a:r>
            <a:endParaRPr b="1" i="0" sz="6000" u="none" cap="none" strike="noStrike">
              <a:solidFill>
                <a:schemeClr val="dk1"/>
              </a:solidFill>
              <a:latin typeface="Arial"/>
              <a:ea typeface="Arial"/>
              <a:cs typeface="Arial"/>
              <a:sym typeface="Arial"/>
            </a:endParaRPr>
          </a:p>
          <a:p>
            <a:pPr indent="0" lvl="0" marL="0" marR="0" rtl="0" algn="ctr">
              <a:lnSpc>
                <a:spcPct val="115000"/>
              </a:lnSpc>
              <a:spcBef>
                <a:spcPts val="1000"/>
              </a:spcBef>
              <a:spcAft>
                <a:spcPts val="0"/>
              </a:spcAft>
              <a:buClr>
                <a:srgbClr val="000000"/>
              </a:buClr>
              <a:buSzPts val="3000"/>
              <a:buFont typeface="Arial"/>
              <a:buNone/>
            </a:pPr>
            <a:r>
              <a:rPr b="1" i="0" lang="pt-BR" sz="3000" u="none" cap="none" strike="noStrike">
                <a:solidFill>
                  <a:schemeClr val="dk1"/>
                </a:solidFill>
                <a:latin typeface="Arial"/>
                <a:ea typeface="Arial"/>
                <a:cs typeface="Arial"/>
                <a:sym typeface="Arial"/>
              </a:rPr>
              <a:t>E. E. E. M. Elisa Tramontina </a:t>
            </a:r>
            <a:endParaRPr b="1" i="0" sz="3000" u="none" cap="none" strike="noStrike">
              <a:solidFill>
                <a:schemeClr val="dk1"/>
              </a:solidFill>
              <a:latin typeface="Arial"/>
              <a:ea typeface="Arial"/>
              <a:cs typeface="Arial"/>
              <a:sym typeface="Arial"/>
            </a:endParaRPr>
          </a:p>
          <a:p>
            <a:pPr indent="0" lvl="0" marL="0" marR="0" rtl="0" algn="ctr">
              <a:lnSpc>
                <a:spcPct val="115000"/>
              </a:lnSpc>
              <a:spcBef>
                <a:spcPts val="1000"/>
              </a:spcBef>
              <a:spcAft>
                <a:spcPts val="0"/>
              </a:spcAft>
              <a:buClr>
                <a:srgbClr val="000000"/>
              </a:buClr>
              <a:buSzPts val="3000"/>
              <a:buFont typeface="Arial"/>
              <a:buNone/>
            </a:pPr>
            <a:r>
              <a:rPr b="1" i="0" lang="pt-BR" sz="3000" u="none" cap="none" strike="noStrike">
                <a:solidFill>
                  <a:schemeClr val="dk1"/>
                </a:solidFill>
                <a:latin typeface="Arial"/>
                <a:ea typeface="Arial"/>
                <a:cs typeface="Arial"/>
                <a:sym typeface="Arial"/>
              </a:rPr>
              <a:t> R. R. José Raimundo Carloto, 329 – Vila Nova, Carlos Barbosa</a:t>
            </a:r>
            <a:endParaRPr b="0" i="0" sz="1400" u="none" cap="none" strike="noStrike">
              <a:solidFill>
                <a:srgbClr val="000000"/>
              </a:solidFill>
              <a:latin typeface="Arial"/>
              <a:ea typeface="Arial"/>
              <a:cs typeface="Arial"/>
              <a:sym typeface="Arial"/>
            </a:endParaRPr>
          </a:p>
          <a:p>
            <a:pPr indent="0" lvl="0" marL="0" marR="0" rtl="0" algn="ctr">
              <a:lnSpc>
                <a:spcPct val="115000"/>
              </a:lnSpc>
              <a:spcBef>
                <a:spcPts val="1000"/>
              </a:spcBef>
              <a:spcAft>
                <a:spcPts val="0"/>
              </a:spcAft>
              <a:buClr>
                <a:srgbClr val="000000"/>
              </a:buClr>
              <a:buSzPts val="3000"/>
              <a:buFont typeface="Arial"/>
              <a:buNone/>
            </a:pPr>
            <a:r>
              <a:rPr b="1" i="0" lang="pt-BR" sz="3000" u="none" cap="none" strike="noStrike">
                <a:solidFill>
                  <a:schemeClr val="dk1"/>
                </a:solidFill>
                <a:latin typeface="Arial"/>
                <a:ea typeface="Arial"/>
                <a:cs typeface="Arial"/>
                <a:sym typeface="Arial"/>
              </a:rPr>
              <a:t> 2º ano do Ensino Médio </a:t>
            </a:r>
            <a:endParaRPr b="1" i="0" sz="3000" u="none" cap="none" strike="noStrike">
              <a:solidFill>
                <a:schemeClr val="dk1"/>
              </a:solidFill>
              <a:latin typeface="Arial"/>
              <a:ea typeface="Arial"/>
              <a:cs typeface="Arial"/>
              <a:sym typeface="Arial"/>
            </a:endParaRPr>
          </a:p>
          <a:p>
            <a:pPr indent="0" lvl="0" marL="0" marR="0" rtl="0" algn="ctr">
              <a:lnSpc>
                <a:spcPct val="115000"/>
              </a:lnSpc>
              <a:spcBef>
                <a:spcPts val="0"/>
              </a:spcBef>
              <a:spcAft>
                <a:spcPts val="0"/>
              </a:spcAft>
              <a:buClr>
                <a:srgbClr val="000000"/>
              </a:buClr>
              <a:buSzPts val="3000"/>
              <a:buFont typeface="Arial"/>
              <a:buNone/>
            </a:pPr>
            <a:r>
              <a:rPr b="1" i="0" lang="pt-BR" sz="3000" u="none" cap="none" strike="noStrike">
                <a:solidFill>
                  <a:schemeClr val="dk1"/>
                </a:solidFill>
                <a:latin typeface="Arial"/>
                <a:ea typeface="Arial"/>
                <a:cs typeface="Arial"/>
                <a:sym typeface="Arial"/>
              </a:rPr>
              <a:t>Larissa Flach e Letícia M. Grings,</a:t>
            </a:r>
            <a:endParaRPr b="1" i="0" sz="3000" u="none" cap="none" strike="noStrike">
              <a:solidFill>
                <a:schemeClr val="dk1"/>
              </a:solidFill>
              <a:latin typeface="Arial"/>
              <a:ea typeface="Arial"/>
              <a:cs typeface="Arial"/>
              <a:sym typeface="Arial"/>
            </a:endParaRPr>
          </a:p>
          <a:p>
            <a:pPr indent="0" lvl="0" marL="0" marR="0" rtl="0" algn="ctr">
              <a:lnSpc>
                <a:spcPct val="115000"/>
              </a:lnSpc>
              <a:spcBef>
                <a:spcPts val="0"/>
              </a:spcBef>
              <a:spcAft>
                <a:spcPts val="0"/>
              </a:spcAft>
              <a:buClr>
                <a:srgbClr val="000000"/>
              </a:buClr>
              <a:buSzPts val="3000"/>
              <a:buFont typeface="Arial"/>
              <a:buNone/>
            </a:pPr>
            <a:r>
              <a:rPr b="1" i="0" lang="pt-BR" sz="3000" u="none" cap="none" strike="noStrike">
                <a:solidFill>
                  <a:schemeClr val="dk1"/>
                </a:solidFill>
                <a:latin typeface="Arial"/>
                <a:ea typeface="Arial"/>
                <a:cs typeface="Arial"/>
                <a:sym typeface="Arial"/>
              </a:rPr>
              <a:t>Sandra Seleri (Orientadora), *Karine Kurmann (Coorientadora)</a:t>
            </a:r>
            <a:endParaRPr b="1" i="0" sz="3000" u="none" cap="none" strike="noStrike">
              <a:solidFill>
                <a:schemeClr val="dk1"/>
              </a:solidFill>
              <a:latin typeface="Arial"/>
              <a:ea typeface="Arial"/>
              <a:cs typeface="Arial"/>
              <a:sym typeface="Arial"/>
            </a:endParaRPr>
          </a:p>
          <a:p>
            <a:pPr indent="0" lvl="0" marL="0" marR="0" rtl="0" algn="just">
              <a:lnSpc>
                <a:spcPct val="115000"/>
              </a:lnSpc>
              <a:spcBef>
                <a:spcPts val="1200"/>
              </a:spcBef>
              <a:spcAft>
                <a:spcPts val="0"/>
              </a:spcAft>
              <a:buClr>
                <a:srgbClr val="000000"/>
              </a:buClr>
              <a:buSzPts val="3000"/>
              <a:buFont typeface="Arial"/>
              <a:buNone/>
            </a:pPr>
            <a:r>
              <a:rPr b="0" i="0" lang="pt-BR" sz="3000" u="none" cap="none" strike="noStrike">
                <a:solidFill>
                  <a:schemeClr val="dk1"/>
                </a:solidFill>
                <a:latin typeface="Arial"/>
                <a:ea typeface="Arial"/>
                <a:cs typeface="Arial"/>
                <a:sym typeface="Arial"/>
              </a:rPr>
              <a:t> </a:t>
            </a:r>
            <a:endParaRPr b="0" i="0" sz="3000" u="none" cap="none" strike="noStrike">
              <a:solidFill>
                <a:schemeClr val="dk1"/>
              </a:solidFill>
              <a:latin typeface="Arial"/>
              <a:ea typeface="Arial"/>
              <a:cs typeface="Arial"/>
              <a:sym typeface="Arial"/>
            </a:endParaRPr>
          </a:p>
          <a:p>
            <a:pPr indent="0" lvl="0" marL="0" marR="0" rtl="0" algn="ctr">
              <a:lnSpc>
                <a:spcPct val="100000"/>
              </a:lnSpc>
              <a:spcBef>
                <a:spcPts val="1200"/>
              </a:spcBef>
              <a:spcAft>
                <a:spcPts val="100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pic>
        <p:nvPicPr>
          <p:cNvPr id="122" name="Google Shape;122;p1"/>
          <p:cNvPicPr preferRelativeResize="0"/>
          <p:nvPr/>
        </p:nvPicPr>
        <p:blipFill rotWithShape="1">
          <a:blip r:embed="rId3">
            <a:alphaModFix/>
          </a:blip>
          <a:srcRect b="0" l="0" r="0" t="0"/>
          <a:stretch/>
        </p:blipFill>
        <p:spPr>
          <a:xfrm>
            <a:off x="2517657" y="2018677"/>
            <a:ext cx="3706162" cy="2814758"/>
          </a:xfrm>
          <a:prstGeom prst="rect">
            <a:avLst/>
          </a:prstGeom>
          <a:noFill/>
          <a:ln>
            <a:noFill/>
          </a:ln>
        </p:spPr>
      </p:pic>
      <p:pic>
        <p:nvPicPr>
          <p:cNvPr id="123" name="Google Shape;123;p1"/>
          <p:cNvPicPr preferRelativeResize="0"/>
          <p:nvPr/>
        </p:nvPicPr>
        <p:blipFill rotWithShape="1">
          <a:blip r:embed="rId4">
            <a:alphaModFix/>
          </a:blip>
          <a:srcRect b="0" l="0" r="0" t="0"/>
          <a:stretch/>
        </p:blipFill>
        <p:spPr>
          <a:xfrm>
            <a:off x="26314409" y="2018677"/>
            <a:ext cx="3818131" cy="2710542"/>
          </a:xfrm>
          <a:prstGeom prst="rect">
            <a:avLst/>
          </a:prstGeom>
          <a:noFill/>
          <a:ln>
            <a:noFill/>
          </a:ln>
        </p:spPr>
      </p:pic>
      <p:sp>
        <p:nvSpPr>
          <p:cNvPr id="124" name="Google Shape;124;p1"/>
          <p:cNvSpPr txBox="1"/>
          <p:nvPr/>
        </p:nvSpPr>
        <p:spPr>
          <a:xfrm>
            <a:off x="513166" y="7410620"/>
            <a:ext cx="15440100" cy="4333800"/>
          </a:xfrm>
          <a:prstGeom prst="rect">
            <a:avLst/>
          </a:prstGeom>
          <a:noFill/>
          <a:ln>
            <a:noFill/>
          </a:ln>
        </p:spPr>
        <p:txBody>
          <a:bodyPr anchorCtr="0" anchor="t" bIns="45675" lIns="91400" spcFirstLastPara="1" rIns="91400" wrap="square" tIns="45675">
            <a:spAutoFit/>
          </a:bodyPr>
          <a:lstStyle/>
          <a:p>
            <a:pPr indent="444455" lvl="0" marL="0" marR="0" rtl="0" algn="just">
              <a:lnSpc>
                <a:spcPct val="115000"/>
              </a:lnSpc>
              <a:spcBef>
                <a:spcPts val="120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Com a motivação de buscar uma forma de que toda a sociedade consiga acessar as informações das bulas, o presente projeto busca um método alternativo de concretizar essa realidade.</a:t>
            </a:r>
            <a:endParaRPr b="0" i="0" sz="2000" u="none" cap="none" strike="noStrike">
              <a:solidFill>
                <a:schemeClr val="dk1"/>
              </a:solidFill>
              <a:latin typeface="Arial"/>
              <a:ea typeface="Arial"/>
              <a:cs typeface="Arial"/>
              <a:sym typeface="Arial"/>
            </a:endParaRPr>
          </a:p>
          <a:p>
            <a:pPr indent="546045" lvl="0" marL="0" marR="0" rtl="0" algn="just">
              <a:lnSpc>
                <a:spcPct val="115000"/>
              </a:lnSpc>
              <a:spcBef>
                <a:spcPts val="120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Visando que muitas pessoas não acessem a bula pelo tamanho das letras, pela quantidade de informação, pela dificuldade do entendimento do linguajar que é utilizado, por não ter alternativas de acessá-la, entre outras situações, criamos um protótipo de aplicativo da bula, onde que ela será mais acessível e contará com ela completa, resumida e de forma falada para que seja possível o retorno da busca de informações na mesma por toda sociedade.</a:t>
            </a:r>
            <a:endParaRPr b="0" i="0" sz="2000" u="none" cap="none" strike="noStrike">
              <a:solidFill>
                <a:schemeClr val="dk1"/>
              </a:solidFill>
              <a:latin typeface="Arial"/>
              <a:ea typeface="Arial"/>
              <a:cs typeface="Arial"/>
              <a:sym typeface="Arial"/>
            </a:endParaRPr>
          </a:p>
          <a:p>
            <a:pPr indent="546045" lvl="0" marL="0" marR="0" rtl="0" algn="just">
              <a:lnSpc>
                <a:spcPct val="115000"/>
              </a:lnSpc>
              <a:spcBef>
                <a:spcPts val="100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O protótipo está em fase de testes e pode ser modificado durante os estudos. Acreditamos que é possível melhorar para que ele se torne ainda mais prático e de fácil acesso. O uso de QR Codes nas embalagens é mais uma iniciativa de tornar ainda mais simples adquirir as informações necessárias para ingerir os medicamentos com segurança.</a:t>
            </a:r>
            <a:endParaRPr b="0" i="0" sz="2000" u="none" cap="none" strike="noStrike">
              <a:solidFill>
                <a:schemeClr val="dk1"/>
              </a:solidFill>
              <a:latin typeface="Arial"/>
              <a:ea typeface="Arial"/>
              <a:cs typeface="Arial"/>
              <a:sym typeface="Arial"/>
            </a:endParaRPr>
          </a:p>
          <a:p>
            <a:pPr indent="0" lvl="0" marL="0" marR="0" rtl="0" algn="just">
              <a:lnSpc>
                <a:spcPct val="100000"/>
              </a:lnSpc>
              <a:spcBef>
                <a:spcPts val="1000"/>
              </a:spcBef>
              <a:spcAft>
                <a:spcPts val="0"/>
              </a:spcAft>
              <a:buClr>
                <a:srgbClr val="000000"/>
              </a:buClr>
              <a:buSzPts val="3200"/>
              <a:buFont typeface="Arial"/>
              <a:buNone/>
            </a:pPr>
            <a:r>
              <a:t/>
            </a:r>
            <a:endParaRPr b="0" i="0" sz="3200" u="none" cap="none" strike="noStrike">
              <a:solidFill>
                <a:schemeClr val="dk1"/>
              </a:solidFill>
              <a:latin typeface="Arial"/>
              <a:ea typeface="Arial"/>
              <a:cs typeface="Arial"/>
              <a:sym typeface="Arial"/>
            </a:endParaRPr>
          </a:p>
        </p:txBody>
      </p:sp>
      <p:sp>
        <p:nvSpPr>
          <p:cNvPr id="125" name="Google Shape;125;p1"/>
          <p:cNvSpPr/>
          <p:nvPr/>
        </p:nvSpPr>
        <p:spPr>
          <a:xfrm>
            <a:off x="474308" y="12372636"/>
            <a:ext cx="15440100" cy="6817200"/>
          </a:xfrm>
          <a:prstGeom prst="rect">
            <a:avLst/>
          </a:prstGeom>
          <a:noFill/>
          <a:ln>
            <a:noFill/>
          </a:ln>
        </p:spPr>
        <p:txBody>
          <a:bodyPr anchorCtr="0" anchor="t" bIns="45700" lIns="91425" spcFirstLastPara="1" rIns="91425" wrap="square" tIns="45700">
            <a:noAutofit/>
          </a:bodyPr>
          <a:lstStyle/>
          <a:p>
            <a:pPr indent="0" lvl="0" marL="0" marR="0" rtl="0" algn="just">
              <a:lnSpc>
                <a:spcPct val="115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Os dados foram coletados através de:</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Pesquisas teóricas realizadas de forma remota e pessoalmente em uma de nossas casas, onde buscamos artigos, revistas e sites que remetessem ao assunto de nosso projeto;</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Desenvolvemos perguntas para os questionários que foram realizados nos formulários do Google e foram direcionados à idosos, sociedade em geral e alunos de primeiro e segundo ano do ensino médio, da Escola Estadual de Ensino Médio Elisa Tramontina, localizada  na Rua José Raimundo Carlotto, 329, Bairro Vila Nova, Carlos Barbosa;</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Aplicamos os formulários com os 169 alunos, com 29 idosos (familiares dos alunos) e 248 pessoas da sociedade;</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Realizamos a entrevista virtualmente com a Andressa Klassmann, estudante de Farmácia;</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Efetuamos uma entrevista com Roberto Ferranti, que é um PcD (Pessoa com Deficiência Visual), diretamente na sua casa, Rua Nossa Senhora do Carmo 172, Bairro Alfândega - Garibaldi;</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Demos início ao nosso Diário de Bordo, primeiramente escrevemos em um documento no computador e depois que retornamos a encontrarmo-nos com mais frequência, compramos um caderno físico para registrar nossos encontros, imagens e todas as atividades que estávamos realizando durante o projeto, em um de nossos endereços na Rua 21 de abril, 315, Bairro Centro - Carlos Barbosa;</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Iniciamos o protótipo de nosso aplicativo em nossos endereços  Rua 21 de abril, 315, Bairro Centro - Carlos Barbosa e Rua Humberto Acorsi, 706, Bairro Aurora - Carlos Barbosa;</a:t>
            </a:r>
            <a:endParaRPr b="0" i="0" sz="1400" u="none" cap="none" strike="noStrike">
              <a:solidFill>
                <a:srgbClr val="000000"/>
              </a:solidFill>
              <a:latin typeface="Arial"/>
              <a:ea typeface="Arial"/>
              <a:cs typeface="Arial"/>
              <a:sym typeface="Arial"/>
            </a:endParaRPr>
          </a:p>
          <a:p>
            <a:pPr indent="-431756" lvl="0" marL="457154" marR="0" rtl="0" algn="just">
              <a:lnSpc>
                <a:spcPct val="115000"/>
              </a:lnSpc>
              <a:spcBef>
                <a:spcPts val="0"/>
              </a:spcBef>
              <a:spcAft>
                <a:spcPts val="0"/>
              </a:spcAft>
              <a:buClr>
                <a:schemeClr val="dk1"/>
              </a:buClr>
              <a:buSzPts val="3200"/>
              <a:buFont typeface="Arial"/>
              <a:buChar char="-"/>
            </a:pPr>
            <a:r>
              <a:rPr b="0" i="0" lang="pt-BR" sz="2000" u="none" cap="none" strike="noStrike">
                <a:solidFill>
                  <a:schemeClr val="dk1"/>
                </a:solidFill>
                <a:latin typeface="Arial"/>
                <a:ea typeface="Arial"/>
                <a:cs typeface="Arial"/>
                <a:sym typeface="Arial"/>
              </a:rPr>
              <a:t> Realizamos uma entrevista virtualmente com o Dr. Daniel Angheben, que trabalha no consultório da </a:t>
            </a:r>
            <a:r>
              <a:rPr b="0" i="0" lang="pt-BR" sz="2000" u="none" cap="none" strike="noStrike">
                <a:solidFill>
                  <a:srgbClr val="202124"/>
                </a:solidFill>
                <a:highlight>
                  <a:srgbClr val="FFFFFF"/>
                </a:highlight>
                <a:latin typeface="Arial"/>
                <a:ea typeface="Arial"/>
                <a:cs typeface="Arial"/>
                <a:sym typeface="Arial"/>
              </a:rPr>
              <a:t>Tramontina S.A. Cutelaria</a:t>
            </a:r>
            <a:r>
              <a:rPr b="0" i="0" lang="pt-BR" sz="2000" u="none" cap="none" strike="noStrike">
                <a:solidFill>
                  <a:schemeClr val="dk1"/>
                </a:solidFill>
                <a:latin typeface="Arial"/>
                <a:ea typeface="Arial"/>
                <a:cs typeface="Arial"/>
                <a:sym typeface="Arial"/>
              </a:rPr>
              <a:t>, que se localiza na Avenida Vinte e Cinco de Setembro, 1024, Bairro Triângulo - Carlos Barbosa;</a:t>
            </a:r>
            <a:endParaRPr b="0" i="0" sz="1400" u="none" cap="none" strike="noStrike">
              <a:solidFill>
                <a:srgbClr val="000000"/>
              </a:solidFill>
              <a:latin typeface="Arial"/>
              <a:ea typeface="Arial"/>
              <a:cs typeface="Arial"/>
              <a:sym typeface="Arial"/>
            </a:endParaRPr>
          </a:p>
          <a:p>
            <a:pPr indent="0" lvl="0" marL="457154" marR="0" rtl="0" algn="just">
              <a:lnSpc>
                <a:spcPct val="115000"/>
              </a:lnSpc>
              <a:spcBef>
                <a:spcPts val="0"/>
              </a:spcBef>
              <a:spcAft>
                <a:spcPts val="0"/>
              </a:spcAft>
              <a:buClr>
                <a:srgbClr val="000000"/>
              </a:buClr>
              <a:buSzPts val="2000"/>
              <a:buFont typeface="Arial"/>
              <a:buNone/>
            </a:pPr>
            <a:r>
              <a:t/>
            </a:r>
            <a:endParaRPr b="1" i="0" sz="2000" u="none" cap="none" strike="noStrike">
              <a:solidFill>
                <a:schemeClr val="dk1"/>
              </a:solidFill>
              <a:latin typeface="Arial"/>
              <a:ea typeface="Arial"/>
              <a:cs typeface="Arial"/>
              <a:sym typeface="Arial"/>
            </a:endParaRPr>
          </a:p>
        </p:txBody>
      </p:sp>
      <p:sp>
        <p:nvSpPr>
          <p:cNvPr id="126" name="Google Shape;126;p1"/>
          <p:cNvSpPr/>
          <p:nvPr/>
        </p:nvSpPr>
        <p:spPr>
          <a:xfrm>
            <a:off x="474308" y="11392336"/>
            <a:ext cx="15534600" cy="591600"/>
          </a:xfrm>
          <a:prstGeom prst="rect">
            <a:avLst/>
          </a:prstGeom>
          <a:solidFill>
            <a:srgbClr val="3C78D8"/>
          </a:solidFill>
          <a:ln cap="flat" cmpd="sng" w="9525">
            <a:solidFill>
              <a:srgbClr val="006666"/>
            </a:solidFill>
            <a:prstDash val="solid"/>
            <a:round/>
            <a:headEnd len="sm" w="sm" type="none"/>
            <a:tailEnd len="sm" w="sm" type="none"/>
          </a:ln>
        </p:spPr>
        <p:txBody>
          <a:bodyPr anchorCtr="0" anchor="t" bIns="45675" lIns="91400" spcFirstLastPara="1" rIns="91400" wrap="square" tIns="45675">
            <a:noAutofit/>
          </a:bodyPr>
          <a:lstStyle/>
          <a:p>
            <a:pPr indent="0" lvl="0" marL="0" marR="0" rtl="0" algn="l">
              <a:lnSpc>
                <a:spcPct val="100000"/>
              </a:lnSpc>
              <a:spcBef>
                <a:spcPts val="0"/>
              </a:spcBef>
              <a:spcAft>
                <a:spcPts val="0"/>
              </a:spcAft>
              <a:buClr>
                <a:srgbClr val="000000"/>
              </a:buClr>
              <a:buSzPts val="5999"/>
              <a:buFont typeface="Arial"/>
              <a:buNone/>
            </a:pPr>
            <a:r>
              <a:t/>
            </a:r>
            <a:endParaRPr b="0" i="0" sz="5999" u="none" cap="none" strike="noStrike">
              <a:solidFill>
                <a:schemeClr val="lt1"/>
              </a:solidFill>
              <a:latin typeface="Arial"/>
              <a:ea typeface="Arial"/>
              <a:cs typeface="Arial"/>
              <a:sym typeface="Arial"/>
            </a:endParaRPr>
          </a:p>
        </p:txBody>
      </p:sp>
      <p:sp>
        <p:nvSpPr>
          <p:cNvPr id="127" name="Google Shape;127;p1"/>
          <p:cNvSpPr txBox="1"/>
          <p:nvPr/>
        </p:nvSpPr>
        <p:spPr>
          <a:xfrm>
            <a:off x="410776" y="11389668"/>
            <a:ext cx="15743700" cy="2248500"/>
          </a:xfrm>
          <a:prstGeom prst="rect">
            <a:avLst/>
          </a:prstGeom>
          <a:noFill/>
          <a:ln>
            <a:noFill/>
          </a:ln>
        </p:spPr>
        <p:txBody>
          <a:bodyPr anchorCtr="0" anchor="t" bIns="46775" lIns="89975" spcFirstLastPara="1" rIns="89975" wrap="square" tIns="46775">
            <a:spAutoFit/>
          </a:bodyPr>
          <a:lstStyle/>
          <a:p>
            <a:pPr indent="0" lvl="0" marL="0" marR="0" rtl="0" algn="ctr">
              <a:lnSpc>
                <a:spcPct val="100000"/>
              </a:lnSpc>
              <a:spcBef>
                <a:spcPts val="0"/>
              </a:spcBef>
              <a:spcAft>
                <a:spcPts val="0"/>
              </a:spcAft>
              <a:buClr>
                <a:srgbClr val="000000"/>
              </a:buClr>
              <a:buSzPts val="3000"/>
              <a:buFont typeface="Arial"/>
              <a:buNone/>
            </a:pPr>
            <a:r>
              <a:rPr b="1" i="0" lang="pt-BR" sz="3000" u="none" cap="none" strike="noStrike">
                <a:solidFill>
                  <a:srgbClr val="000000"/>
                </a:solidFill>
                <a:latin typeface="Arial"/>
                <a:ea typeface="Arial"/>
                <a:cs typeface="Arial"/>
                <a:sym typeface="Arial"/>
              </a:rPr>
              <a:t>Métodos</a:t>
            </a:r>
            <a:endParaRPr b="1" i="0" sz="3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5399"/>
              <a:buFont typeface="Arial"/>
              <a:buNone/>
            </a:pPr>
            <a:r>
              <a:rPr b="0" i="0" lang="pt-BR" sz="5399"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3200"/>
              <a:buFont typeface="Arial"/>
              <a:buNone/>
            </a:pPr>
            <a:r>
              <a:rPr b="0" i="0" lang="pt-BR" sz="3200" u="none" cap="none" strike="noStrike">
                <a:solidFill>
                  <a:srgbClr val="000000"/>
                </a:solidFill>
                <a:latin typeface="Arial"/>
                <a:ea typeface="Arial"/>
                <a:cs typeface="Arial"/>
                <a:sym typeface="Arial"/>
              </a:rPr>
              <a:t>		</a:t>
            </a:r>
            <a:endParaRPr b="0" i="1" sz="3200" u="none" cap="none" strike="noStrike">
              <a:solidFill>
                <a:srgbClr val="000000"/>
              </a:solidFill>
              <a:latin typeface="Arial"/>
              <a:ea typeface="Arial"/>
              <a:cs typeface="Arial"/>
              <a:sym typeface="Arial"/>
            </a:endParaRPr>
          </a:p>
        </p:txBody>
      </p:sp>
      <p:sp>
        <p:nvSpPr>
          <p:cNvPr id="128" name="Google Shape;128;p1"/>
          <p:cNvSpPr/>
          <p:nvPr/>
        </p:nvSpPr>
        <p:spPr>
          <a:xfrm>
            <a:off x="513166" y="19138470"/>
            <a:ext cx="15591900" cy="593400"/>
          </a:xfrm>
          <a:prstGeom prst="rect">
            <a:avLst/>
          </a:prstGeom>
          <a:solidFill>
            <a:srgbClr val="3C78D8"/>
          </a:solidFill>
          <a:ln cap="flat" cmpd="sng" w="9525">
            <a:solidFill>
              <a:srgbClr val="006666"/>
            </a:solidFill>
            <a:prstDash val="solid"/>
            <a:round/>
            <a:headEnd len="sm" w="sm" type="none"/>
            <a:tailEnd len="sm" w="sm" type="none"/>
          </a:ln>
        </p:spPr>
        <p:txBody>
          <a:bodyPr anchorCtr="0" anchor="t" bIns="45675" lIns="91400" spcFirstLastPara="1" rIns="91400" wrap="square" tIns="45675">
            <a:noAutofit/>
          </a:bodyPr>
          <a:lstStyle/>
          <a:p>
            <a:pPr indent="0" lvl="0" marL="0" marR="0" rtl="0" algn="l">
              <a:lnSpc>
                <a:spcPct val="100000"/>
              </a:lnSpc>
              <a:spcBef>
                <a:spcPts val="0"/>
              </a:spcBef>
              <a:spcAft>
                <a:spcPts val="0"/>
              </a:spcAft>
              <a:buClr>
                <a:srgbClr val="000000"/>
              </a:buClr>
              <a:buSzPts val="5999"/>
              <a:buFont typeface="Arial"/>
              <a:buNone/>
            </a:pPr>
            <a:r>
              <a:t/>
            </a:r>
            <a:endParaRPr b="0" i="0" sz="5999" u="none" cap="none" strike="noStrike">
              <a:solidFill>
                <a:schemeClr val="lt1"/>
              </a:solidFill>
              <a:latin typeface="Arial"/>
              <a:ea typeface="Arial"/>
              <a:cs typeface="Arial"/>
              <a:sym typeface="Arial"/>
            </a:endParaRPr>
          </a:p>
        </p:txBody>
      </p:sp>
      <p:sp>
        <p:nvSpPr>
          <p:cNvPr id="129" name="Google Shape;129;p1"/>
          <p:cNvSpPr txBox="1"/>
          <p:nvPr/>
        </p:nvSpPr>
        <p:spPr>
          <a:xfrm>
            <a:off x="469876" y="19088329"/>
            <a:ext cx="15743700" cy="2248500"/>
          </a:xfrm>
          <a:prstGeom prst="rect">
            <a:avLst/>
          </a:prstGeom>
          <a:noFill/>
          <a:ln>
            <a:noFill/>
          </a:ln>
        </p:spPr>
        <p:txBody>
          <a:bodyPr anchorCtr="0" anchor="t" bIns="46775" lIns="89975" spcFirstLastPara="1" rIns="89975" wrap="square" tIns="46775">
            <a:spAutoFit/>
          </a:bodyPr>
          <a:lstStyle/>
          <a:p>
            <a:pPr indent="0" lvl="0" marL="0" marR="0" rtl="0" algn="ctr">
              <a:lnSpc>
                <a:spcPct val="100000"/>
              </a:lnSpc>
              <a:spcBef>
                <a:spcPts val="0"/>
              </a:spcBef>
              <a:spcAft>
                <a:spcPts val="0"/>
              </a:spcAft>
              <a:buClr>
                <a:srgbClr val="000000"/>
              </a:buClr>
              <a:buSzPts val="3000"/>
              <a:buFont typeface="Arial"/>
              <a:buNone/>
            </a:pPr>
            <a:r>
              <a:rPr b="1" i="0" lang="pt-BR" sz="3000" u="none" cap="none" strike="noStrike">
                <a:solidFill>
                  <a:srgbClr val="000000"/>
                </a:solidFill>
                <a:latin typeface="Arial"/>
                <a:ea typeface="Arial"/>
                <a:cs typeface="Arial"/>
                <a:sym typeface="Arial"/>
              </a:rPr>
              <a:t>Desenvolvimento</a:t>
            </a:r>
            <a:endParaRPr b="1" i="0" sz="3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5399"/>
              <a:buFont typeface="Arial"/>
              <a:buNone/>
            </a:pPr>
            <a:r>
              <a:rPr b="0" i="0" lang="pt-BR" sz="5399"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3200"/>
              <a:buFont typeface="Arial"/>
              <a:buNone/>
            </a:pPr>
            <a:r>
              <a:rPr b="0" i="0" lang="pt-BR" sz="3200" u="none" cap="none" strike="noStrike">
                <a:solidFill>
                  <a:srgbClr val="000000"/>
                </a:solidFill>
                <a:latin typeface="Arial"/>
                <a:ea typeface="Arial"/>
                <a:cs typeface="Arial"/>
                <a:sym typeface="Arial"/>
              </a:rPr>
              <a:t>		</a:t>
            </a:r>
            <a:endParaRPr b="0" i="1" sz="3200" u="none" cap="none" strike="noStrike">
              <a:solidFill>
                <a:srgbClr val="000000"/>
              </a:solidFill>
              <a:latin typeface="Arial"/>
              <a:ea typeface="Arial"/>
              <a:cs typeface="Arial"/>
              <a:sym typeface="Arial"/>
            </a:endParaRPr>
          </a:p>
        </p:txBody>
      </p:sp>
      <p:sp>
        <p:nvSpPr>
          <p:cNvPr id="130" name="Google Shape;130;p1"/>
          <p:cNvSpPr/>
          <p:nvPr/>
        </p:nvSpPr>
        <p:spPr>
          <a:xfrm>
            <a:off x="410776" y="20184276"/>
            <a:ext cx="15383100" cy="102957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Arial"/>
              <a:buNone/>
            </a:pPr>
            <a:r>
              <a:rPr b="0" i="0" lang="pt-BR" sz="2000" u="none" cap="none" strike="noStrike">
                <a:solidFill>
                  <a:schemeClr val="dk1"/>
                </a:solidFill>
                <a:highlight>
                  <a:srgbClr val="FFFFFF"/>
                </a:highlight>
                <a:latin typeface="Arial"/>
                <a:ea typeface="Arial"/>
                <a:cs typeface="Arial"/>
                <a:sym typeface="Arial"/>
              </a:rPr>
              <a:t>	De acordo com dados da OMS, os hospitais gastam de 15% a 20% de seus orçamentos para lidar com as complicações causadas pelo mau uso de medicamentos (LEITE, Silvana Nair; VIEIRA, Mônica; VEBER, Ana Paula, 2007)</a:t>
            </a:r>
            <a:endParaRPr b="0" i="0" sz="1400" u="none" cap="none" strike="noStrike">
              <a:solidFill>
                <a:srgbClr val="000000"/>
              </a:solidFill>
              <a:latin typeface="Arial"/>
              <a:ea typeface="Arial"/>
              <a:cs typeface="Arial"/>
              <a:sym typeface="Arial"/>
            </a:endParaRPr>
          </a:p>
          <a:p>
            <a:pPr indent="457154" lvl="0" marL="0" marR="0" rtl="0" algn="just">
              <a:lnSpc>
                <a:spcPct val="115000"/>
              </a:lnSpc>
              <a:spcBef>
                <a:spcPts val="1000"/>
              </a:spcBef>
              <a:spcAft>
                <a:spcPts val="0"/>
              </a:spcAft>
              <a:buClr>
                <a:srgbClr val="000000"/>
              </a:buClr>
              <a:buSzPts val="2000"/>
              <a:buFont typeface="Arial"/>
              <a:buNone/>
            </a:pPr>
            <a:r>
              <a:rPr b="0" i="0" lang="pt-BR" sz="2000" u="none" cap="none" strike="noStrike">
                <a:solidFill>
                  <a:schemeClr val="dk1"/>
                </a:solidFill>
                <a:highlight>
                  <a:srgbClr val="FFFFFF"/>
                </a:highlight>
                <a:latin typeface="Arial"/>
                <a:ea typeface="Arial"/>
                <a:cs typeface="Arial"/>
                <a:sym typeface="Arial"/>
              </a:rPr>
              <a:t>O uso desnecessário, assim como a utilização de fármacos em situações contra-indicadas, expõem os pacientes a riscos de Reações Adversas a Medicamentos (RAM) e intoxicações medicamentosas, constituindo-se, portanto, em causa de morbidade e, inclusive de mortalidade, muito significante. As reações adversas a medicamentos, têm um impacto adverso considerável na saúde da população e nos gastos com saúde. (ARRAIS, Paulo Sérgio Dourado, 2002)</a:t>
            </a:r>
            <a:endParaRPr b="0" i="0" sz="1400" u="none" cap="none" strike="noStrike">
              <a:solidFill>
                <a:srgbClr val="000000"/>
              </a:solidFill>
              <a:latin typeface="Arial"/>
              <a:ea typeface="Arial"/>
              <a:cs typeface="Arial"/>
              <a:sym typeface="Arial"/>
            </a:endParaRPr>
          </a:p>
          <a:p>
            <a:pPr indent="457154" lvl="0" marL="0" marR="0" rtl="0" algn="just">
              <a:lnSpc>
                <a:spcPct val="115000"/>
              </a:lnSpc>
              <a:spcBef>
                <a:spcPts val="1000"/>
              </a:spcBef>
              <a:spcAft>
                <a:spcPts val="0"/>
              </a:spcAft>
              <a:buClr>
                <a:srgbClr val="000000"/>
              </a:buClr>
              <a:buSzPts val="2000"/>
              <a:buFont typeface="Arial"/>
              <a:buNone/>
            </a:pPr>
            <a:r>
              <a:rPr b="0" i="0" lang="pt-BR" sz="2000" u="none" cap="none" strike="noStrike">
                <a:solidFill>
                  <a:schemeClr val="dk1"/>
                </a:solidFill>
                <a:highlight>
                  <a:srgbClr val="FFFFFF"/>
                </a:highlight>
                <a:latin typeface="Arial"/>
                <a:ea typeface="Arial"/>
                <a:cs typeface="Arial"/>
                <a:sym typeface="Arial"/>
              </a:rPr>
              <a:t>Atualmente, existem versões eletrônicas disponíveis da bula. O Bulário Eletrônico da Anvisa é considerado uma fonte de informação online. Por meio dele, a população tem acesso às bulas dos medicamentos comercializados no Brasil. A busca pela bula pode ser feita pelo nome do princípio ativo ou nome do medicamento ou, ainda, pelo nome da empresa farmacêutica. (SANTOS, David Jhonathan Lopes dos; FEITOSA, Eliane Sena Mendes; DALCIN, Magda Fardin; 2019)</a:t>
            </a:r>
            <a:endParaRPr b="0" i="0" sz="1400" u="none" cap="none" strike="noStrike">
              <a:solidFill>
                <a:srgbClr val="000000"/>
              </a:solidFill>
              <a:latin typeface="Arial"/>
              <a:ea typeface="Arial"/>
              <a:cs typeface="Arial"/>
              <a:sym typeface="Arial"/>
            </a:endParaRPr>
          </a:p>
          <a:p>
            <a:pPr indent="457154" lvl="0" marL="0" marR="0" rtl="0" algn="just">
              <a:lnSpc>
                <a:spcPct val="115000"/>
              </a:lnSpc>
              <a:spcBef>
                <a:spcPts val="100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A necessidade de incluir digitalmente as pessoas com deficiência reforça a importância da criação de páginas governamentais que atendam às necessidades especiais dos usuários e usuárias dentro do conceito de desenho inclusivo justificando conteúdos de interesse específicos para a área de deficiência. (SANTOS, Ligia Pereira dos; PEQUENO, Robson, 2011)</a:t>
            </a:r>
            <a:endParaRPr b="0" i="0" sz="1400" u="none" cap="none" strike="noStrike">
              <a:solidFill>
                <a:srgbClr val="000000"/>
              </a:solidFill>
              <a:latin typeface="Arial"/>
              <a:ea typeface="Arial"/>
              <a:cs typeface="Arial"/>
              <a:sym typeface="Arial"/>
            </a:endParaRPr>
          </a:p>
          <a:p>
            <a:pPr indent="457154" lvl="0" marL="0" marR="0" rtl="0" algn="just">
              <a:lnSpc>
                <a:spcPct val="115000"/>
              </a:lnSpc>
              <a:spcBef>
                <a:spcPts val="1000"/>
              </a:spcBef>
              <a:spcAft>
                <a:spcPts val="0"/>
              </a:spcAft>
              <a:buClr>
                <a:srgbClr val="000000"/>
              </a:buClr>
              <a:buSzPts val="2000"/>
              <a:buFont typeface="Arial"/>
              <a:buNone/>
            </a:pPr>
            <a:r>
              <a:rPr b="0" i="0" lang="pt-BR" sz="2000" u="none" cap="none" strike="noStrike">
                <a:solidFill>
                  <a:schemeClr val="dk1"/>
                </a:solidFill>
                <a:highlight>
                  <a:srgbClr val="FFFFFF"/>
                </a:highlight>
                <a:latin typeface="Arial"/>
                <a:ea typeface="Arial"/>
                <a:cs typeface="Arial"/>
                <a:sym typeface="Arial"/>
              </a:rPr>
              <a:t>Com base nesses dados, a literatura aponta que o crescente uso da farmacoterapia entre idosos têm provocado o aumento na incidência de problemas relacionados aos medicamentos. Uma das principais causas para esses problemas está associada à incompreensão das informações verbais fornecidas pelos médicos, o que leva ao uso e conservação inadequados dos seus medicamentos. Segundo a literatura, as bulas representam a principal fonte de informação escrita fornecida aos pacientes em uso contínuo de medicamentos. Apesar disso, alguns estudos têm ressaltado a inadequação das bulas como possível causa de problemas relacionados à farmacoterapia. (JUNIOR, Divaldo Pereira de Lyra, et al, 2008)</a:t>
            </a:r>
            <a:endParaRPr b="0" i="0" sz="1400" u="none" cap="none" strike="noStrike">
              <a:solidFill>
                <a:srgbClr val="000000"/>
              </a:solidFill>
              <a:latin typeface="Arial"/>
              <a:ea typeface="Arial"/>
              <a:cs typeface="Arial"/>
              <a:sym typeface="Arial"/>
            </a:endParaRPr>
          </a:p>
          <a:p>
            <a:pPr indent="457154" lvl="0" marL="0" marR="0" rtl="0" algn="just">
              <a:lnSpc>
                <a:spcPct val="115000"/>
              </a:lnSpc>
              <a:spcBef>
                <a:spcPts val="1000"/>
              </a:spcBef>
              <a:spcAft>
                <a:spcPts val="0"/>
              </a:spcAft>
              <a:buClr>
                <a:srgbClr val="000000"/>
              </a:buClr>
              <a:buSzPts val="2000"/>
              <a:buFont typeface="Arial"/>
              <a:buNone/>
            </a:pPr>
            <a:r>
              <a:rPr b="0" i="0" lang="pt-BR" sz="2000" u="none" cap="none" strike="noStrike">
                <a:solidFill>
                  <a:schemeClr val="dk1"/>
                </a:solidFill>
                <a:highlight>
                  <a:srgbClr val="FFFFFF"/>
                </a:highlight>
                <a:latin typeface="Arial"/>
                <a:ea typeface="Arial"/>
                <a:cs typeface="Arial"/>
                <a:sym typeface="Arial"/>
              </a:rPr>
              <a:t>A linguagem técnica, descrita em letras pequenas, com espaçamento reduzido entre as linhas e as divisões em colunas presente na bula, diminui a adesão do paciente ao tratamento, já que dificulta a compreensão pelo paciente. A bula é o meio mais importante de comunicação com o paciente (TAMASINI AA, et al., 2015; RIGOTO GC, et al., 2016 apud CANTARELI, Bruno Brayan Pereira, et al, 2021)</a:t>
            </a:r>
            <a:endParaRPr b="0" i="0" sz="1400" u="none" cap="none" strike="noStrike">
              <a:solidFill>
                <a:srgbClr val="000000"/>
              </a:solidFill>
              <a:latin typeface="Arial"/>
              <a:ea typeface="Arial"/>
              <a:cs typeface="Arial"/>
              <a:sym typeface="Arial"/>
            </a:endParaRPr>
          </a:p>
          <a:p>
            <a:pPr indent="457154" lvl="0" marL="0" marR="0" rtl="0" algn="just">
              <a:lnSpc>
                <a:spcPct val="115000"/>
              </a:lnSpc>
              <a:spcBef>
                <a:spcPts val="1000"/>
              </a:spcBef>
              <a:spcAft>
                <a:spcPts val="0"/>
              </a:spcAft>
              <a:buClr>
                <a:srgbClr val="000000"/>
              </a:buClr>
              <a:buSzPts val="2000"/>
              <a:buFont typeface="Arial"/>
              <a:buNone/>
            </a:pPr>
            <a:r>
              <a:rPr b="0" i="0" lang="pt-BR" sz="2000" u="none" cap="none" strike="noStrike">
                <a:solidFill>
                  <a:schemeClr val="dk1"/>
                </a:solidFill>
                <a:highlight>
                  <a:srgbClr val="FFFFFF"/>
                </a:highlight>
                <a:latin typeface="Arial"/>
                <a:ea typeface="Arial"/>
                <a:cs typeface="Arial"/>
                <a:sym typeface="Arial"/>
              </a:rPr>
              <a:t>A leitura da bula é muito importante para garantir o uso racional do medicamento. Por isso, ela deve se apresentar com linguagem que facilite a compreensão por leigos. A linguagem técnica pouco contribui para o seu entendimento. E uma linguagem acessível pode evitar, inclusive, agravos à saúde do paciente em função do uso inadequado do medicamento (DE QUEIROZ MJ, et al.,2012; SUSTERSIC M, et al., 2017 apud CANTARELI, Bruno Brayan Pereira, et al, 2021)</a:t>
            </a:r>
            <a:endParaRPr b="0" i="0" sz="1400" u="none" cap="none" strike="noStrike">
              <a:solidFill>
                <a:srgbClr val="000000"/>
              </a:solidFill>
              <a:latin typeface="Arial"/>
              <a:ea typeface="Arial"/>
              <a:cs typeface="Arial"/>
              <a:sym typeface="Arial"/>
            </a:endParaRPr>
          </a:p>
        </p:txBody>
      </p:sp>
      <p:sp>
        <p:nvSpPr>
          <p:cNvPr id="131" name="Google Shape;131;p1"/>
          <p:cNvSpPr/>
          <p:nvPr/>
        </p:nvSpPr>
        <p:spPr>
          <a:xfrm>
            <a:off x="465938" y="30760778"/>
            <a:ext cx="15534600" cy="571200"/>
          </a:xfrm>
          <a:prstGeom prst="rect">
            <a:avLst/>
          </a:prstGeom>
          <a:solidFill>
            <a:srgbClr val="3C78D8"/>
          </a:solidFill>
          <a:ln cap="flat" cmpd="sng" w="9525">
            <a:solidFill>
              <a:srgbClr val="006666"/>
            </a:solidFill>
            <a:prstDash val="solid"/>
            <a:round/>
            <a:headEnd len="sm" w="sm" type="none"/>
            <a:tailEnd len="sm" w="sm" type="none"/>
          </a:ln>
        </p:spPr>
        <p:txBody>
          <a:bodyPr anchorCtr="0" anchor="t" bIns="45675" lIns="91400" spcFirstLastPara="1" rIns="91400" wrap="square" tIns="45675">
            <a:noAutofit/>
          </a:bodyPr>
          <a:lstStyle/>
          <a:p>
            <a:pPr indent="0" lvl="0" marL="0" marR="0" rtl="0" algn="l">
              <a:lnSpc>
                <a:spcPct val="100000"/>
              </a:lnSpc>
              <a:spcBef>
                <a:spcPts val="0"/>
              </a:spcBef>
              <a:spcAft>
                <a:spcPts val="0"/>
              </a:spcAft>
              <a:buClr>
                <a:srgbClr val="000000"/>
              </a:buClr>
              <a:buSzPts val="5999"/>
              <a:buFont typeface="Arial"/>
              <a:buNone/>
            </a:pPr>
            <a:r>
              <a:t/>
            </a:r>
            <a:endParaRPr b="0" i="0" sz="5999" u="none" cap="none" strike="noStrike">
              <a:solidFill>
                <a:schemeClr val="lt1"/>
              </a:solidFill>
              <a:latin typeface="Arial"/>
              <a:ea typeface="Arial"/>
              <a:cs typeface="Arial"/>
              <a:sym typeface="Arial"/>
            </a:endParaRPr>
          </a:p>
        </p:txBody>
      </p:sp>
      <p:sp>
        <p:nvSpPr>
          <p:cNvPr id="132" name="Google Shape;132;p1"/>
          <p:cNvSpPr txBox="1"/>
          <p:nvPr/>
        </p:nvSpPr>
        <p:spPr>
          <a:xfrm>
            <a:off x="0" y="30758971"/>
            <a:ext cx="15743700" cy="2248500"/>
          </a:xfrm>
          <a:prstGeom prst="rect">
            <a:avLst/>
          </a:prstGeom>
          <a:noFill/>
          <a:ln>
            <a:noFill/>
          </a:ln>
        </p:spPr>
        <p:txBody>
          <a:bodyPr anchorCtr="0" anchor="t" bIns="46775" lIns="89975" spcFirstLastPara="1" rIns="89975" wrap="square" tIns="46775">
            <a:spAutoFit/>
          </a:bodyPr>
          <a:lstStyle/>
          <a:p>
            <a:pPr indent="0" lvl="0" marL="0" marR="0" rtl="0" algn="ctr">
              <a:lnSpc>
                <a:spcPct val="100000"/>
              </a:lnSpc>
              <a:spcBef>
                <a:spcPts val="0"/>
              </a:spcBef>
              <a:spcAft>
                <a:spcPts val="0"/>
              </a:spcAft>
              <a:buClr>
                <a:srgbClr val="000000"/>
              </a:buClr>
              <a:buSzPts val="3000"/>
              <a:buFont typeface="Arial"/>
              <a:buNone/>
            </a:pPr>
            <a:r>
              <a:rPr b="1" i="0" lang="pt-BR" sz="3000" u="none" cap="none" strike="noStrike">
                <a:solidFill>
                  <a:srgbClr val="000000"/>
                </a:solidFill>
                <a:latin typeface="Arial"/>
                <a:ea typeface="Arial"/>
                <a:cs typeface="Arial"/>
                <a:sym typeface="Arial"/>
              </a:rPr>
              <a:t>Resultados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5399"/>
              <a:buFont typeface="Arial"/>
              <a:buNone/>
            </a:pPr>
            <a:r>
              <a:rPr b="0" i="0" lang="pt-BR" sz="5399"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3200"/>
              <a:buFont typeface="Arial"/>
              <a:buNone/>
            </a:pPr>
            <a:r>
              <a:rPr b="0" i="0" lang="pt-BR" sz="3200" u="none" cap="none" strike="noStrike">
                <a:solidFill>
                  <a:srgbClr val="000000"/>
                </a:solidFill>
                <a:latin typeface="Arial"/>
                <a:ea typeface="Arial"/>
                <a:cs typeface="Arial"/>
                <a:sym typeface="Arial"/>
              </a:rPr>
              <a:t>		</a:t>
            </a:r>
            <a:endParaRPr b="0" i="1" sz="3200" u="none" cap="none" strike="noStrike">
              <a:solidFill>
                <a:srgbClr val="000000"/>
              </a:solidFill>
              <a:latin typeface="Arial"/>
              <a:ea typeface="Arial"/>
              <a:cs typeface="Arial"/>
              <a:sym typeface="Arial"/>
            </a:endParaRPr>
          </a:p>
        </p:txBody>
      </p:sp>
      <p:sp>
        <p:nvSpPr>
          <p:cNvPr id="133" name="Google Shape;133;p1"/>
          <p:cNvSpPr/>
          <p:nvPr/>
        </p:nvSpPr>
        <p:spPr>
          <a:xfrm>
            <a:off x="465938" y="31725092"/>
            <a:ext cx="15383100" cy="1677300"/>
          </a:xfrm>
          <a:prstGeom prst="rect">
            <a:avLst/>
          </a:prstGeom>
          <a:noFill/>
          <a:ln>
            <a:noFill/>
          </a:ln>
        </p:spPr>
        <p:txBody>
          <a:bodyPr anchorCtr="0" anchor="t" bIns="45700" lIns="91425" spcFirstLastPara="1" rIns="91425" wrap="square" tIns="45700">
            <a:noAutofit/>
          </a:bodyPr>
          <a:lstStyle/>
          <a:p>
            <a:pPr indent="457200" lvl="0" marL="0" marR="0" rtl="0" algn="just">
              <a:lnSpc>
                <a:spcPct val="115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No primeiro momento apresentamos conforme a figura 1 os primeiros passos da construção do nosso protótipo de aplicativo, onde fomos adicionando as informações da bula completa, resumida e falada que era nosso objetivo principal.</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120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12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id="134" name="Google Shape;134;p1"/>
          <p:cNvPicPr preferRelativeResize="0"/>
          <p:nvPr/>
        </p:nvPicPr>
        <p:blipFill rotWithShape="1">
          <a:blip r:embed="rId5">
            <a:alphaModFix/>
          </a:blip>
          <a:srcRect b="0" l="0" r="0" t="0"/>
          <a:stretch/>
        </p:blipFill>
        <p:spPr>
          <a:xfrm>
            <a:off x="1341232" y="33331534"/>
            <a:ext cx="4122098" cy="3990262"/>
          </a:xfrm>
          <a:prstGeom prst="rect">
            <a:avLst/>
          </a:prstGeom>
          <a:noFill/>
          <a:ln>
            <a:noFill/>
          </a:ln>
        </p:spPr>
      </p:pic>
      <p:pic>
        <p:nvPicPr>
          <p:cNvPr id="135" name="Google Shape;135;p1"/>
          <p:cNvPicPr preferRelativeResize="0"/>
          <p:nvPr/>
        </p:nvPicPr>
        <p:blipFill rotWithShape="1">
          <a:blip r:embed="rId6">
            <a:alphaModFix/>
          </a:blip>
          <a:srcRect b="0" l="0" r="0" t="0"/>
          <a:stretch/>
        </p:blipFill>
        <p:spPr>
          <a:xfrm>
            <a:off x="5663104" y="33341464"/>
            <a:ext cx="3749863" cy="3957744"/>
          </a:xfrm>
          <a:prstGeom prst="rect">
            <a:avLst/>
          </a:prstGeom>
          <a:noFill/>
          <a:ln>
            <a:noFill/>
          </a:ln>
        </p:spPr>
      </p:pic>
      <p:pic>
        <p:nvPicPr>
          <p:cNvPr id="136" name="Google Shape;136;p1"/>
          <p:cNvPicPr preferRelativeResize="0"/>
          <p:nvPr/>
        </p:nvPicPr>
        <p:blipFill rotWithShape="1">
          <a:blip r:embed="rId7">
            <a:alphaModFix/>
          </a:blip>
          <a:srcRect b="0" l="0" r="0" t="0"/>
          <a:stretch/>
        </p:blipFill>
        <p:spPr>
          <a:xfrm>
            <a:off x="9572742" y="33388687"/>
            <a:ext cx="3741639" cy="3933108"/>
          </a:xfrm>
          <a:prstGeom prst="rect">
            <a:avLst/>
          </a:prstGeom>
          <a:noFill/>
          <a:ln>
            <a:noFill/>
          </a:ln>
        </p:spPr>
      </p:pic>
      <p:sp>
        <p:nvSpPr>
          <p:cNvPr id="137" name="Google Shape;137;p1"/>
          <p:cNvSpPr/>
          <p:nvPr/>
        </p:nvSpPr>
        <p:spPr>
          <a:xfrm>
            <a:off x="338775" y="37377820"/>
            <a:ext cx="15383100" cy="815700"/>
          </a:xfrm>
          <a:prstGeom prst="rect">
            <a:avLst/>
          </a:prstGeom>
          <a:noFill/>
          <a:ln>
            <a:noFill/>
          </a:ln>
        </p:spPr>
        <p:txBody>
          <a:bodyPr anchorCtr="0" anchor="t" bIns="45700" lIns="91425" spcFirstLastPara="1" rIns="91425" wrap="square" tIns="45700">
            <a:noAutofit/>
          </a:bodyPr>
          <a:lstStyle/>
          <a:p>
            <a:pPr indent="0" lvl="0" marL="0" marR="0" rtl="0" algn="ctr">
              <a:lnSpc>
                <a:spcPct val="115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Figura 1. Início da criação do aplicativo. </a:t>
            </a:r>
            <a:endParaRPr b="0" i="0" sz="2000" u="none" cap="none" strike="noStrike">
              <a:solidFill>
                <a:schemeClr val="dk1"/>
              </a:solidFill>
              <a:latin typeface="Arial"/>
              <a:ea typeface="Arial"/>
              <a:cs typeface="Arial"/>
              <a:sym typeface="Arial"/>
            </a:endParaRPr>
          </a:p>
          <a:p>
            <a:pPr indent="0" lvl="0" marL="0" marR="0" rtl="0" algn="just">
              <a:lnSpc>
                <a:spcPct val="100000"/>
              </a:lnSpc>
              <a:spcBef>
                <a:spcPts val="12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sp>
        <p:nvSpPr>
          <p:cNvPr id="138" name="Google Shape;138;p1"/>
          <p:cNvSpPr/>
          <p:nvPr/>
        </p:nvSpPr>
        <p:spPr>
          <a:xfrm>
            <a:off x="863560" y="37787968"/>
            <a:ext cx="15383100" cy="1261800"/>
          </a:xfrm>
          <a:prstGeom prst="rect">
            <a:avLst/>
          </a:prstGeom>
          <a:noFill/>
          <a:ln>
            <a:noFill/>
          </a:ln>
        </p:spPr>
        <p:txBody>
          <a:bodyPr anchorCtr="0" anchor="t" bIns="45700" lIns="91425" spcFirstLastPara="1" rIns="91425" wrap="square" tIns="45700">
            <a:noAutofit/>
          </a:bodyPr>
          <a:lstStyle/>
          <a:p>
            <a:pPr indent="0" lvl="0" marL="0" marR="0" rtl="0" algn="just">
              <a:lnSpc>
                <a:spcPct val="115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Com a finalização dos testes iniciais no aplicativo pudemos obter o resultado da Figura 2. Como ele está em desenvolvimento, queremos fazer com que ele seja ainda mais prático, facilitar o seu acesso e futuramente torná-lo público.</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120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139" name="Google Shape;139;p1"/>
          <p:cNvPicPr preferRelativeResize="0"/>
          <p:nvPr/>
        </p:nvPicPr>
        <p:blipFill rotWithShape="1">
          <a:blip r:embed="rId8">
            <a:alphaModFix/>
          </a:blip>
          <a:srcRect b="3521" l="0" r="0" t="0"/>
          <a:stretch/>
        </p:blipFill>
        <p:spPr>
          <a:xfrm>
            <a:off x="17794397" y="6599282"/>
            <a:ext cx="2714625" cy="5581652"/>
          </a:xfrm>
          <a:prstGeom prst="rect">
            <a:avLst/>
          </a:prstGeom>
          <a:noFill/>
          <a:ln>
            <a:noFill/>
          </a:ln>
        </p:spPr>
      </p:pic>
      <p:pic>
        <p:nvPicPr>
          <p:cNvPr id="140" name="Google Shape;140;p1"/>
          <p:cNvPicPr preferRelativeResize="0"/>
          <p:nvPr/>
        </p:nvPicPr>
        <p:blipFill rotWithShape="1">
          <a:blip r:embed="rId9">
            <a:alphaModFix/>
          </a:blip>
          <a:srcRect b="3380" l="0" r="0" t="5244"/>
          <a:stretch/>
        </p:blipFill>
        <p:spPr>
          <a:xfrm>
            <a:off x="20921273" y="6586841"/>
            <a:ext cx="2857501" cy="5572124"/>
          </a:xfrm>
          <a:prstGeom prst="rect">
            <a:avLst/>
          </a:prstGeom>
          <a:noFill/>
          <a:ln>
            <a:noFill/>
          </a:ln>
        </p:spPr>
      </p:pic>
      <p:sp>
        <p:nvSpPr>
          <p:cNvPr id="141" name="Google Shape;141;p1"/>
          <p:cNvSpPr/>
          <p:nvPr/>
        </p:nvSpPr>
        <p:spPr>
          <a:xfrm>
            <a:off x="25427604" y="9364741"/>
            <a:ext cx="4602600" cy="400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Figura 3. Resultado final do aplicativo. </a:t>
            </a:r>
            <a:endParaRPr b="0" i="0" sz="1400" u="none" cap="none" strike="noStrike">
              <a:solidFill>
                <a:srgbClr val="000000"/>
              </a:solidFill>
              <a:latin typeface="Arial"/>
              <a:ea typeface="Arial"/>
              <a:cs typeface="Arial"/>
              <a:sym typeface="Arial"/>
            </a:endParaRPr>
          </a:p>
        </p:txBody>
      </p:sp>
      <p:sp>
        <p:nvSpPr>
          <p:cNvPr id="142" name="Google Shape;142;p1"/>
          <p:cNvSpPr/>
          <p:nvPr/>
        </p:nvSpPr>
        <p:spPr>
          <a:xfrm>
            <a:off x="17539889" y="12520591"/>
            <a:ext cx="13536900" cy="1539000"/>
          </a:xfrm>
          <a:prstGeom prst="rect">
            <a:avLst/>
          </a:prstGeom>
          <a:noFill/>
          <a:ln>
            <a:noFill/>
          </a:ln>
        </p:spPr>
        <p:txBody>
          <a:bodyPr anchorCtr="0" anchor="t" bIns="45700" lIns="91425" spcFirstLastPara="1" rIns="91425" wrap="square" tIns="45700">
            <a:noAutofit/>
          </a:bodyPr>
          <a:lstStyle/>
          <a:p>
            <a:pPr indent="0" lvl="0" marL="0" marR="0" rtl="0" algn="just">
              <a:lnSpc>
                <a:spcPct val="115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Podemos perceber que mais da metade dos idosos que responderam a enquete tem problemas com a compreensão das bulas de remédio, sendo para eles um desafio lê-la e a compreendê-la.</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12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just">
              <a:lnSpc>
                <a:spcPct val="100000"/>
              </a:lnSpc>
              <a:spcBef>
                <a:spcPts val="12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id="143" name="Google Shape;143;p1"/>
          <p:cNvPicPr preferRelativeResize="0"/>
          <p:nvPr/>
        </p:nvPicPr>
        <p:blipFill rotWithShape="1">
          <a:blip r:embed="rId10">
            <a:alphaModFix/>
          </a:blip>
          <a:srcRect b="0" l="0" r="0" t="0"/>
          <a:stretch/>
        </p:blipFill>
        <p:spPr>
          <a:xfrm>
            <a:off x="17881372" y="13854417"/>
            <a:ext cx="4572396" cy="2743439"/>
          </a:xfrm>
          <a:prstGeom prst="rect">
            <a:avLst/>
          </a:prstGeom>
          <a:noFill/>
          <a:ln>
            <a:noFill/>
          </a:ln>
        </p:spPr>
      </p:pic>
      <p:sp>
        <p:nvSpPr>
          <p:cNvPr id="144" name="Google Shape;144;p1"/>
          <p:cNvSpPr/>
          <p:nvPr/>
        </p:nvSpPr>
        <p:spPr>
          <a:xfrm>
            <a:off x="25427603" y="14871713"/>
            <a:ext cx="4602600" cy="554100"/>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Clr>
                <a:srgbClr val="000000"/>
              </a:buClr>
              <a:buSzPts val="2000"/>
              <a:buFont typeface="Arial"/>
              <a:buNone/>
            </a:pPr>
            <a:r>
              <a:rPr b="0" i="0" lang="pt-BR" sz="2000" u="none" cap="none" strike="noStrike">
                <a:solidFill>
                  <a:srgbClr val="111111"/>
                </a:solidFill>
                <a:latin typeface="Arial"/>
                <a:ea typeface="Arial"/>
                <a:cs typeface="Arial"/>
                <a:sym typeface="Arial"/>
              </a:rPr>
              <a:t>Figura 4. Resultado final do aplicativo. </a:t>
            </a:r>
            <a:endParaRPr b="0" i="0" sz="2000" u="none" cap="none" strike="noStrike">
              <a:solidFill>
                <a:schemeClr val="dk1"/>
              </a:solidFill>
              <a:latin typeface="Arial"/>
              <a:ea typeface="Arial"/>
              <a:cs typeface="Arial"/>
              <a:sym typeface="Arial"/>
            </a:endParaRPr>
          </a:p>
        </p:txBody>
      </p:sp>
      <p:sp>
        <p:nvSpPr>
          <p:cNvPr id="145" name="Google Shape;145;p1"/>
          <p:cNvSpPr/>
          <p:nvPr/>
        </p:nvSpPr>
        <p:spPr>
          <a:xfrm>
            <a:off x="17569326" y="17141392"/>
            <a:ext cx="13536900" cy="1154100"/>
          </a:xfrm>
          <a:prstGeom prst="rect">
            <a:avLst/>
          </a:prstGeom>
          <a:noFill/>
          <a:ln>
            <a:noFill/>
          </a:ln>
        </p:spPr>
        <p:txBody>
          <a:bodyPr anchorCtr="0" anchor="t" bIns="45700" lIns="91425" spcFirstLastPara="1" rIns="91425" wrap="square" tIns="45700">
            <a:noAutofit/>
          </a:bodyPr>
          <a:lstStyle/>
          <a:p>
            <a:pPr indent="0" lvl="0" marL="0" marR="0" rtl="0" algn="just">
              <a:lnSpc>
                <a:spcPct val="115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Um dos objetivos do nosso projeto é buscar uma forma de todos possuírem acesso às informações das bulas, logo, podemos ver na Figura 5, que grande parte dos idosos questionados possuem dificuldade em ler as bulas, pois os tamanhos das letras não são inteligíveis a todos.</a:t>
            </a:r>
            <a:endParaRPr b="0" i="0" sz="1400" u="none" cap="none" strike="noStrike">
              <a:solidFill>
                <a:srgbClr val="000000"/>
              </a:solidFill>
              <a:latin typeface="Arial"/>
              <a:ea typeface="Arial"/>
              <a:cs typeface="Arial"/>
              <a:sym typeface="Arial"/>
            </a:endParaRPr>
          </a:p>
        </p:txBody>
      </p:sp>
      <p:pic>
        <p:nvPicPr>
          <p:cNvPr id="146" name="Google Shape;146;p1"/>
          <p:cNvPicPr preferRelativeResize="0"/>
          <p:nvPr/>
        </p:nvPicPr>
        <p:blipFill rotWithShape="1">
          <a:blip r:embed="rId11">
            <a:alphaModFix/>
          </a:blip>
          <a:srcRect b="0" l="0" r="0" t="0"/>
          <a:stretch/>
        </p:blipFill>
        <p:spPr>
          <a:xfrm>
            <a:off x="17881372" y="18812557"/>
            <a:ext cx="4572396" cy="2743439"/>
          </a:xfrm>
          <a:prstGeom prst="rect">
            <a:avLst/>
          </a:prstGeom>
          <a:noFill/>
          <a:ln>
            <a:noFill/>
          </a:ln>
        </p:spPr>
      </p:pic>
      <p:sp>
        <p:nvSpPr>
          <p:cNvPr id="147" name="Google Shape;147;p1"/>
          <p:cNvSpPr/>
          <p:nvPr/>
        </p:nvSpPr>
        <p:spPr>
          <a:xfrm>
            <a:off x="24538424" y="20311857"/>
            <a:ext cx="6377100" cy="400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Figura 5. O tamanho das letras da bula para você são.</a:t>
            </a:r>
            <a:endParaRPr b="0" i="0" sz="1400" u="none" cap="none" strike="noStrike">
              <a:solidFill>
                <a:srgbClr val="000000"/>
              </a:solidFill>
              <a:latin typeface="Arial"/>
              <a:ea typeface="Arial"/>
              <a:cs typeface="Arial"/>
              <a:sym typeface="Arial"/>
            </a:endParaRPr>
          </a:p>
        </p:txBody>
      </p:sp>
      <p:sp>
        <p:nvSpPr>
          <p:cNvPr id="148" name="Google Shape;148;p1"/>
          <p:cNvSpPr/>
          <p:nvPr/>
        </p:nvSpPr>
        <p:spPr>
          <a:xfrm>
            <a:off x="17569326" y="22363986"/>
            <a:ext cx="13688400" cy="13233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	Objetivando saber se o tema de nosso projeto seria bem visto pelos idosos questionados, realizando a pergunta conforme a Figura 6, pudemos obter um resultado que nos motivou ainda mais a dar sequência, com a totalidade dos entrevistados tendo escolhido a opção sim para a ideia do projeto tivemos certeza da importância de debater esse assunto pouco comentado na sociedade.</a:t>
            </a:r>
            <a:endParaRPr b="0" i="0" sz="1400" u="none" cap="none" strike="noStrike">
              <a:solidFill>
                <a:srgbClr val="000000"/>
              </a:solidFill>
              <a:latin typeface="Arial"/>
              <a:ea typeface="Arial"/>
              <a:cs typeface="Arial"/>
              <a:sym typeface="Arial"/>
            </a:endParaRPr>
          </a:p>
        </p:txBody>
      </p:sp>
      <p:pic>
        <p:nvPicPr>
          <p:cNvPr id="149" name="Google Shape;149;p1"/>
          <p:cNvPicPr preferRelativeResize="0"/>
          <p:nvPr/>
        </p:nvPicPr>
        <p:blipFill rotWithShape="1">
          <a:blip r:embed="rId12">
            <a:alphaModFix/>
          </a:blip>
          <a:srcRect b="0" l="0" r="0" t="0"/>
          <a:stretch/>
        </p:blipFill>
        <p:spPr>
          <a:xfrm>
            <a:off x="17881372" y="24297128"/>
            <a:ext cx="4572396" cy="2743438"/>
          </a:xfrm>
          <a:prstGeom prst="rect">
            <a:avLst/>
          </a:prstGeom>
          <a:noFill/>
          <a:ln>
            <a:noFill/>
          </a:ln>
        </p:spPr>
      </p:pic>
      <p:sp>
        <p:nvSpPr>
          <p:cNvPr id="150" name="Google Shape;150;p1"/>
          <p:cNvSpPr/>
          <p:nvPr/>
        </p:nvSpPr>
        <p:spPr>
          <a:xfrm>
            <a:off x="24538423" y="25213784"/>
            <a:ext cx="6377100" cy="1231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Figura 6. Você consideraria importante um projeto que tornasse as informações da bula mais acessíveis e compreensíveis para o público.</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1"/>
          <p:cNvSpPr/>
          <p:nvPr/>
        </p:nvSpPr>
        <p:spPr>
          <a:xfrm>
            <a:off x="17569326" y="27837839"/>
            <a:ext cx="13536900" cy="14277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Observando a Figura 7, podemos concluir que mais da metade dos alunos que realizaram o questionário não tem muito costume de ler bulas sendo que a mesma é utilizada “às vezes” por esse público.</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8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just">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id="152" name="Google Shape;152;p1"/>
          <p:cNvPicPr preferRelativeResize="0"/>
          <p:nvPr/>
        </p:nvPicPr>
        <p:blipFill rotWithShape="1">
          <a:blip r:embed="rId13">
            <a:alphaModFix/>
          </a:blip>
          <a:srcRect b="0" l="0" r="0" t="0"/>
          <a:stretch/>
        </p:blipFill>
        <p:spPr>
          <a:xfrm>
            <a:off x="17910678" y="29143443"/>
            <a:ext cx="4572000" cy="2743200"/>
          </a:xfrm>
          <a:prstGeom prst="rect">
            <a:avLst/>
          </a:prstGeom>
          <a:noFill/>
          <a:ln>
            <a:noFill/>
          </a:ln>
        </p:spPr>
      </p:pic>
      <p:sp>
        <p:nvSpPr>
          <p:cNvPr id="153" name="Google Shape;153;p1"/>
          <p:cNvSpPr/>
          <p:nvPr/>
        </p:nvSpPr>
        <p:spPr>
          <a:xfrm>
            <a:off x="25448713" y="30395249"/>
            <a:ext cx="5412000" cy="400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Figura 7. Você costuma ler bulas de remédios</a:t>
            </a:r>
            <a:endParaRPr b="0" i="0" sz="2000" u="none" cap="none" strike="noStrike">
              <a:solidFill>
                <a:srgbClr val="000000"/>
              </a:solidFill>
              <a:latin typeface="Arial"/>
              <a:ea typeface="Arial"/>
              <a:cs typeface="Arial"/>
              <a:sym typeface="Arial"/>
            </a:endParaRPr>
          </a:p>
        </p:txBody>
      </p:sp>
      <p:sp>
        <p:nvSpPr>
          <p:cNvPr id="154" name="Google Shape;154;p1"/>
          <p:cNvSpPr/>
          <p:nvPr/>
        </p:nvSpPr>
        <p:spPr>
          <a:xfrm>
            <a:off x="17800521" y="32394799"/>
            <a:ext cx="13385100" cy="2526900"/>
          </a:xfrm>
          <a:prstGeom prst="rect">
            <a:avLst/>
          </a:prstGeom>
          <a:noFill/>
          <a:ln>
            <a:noFill/>
          </a:ln>
        </p:spPr>
        <p:txBody>
          <a:bodyPr anchorCtr="0" anchor="t" bIns="45700" lIns="91425" spcFirstLastPara="1" rIns="91425" wrap="square" tIns="45700">
            <a:noAutofit/>
          </a:bodyPr>
          <a:lstStyle/>
          <a:p>
            <a:pPr indent="0" lvl="0" marL="0" marR="0" rtl="0" algn="just">
              <a:lnSpc>
                <a:spcPct val="115000"/>
              </a:lnSpc>
              <a:spcBef>
                <a:spcPts val="0"/>
              </a:spcBef>
              <a:spcAft>
                <a:spcPts val="0"/>
              </a:spcAft>
              <a:buClr>
                <a:srgbClr val="000000"/>
              </a:buClr>
              <a:buSzPts val="2000"/>
              <a:buFont typeface="Arial"/>
              <a:buNone/>
            </a:pPr>
            <a:r>
              <a:rPr b="0" i="0" lang="pt-BR" sz="2000" u="none" cap="none" strike="noStrike">
                <a:solidFill>
                  <a:schemeClr val="dk1"/>
                </a:solidFill>
                <a:latin typeface="Arial"/>
                <a:ea typeface="Arial"/>
                <a:cs typeface="Arial"/>
                <a:sym typeface="Arial"/>
              </a:rPr>
              <a:t>	Podemos concluir que a bula nos informa sobre diversas coisas relacionadas ao medicamento, decidimos realizar a pergunta da Figura 8, para saber o que o público em geral mais procura em uma bula. Então, analisando as respostas é possível perceber algumas respostas um pouco semelhantes das outras, mas pode-se concluir que segundo o público geral o que eles mais procuram na bula é os possíveis efeitos colaterais que o medicamento pode causar.</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1200"/>
              </a:spcBef>
              <a:spcAft>
                <a:spcPts val="0"/>
              </a:spcAft>
              <a:buClr>
                <a:srgbClr val="000000"/>
              </a:buClr>
              <a:buSzPts val="800"/>
              <a:buFont typeface="Arial"/>
              <a:buNone/>
            </a:pPr>
            <a:r>
              <a:rPr b="0" i="0" lang="pt-BR" sz="8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12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id="155" name="Google Shape;155;p1"/>
          <p:cNvPicPr preferRelativeResize="0"/>
          <p:nvPr/>
        </p:nvPicPr>
        <p:blipFill rotWithShape="1">
          <a:blip r:embed="rId14">
            <a:alphaModFix/>
          </a:blip>
          <a:srcRect b="0" l="0" r="0" t="0"/>
          <a:stretch/>
        </p:blipFill>
        <p:spPr>
          <a:xfrm>
            <a:off x="18055423" y="34726661"/>
            <a:ext cx="4572000" cy="2880000"/>
          </a:xfrm>
          <a:prstGeom prst="rect">
            <a:avLst/>
          </a:prstGeom>
          <a:noFill/>
          <a:ln>
            <a:noFill/>
          </a:ln>
        </p:spPr>
      </p:pic>
      <p:sp>
        <p:nvSpPr>
          <p:cNvPr id="156" name="Google Shape;156;p1"/>
          <p:cNvSpPr/>
          <p:nvPr/>
        </p:nvSpPr>
        <p:spPr>
          <a:xfrm>
            <a:off x="24019771" y="34343978"/>
            <a:ext cx="6490800" cy="400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Figura 8. O que você procura em uma bula de remédio.</a:t>
            </a:r>
            <a:endParaRPr b="0" i="0" sz="1400" u="none" cap="none" strike="noStrike">
              <a:solidFill>
                <a:srgbClr val="000000"/>
              </a:solidFill>
              <a:latin typeface="Arial"/>
              <a:ea typeface="Arial"/>
              <a:cs typeface="Arial"/>
              <a:sym typeface="Arial"/>
            </a:endParaRPr>
          </a:p>
        </p:txBody>
      </p:sp>
      <p:sp>
        <p:nvSpPr>
          <p:cNvPr id="157" name="Google Shape;157;p1"/>
          <p:cNvSpPr/>
          <p:nvPr/>
        </p:nvSpPr>
        <p:spPr>
          <a:xfrm>
            <a:off x="18055423" y="38051035"/>
            <a:ext cx="14070900" cy="648600"/>
          </a:xfrm>
          <a:prstGeom prst="rect">
            <a:avLst/>
          </a:prstGeom>
          <a:solidFill>
            <a:srgbClr val="3C78D8"/>
          </a:solidFill>
          <a:ln cap="flat" cmpd="sng" w="9525">
            <a:solidFill>
              <a:srgbClr val="006666"/>
            </a:solidFill>
            <a:prstDash val="solid"/>
            <a:round/>
            <a:headEnd len="sm" w="sm" type="none"/>
            <a:tailEnd len="sm" w="sm" type="none"/>
          </a:ln>
        </p:spPr>
        <p:txBody>
          <a:bodyPr anchorCtr="0" anchor="t" bIns="45675" lIns="91400" spcFirstLastPara="1" rIns="91400" wrap="square" tIns="45675">
            <a:noAutofit/>
          </a:bodyPr>
          <a:lstStyle/>
          <a:p>
            <a:pPr indent="0" lvl="0" marL="0" marR="0" rtl="0" algn="l">
              <a:lnSpc>
                <a:spcPct val="100000"/>
              </a:lnSpc>
              <a:spcBef>
                <a:spcPts val="0"/>
              </a:spcBef>
              <a:spcAft>
                <a:spcPts val="0"/>
              </a:spcAft>
              <a:buClr>
                <a:srgbClr val="000000"/>
              </a:buClr>
              <a:buSzPts val="5999"/>
              <a:buFont typeface="Arial"/>
              <a:buNone/>
            </a:pPr>
            <a:r>
              <a:t/>
            </a:r>
            <a:endParaRPr b="0" i="0" sz="5999" u="none" cap="none" strike="noStrike">
              <a:solidFill>
                <a:schemeClr val="lt1"/>
              </a:solidFill>
              <a:latin typeface="Arial"/>
              <a:ea typeface="Arial"/>
              <a:cs typeface="Arial"/>
              <a:sym typeface="Arial"/>
            </a:endParaRPr>
          </a:p>
        </p:txBody>
      </p:sp>
      <p:sp>
        <p:nvSpPr>
          <p:cNvPr id="158" name="Google Shape;158;p1"/>
          <p:cNvSpPr/>
          <p:nvPr/>
        </p:nvSpPr>
        <p:spPr>
          <a:xfrm flipH="1" rot="10800000">
            <a:off x="121704" y="41277372"/>
            <a:ext cx="32004600" cy="594000"/>
          </a:xfrm>
          <a:prstGeom prst="rect">
            <a:avLst/>
          </a:prstGeom>
          <a:solidFill>
            <a:srgbClr val="3C78D8"/>
          </a:solidFill>
          <a:ln cap="flat" cmpd="sng" w="9525">
            <a:solidFill>
              <a:srgbClr val="006666"/>
            </a:solidFill>
            <a:prstDash val="solid"/>
            <a:round/>
            <a:headEnd len="sm" w="sm" type="none"/>
            <a:tailEnd len="sm" w="sm" type="none"/>
          </a:ln>
        </p:spPr>
        <p:txBody>
          <a:bodyPr anchorCtr="0" anchor="t" bIns="45675" lIns="91400" spcFirstLastPara="1" rIns="91400" wrap="square" tIns="45675">
            <a:noAutofit/>
          </a:bodyPr>
          <a:lstStyle/>
          <a:p>
            <a:pPr indent="0" lvl="0" marL="0" marR="0" rtl="0" algn="l">
              <a:lnSpc>
                <a:spcPct val="100000"/>
              </a:lnSpc>
              <a:spcBef>
                <a:spcPts val="0"/>
              </a:spcBef>
              <a:spcAft>
                <a:spcPts val="0"/>
              </a:spcAft>
              <a:buClr>
                <a:srgbClr val="000000"/>
              </a:buClr>
              <a:buSzPts val="5999"/>
              <a:buFont typeface="Arial"/>
              <a:buNone/>
            </a:pPr>
            <a:r>
              <a:t/>
            </a:r>
            <a:endParaRPr b="0" i="0" sz="5999" u="none" cap="none" strike="noStrike">
              <a:solidFill>
                <a:schemeClr val="lt1"/>
              </a:solidFill>
              <a:latin typeface="Arial"/>
              <a:ea typeface="Arial"/>
              <a:cs typeface="Arial"/>
              <a:sym typeface="Arial"/>
            </a:endParaRPr>
          </a:p>
        </p:txBody>
      </p:sp>
      <p:sp>
        <p:nvSpPr>
          <p:cNvPr id="159" name="Google Shape;159;p1"/>
          <p:cNvSpPr/>
          <p:nvPr/>
        </p:nvSpPr>
        <p:spPr>
          <a:xfrm>
            <a:off x="24401323" y="38214507"/>
            <a:ext cx="2364900" cy="55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000"/>
              <a:buFont typeface="Arial"/>
              <a:buNone/>
            </a:pPr>
            <a:r>
              <a:rPr b="1" i="0" lang="pt-BR" sz="3000" u="none" cap="none" strike="noStrike">
                <a:solidFill>
                  <a:srgbClr val="000000"/>
                </a:solidFill>
                <a:latin typeface="Arial"/>
                <a:ea typeface="Arial"/>
                <a:cs typeface="Arial"/>
                <a:sym typeface="Arial"/>
              </a:rPr>
              <a:t>Conclusões</a:t>
            </a:r>
            <a:endParaRPr b="0" i="0" sz="3000" u="none" cap="none" strike="noStrike">
              <a:solidFill>
                <a:srgbClr val="000000"/>
              </a:solidFill>
              <a:latin typeface="Arial"/>
              <a:ea typeface="Arial"/>
              <a:cs typeface="Arial"/>
              <a:sym typeface="Arial"/>
            </a:endParaRPr>
          </a:p>
        </p:txBody>
      </p:sp>
      <p:sp>
        <p:nvSpPr>
          <p:cNvPr id="160" name="Google Shape;160;p1"/>
          <p:cNvSpPr/>
          <p:nvPr/>
        </p:nvSpPr>
        <p:spPr>
          <a:xfrm>
            <a:off x="15207782" y="41317375"/>
            <a:ext cx="2361600" cy="55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000"/>
              <a:buFont typeface="Arial"/>
              <a:buNone/>
            </a:pPr>
            <a:r>
              <a:rPr b="1" i="0" lang="pt-BR" sz="3000" u="none" cap="none" strike="noStrike">
                <a:solidFill>
                  <a:srgbClr val="000000"/>
                </a:solidFill>
                <a:latin typeface="Arial"/>
                <a:ea typeface="Arial"/>
                <a:cs typeface="Arial"/>
                <a:sym typeface="Arial"/>
              </a:rPr>
              <a:t>Referências</a:t>
            </a:r>
            <a:endParaRPr b="0" i="0" sz="3000" u="none" cap="none" strike="noStrike">
              <a:solidFill>
                <a:srgbClr val="000000"/>
              </a:solidFill>
              <a:latin typeface="Arial"/>
              <a:ea typeface="Arial"/>
              <a:cs typeface="Arial"/>
              <a:sym typeface="Arial"/>
            </a:endParaRPr>
          </a:p>
        </p:txBody>
      </p:sp>
      <p:sp>
        <p:nvSpPr>
          <p:cNvPr id="161" name="Google Shape;161;p1"/>
          <p:cNvSpPr/>
          <p:nvPr/>
        </p:nvSpPr>
        <p:spPr>
          <a:xfrm>
            <a:off x="18055424" y="38952849"/>
            <a:ext cx="13021200" cy="2677800"/>
          </a:xfrm>
          <a:prstGeom prst="rect">
            <a:avLst/>
          </a:prstGeom>
          <a:noFill/>
          <a:ln>
            <a:noFill/>
          </a:ln>
        </p:spPr>
        <p:txBody>
          <a:bodyPr anchorCtr="0" anchor="t" bIns="45700" lIns="91425" spcFirstLastPara="1" rIns="91425" wrap="square" tIns="45700">
            <a:noAutofit/>
          </a:bodyPr>
          <a:lstStyle/>
          <a:p>
            <a:pPr indent="457200" lvl="0" marL="0" marR="0" rtl="0" algn="just">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O objetivo principal era a criação do aplicativo e essa etapa foi concluída, porém ainda temos alguns ajustes a serem realizados no protótipo inicial. Os demais objetivos, como a conscientização sobre importância da leitura de uma bula, a explicação das tarjas, coletar dados sobre a adesão à leitura das bulas em nossa escola, na sociedade e idosos, além de entrevistar uma PcD, médicos e estudantes da área de farmácia. A utilização de sites com acesso a bulas já é muito utilizado, porém não foi encontrada nenhuma referência que citava a utilização da bula resumida, lida e acessada por meio de QR Codes que podem facilitar e tornar mais rápido o acesso às informações para qualquer pessoa que conte com um aparelho eletrônico.</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br>
              <a:rPr b="0" i="0" lang="pt-BR" sz="1400" u="none" cap="none" strike="noStrike">
                <a:solidFill>
                  <a:srgbClr val="000000"/>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sp>
        <p:nvSpPr>
          <p:cNvPr id="162" name="Google Shape;162;p1"/>
          <p:cNvSpPr/>
          <p:nvPr/>
        </p:nvSpPr>
        <p:spPr>
          <a:xfrm>
            <a:off x="59833" y="41916367"/>
            <a:ext cx="31828500" cy="400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LEITE, S.N.; VIEIRA, M.; Veber, A.P. Estudos de utilização de medicamentos: uma síntese de artigos publicados no Brasil e América Latina. Scielo, 2007. Disponível em: https://www.scielo.br/j/csc/a/mGHhJt8TGmFPT4SZwSsqngh/?format=pdf&amp;lang=pt. Acesso em: 09/06/2021.</a:t>
            </a:r>
            <a:endParaRPr b="0" i="0" sz="1400" u="none" cap="none" strike="noStrike">
              <a:solidFill>
                <a:srgbClr val="000000"/>
              </a:solidFill>
              <a:latin typeface="Arial"/>
              <a:ea typeface="Arial"/>
              <a:cs typeface="Arial"/>
              <a:sym typeface="Arial"/>
            </a:endParaRPr>
          </a:p>
        </p:txBody>
      </p:sp>
      <p:sp>
        <p:nvSpPr>
          <p:cNvPr id="163" name="Google Shape;163;p1"/>
          <p:cNvSpPr/>
          <p:nvPr/>
        </p:nvSpPr>
        <p:spPr>
          <a:xfrm>
            <a:off x="50190" y="42320713"/>
            <a:ext cx="32076000" cy="400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ARRAIS, P.S.D. O uso irracional de medicamentos e a farmacovigilância no Brasil. Scielo, 2002. Disponível em: https://www.scielo.br/j/csp/a/fLrr98zz8p7DLpmKT7Vq3vy/?lang=pt&amp;format=pdf. Acesso em: 09/06/2021.</a:t>
            </a:r>
            <a:endParaRPr b="0" i="0" sz="1400" u="none" cap="none" strike="noStrike">
              <a:solidFill>
                <a:srgbClr val="000000"/>
              </a:solidFill>
              <a:latin typeface="Arial"/>
              <a:ea typeface="Arial"/>
              <a:cs typeface="Arial"/>
              <a:sym typeface="Arial"/>
            </a:endParaRPr>
          </a:p>
        </p:txBody>
      </p:sp>
      <p:sp>
        <p:nvSpPr>
          <p:cNvPr id="164" name="Google Shape;164;p1"/>
          <p:cNvSpPr/>
          <p:nvPr/>
        </p:nvSpPr>
        <p:spPr>
          <a:xfrm>
            <a:off x="50190" y="42715533"/>
            <a:ext cx="32076000" cy="400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Dos SANTOS, D.J.L.; FEITOSA, E.S.M.; DALCIN, M.F. A importância da bula para o usuário de medicamentos. Google Acadêmico, 2019. Disponível em: https://www.mastereditora.com.br/periodico/20190607_201024.pdf. Acesso em: 09/06/2021.</a:t>
            </a:r>
            <a:endParaRPr b="0" i="0" sz="1400" u="none" cap="none" strike="noStrike">
              <a:solidFill>
                <a:srgbClr val="000000"/>
              </a:solidFill>
              <a:latin typeface="Arial"/>
              <a:ea typeface="Arial"/>
              <a:cs typeface="Arial"/>
              <a:sym typeface="Arial"/>
            </a:endParaRPr>
          </a:p>
        </p:txBody>
      </p:sp>
      <p:pic>
        <p:nvPicPr>
          <p:cNvPr id="165" name="Google Shape;165;p1"/>
          <p:cNvPicPr preferRelativeResize="0"/>
          <p:nvPr/>
        </p:nvPicPr>
        <p:blipFill rotWithShape="1">
          <a:blip r:embed="rId15">
            <a:alphaModFix/>
          </a:blip>
          <a:srcRect b="23738" l="12781" r="15005" t="8821"/>
          <a:stretch/>
        </p:blipFill>
        <p:spPr>
          <a:xfrm>
            <a:off x="6216938" y="38641125"/>
            <a:ext cx="2642194" cy="2525625"/>
          </a:xfrm>
          <a:prstGeom prst="rect">
            <a:avLst/>
          </a:prstGeom>
          <a:noFill/>
          <a:ln>
            <a:noFill/>
          </a:ln>
        </p:spPr>
      </p:pic>
      <p:sp>
        <p:nvSpPr>
          <p:cNvPr id="166" name="Google Shape;166;p1"/>
          <p:cNvSpPr/>
          <p:nvPr/>
        </p:nvSpPr>
        <p:spPr>
          <a:xfrm>
            <a:off x="9384848" y="39623706"/>
            <a:ext cx="3929400" cy="708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Figura 2. QR Code do aplicativo.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167" name="Google Shape;167;p1"/>
          <p:cNvSpPr/>
          <p:nvPr/>
        </p:nvSpPr>
        <p:spPr>
          <a:xfrm rot="-5400000">
            <a:off x="26634850" y="26316051"/>
            <a:ext cx="9969300" cy="34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Todas as imagens e gráficos apresentadas são de autoria das pesquisadoras.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Tema do Office">
  <a:themeElements>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