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27000200" cy="39600188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2473">
          <p15:clr>
            <a:srgbClr val="A4A3A4"/>
          </p15:clr>
        </p15:guide>
        <p15:guide id="2" pos="8504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8" roundtripDataSignature="AMtx7mivh/b6hbBQ/SDQwOUhdvcM5fq8/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3FD8129-00B5-4ECD-A4A2-4E963E0F5133}" v="2065" dt="2022-03-02T21:07:02.640"/>
    <p1510:client id="{9297C115-0631-449F-97E8-563D49F20E1E}" v="33" dt="2022-03-02T20:00:04.300"/>
  </p1510:revLst>
</p1510:revInfo>
</file>

<file path=ppt/tableStyles.xml><?xml version="1.0" encoding="utf-8"?>
<a:tblStyleLst xmlns:a="http://schemas.openxmlformats.org/drawingml/2006/main" def="{5E13A2C5-3DB8-4DBE-A7ED-5A87AB1CA4F0}">
  <a:tblStyle styleId="{5E13A2C5-3DB8-4DBE-A7ED-5A87AB1CA4F0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30" d="100"/>
          <a:sy n="30" d="100"/>
        </p:scale>
        <p:origin x="834" y="-4350"/>
      </p:cViewPr>
      <p:guideLst>
        <p:guide orient="horz" pos="12473"/>
        <p:guide pos="850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customschemas.google.com/relationships/presentationmetadata" Target="metadata"/><Relationship Id="rId13" Type="http://schemas.microsoft.com/office/2015/10/relationships/revisionInfo" Target="revisionInfo.xml"/><Relationship Id="rId3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theme" Target="theme/theme1.xml"/><Relationship Id="rId10" Type="http://schemas.openxmlformats.org/officeDocument/2006/relationships/viewProps" Target="viewProps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60600" y="685800"/>
            <a:ext cx="23368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2025016" y="12301730"/>
            <a:ext cx="22950171" cy="84883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4050031" y="22440106"/>
            <a:ext cx="18900139" cy="10120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2283"/>
              </a:spcBef>
              <a:spcAft>
                <a:spcPts val="0"/>
              </a:spcAft>
              <a:buClr>
                <a:srgbClr val="888888"/>
              </a:buClr>
              <a:buSzPts val="11415"/>
              <a:buNone/>
              <a:defRPr>
                <a:solidFill>
                  <a:srgbClr val="888888"/>
                </a:solidFill>
              </a:defRPr>
            </a:lvl1pPr>
            <a:lvl2pPr lvl="1" algn="ctr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Clr>
                <a:srgbClr val="888888"/>
              </a:buClr>
              <a:buSzPts val="9998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1716"/>
              </a:spcBef>
              <a:spcAft>
                <a:spcPts val="0"/>
              </a:spcAft>
              <a:buClr>
                <a:srgbClr val="888888"/>
              </a:buClr>
              <a:buSzPts val="8582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1433"/>
              </a:spcBef>
              <a:spcAft>
                <a:spcPts val="0"/>
              </a:spcAft>
              <a:buClr>
                <a:srgbClr val="888888"/>
              </a:buClr>
              <a:buSzPts val="7166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1433"/>
              </a:spcBef>
              <a:spcAft>
                <a:spcPts val="0"/>
              </a:spcAft>
              <a:buClr>
                <a:srgbClr val="888888"/>
              </a:buClr>
              <a:buSzPts val="7166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1433"/>
              </a:spcBef>
              <a:spcAft>
                <a:spcPts val="0"/>
              </a:spcAft>
              <a:buClr>
                <a:srgbClr val="888888"/>
              </a:buClr>
              <a:buSzPts val="7166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1433"/>
              </a:spcBef>
              <a:spcAft>
                <a:spcPts val="0"/>
              </a:spcAft>
              <a:buClr>
                <a:srgbClr val="888888"/>
              </a:buClr>
              <a:buSzPts val="7166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1433"/>
              </a:spcBef>
              <a:spcAft>
                <a:spcPts val="0"/>
              </a:spcAft>
              <a:buClr>
                <a:srgbClr val="888888"/>
              </a:buClr>
              <a:buSzPts val="7166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1433"/>
              </a:spcBef>
              <a:spcAft>
                <a:spcPts val="0"/>
              </a:spcAft>
              <a:buClr>
                <a:srgbClr val="888888"/>
              </a:buClr>
              <a:buSzPts val="7166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dt" idx="10"/>
          </p:nvPr>
        </p:nvSpPr>
        <p:spPr>
          <a:xfrm>
            <a:off x="1350541" y="36703509"/>
            <a:ext cx="6298988" cy="2109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ftr" idx="11"/>
          </p:nvPr>
        </p:nvSpPr>
        <p:spPr>
          <a:xfrm>
            <a:off x="9224936" y="36703509"/>
            <a:ext cx="8550328" cy="2109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19350673" y="36703509"/>
            <a:ext cx="6298988" cy="2109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1350540" y="1585405"/>
            <a:ext cx="24299123" cy="66000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1350540" y="9240044"/>
            <a:ext cx="24299123" cy="26134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dt" idx="10"/>
          </p:nvPr>
        </p:nvSpPr>
        <p:spPr>
          <a:xfrm>
            <a:off x="1350541" y="36703509"/>
            <a:ext cx="6298988" cy="2109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ftr" idx="11"/>
          </p:nvPr>
        </p:nvSpPr>
        <p:spPr>
          <a:xfrm>
            <a:off x="9224936" y="36703509"/>
            <a:ext cx="8550328" cy="2109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19350673" y="36703509"/>
            <a:ext cx="6298988" cy="2109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2132831" y="25446791"/>
            <a:ext cx="22950171" cy="7865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248" b="1" cap="none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2132831" y="16784252"/>
            <a:ext cx="22950171" cy="86625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433"/>
              </a:spcBef>
              <a:spcAft>
                <a:spcPts val="0"/>
              </a:spcAft>
              <a:buClr>
                <a:srgbClr val="888888"/>
              </a:buClr>
              <a:buSzPts val="7166"/>
              <a:buNone/>
              <a:defRPr sz="7166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283"/>
              </a:spcBef>
              <a:spcAft>
                <a:spcPts val="0"/>
              </a:spcAft>
              <a:buClr>
                <a:srgbClr val="888888"/>
              </a:buClr>
              <a:buSzPts val="6416"/>
              <a:buNone/>
              <a:defRPr sz="6416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133"/>
              </a:spcBef>
              <a:spcAft>
                <a:spcPts val="0"/>
              </a:spcAft>
              <a:buClr>
                <a:srgbClr val="888888"/>
              </a:buClr>
              <a:buSzPts val="5666"/>
              <a:buNone/>
              <a:defRPr sz="5666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4999"/>
              <a:buNone/>
              <a:defRPr sz="4999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4999"/>
              <a:buNone/>
              <a:defRPr sz="4999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4999"/>
              <a:buNone/>
              <a:defRPr sz="4999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4999"/>
              <a:buNone/>
              <a:defRPr sz="4999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4999"/>
              <a:buNone/>
              <a:defRPr sz="4999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4999"/>
              <a:buNone/>
              <a:defRPr sz="4999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dt" idx="10"/>
          </p:nvPr>
        </p:nvSpPr>
        <p:spPr>
          <a:xfrm>
            <a:off x="1350541" y="36703509"/>
            <a:ext cx="6298988" cy="2109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ftr" idx="11"/>
          </p:nvPr>
        </p:nvSpPr>
        <p:spPr>
          <a:xfrm>
            <a:off x="9224936" y="36703509"/>
            <a:ext cx="8550328" cy="2109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19350673" y="36703509"/>
            <a:ext cx="6298988" cy="2109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1350540" y="1585405"/>
            <a:ext cx="24299123" cy="66000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4785975" y="48510231"/>
            <a:ext cx="42830003" cy="1372073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t" anchorCtr="0">
            <a:noAutofit/>
          </a:bodyPr>
          <a:lstStyle>
            <a:lvl1pPr marL="457200" lvl="0" indent="-863473" algn="l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Clr>
                <a:schemeClr val="dk1"/>
              </a:buClr>
              <a:buSzPts val="9998"/>
              <a:buChar char="•"/>
              <a:defRPr sz="9998"/>
            </a:lvl1pPr>
            <a:lvl2pPr marL="914400" lvl="1" indent="-773557" algn="l">
              <a:lnSpc>
                <a:spcPct val="100000"/>
              </a:lnSpc>
              <a:spcBef>
                <a:spcPts val="1716"/>
              </a:spcBef>
              <a:spcAft>
                <a:spcPts val="0"/>
              </a:spcAft>
              <a:buClr>
                <a:schemeClr val="dk1"/>
              </a:buClr>
              <a:buSzPts val="8582"/>
              <a:buChar char="–"/>
              <a:defRPr sz="8582"/>
            </a:lvl2pPr>
            <a:lvl3pPr marL="1371600" lvl="2" indent="-683641" algn="l">
              <a:lnSpc>
                <a:spcPct val="100000"/>
              </a:lnSpc>
              <a:spcBef>
                <a:spcPts val="1433"/>
              </a:spcBef>
              <a:spcAft>
                <a:spcPts val="0"/>
              </a:spcAft>
              <a:buClr>
                <a:schemeClr val="dk1"/>
              </a:buClr>
              <a:buSzPts val="7166"/>
              <a:buChar char="•"/>
              <a:defRPr sz="7166"/>
            </a:lvl3pPr>
            <a:lvl4pPr marL="1828800" lvl="3" indent="-636016" algn="l">
              <a:lnSpc>
                <a:spcPct val="100000"/>
              </a:lnSpc>
              <a:spcBef>
                <a:spcPts val="1283"/>
              </a:spcBef>
              <a:spcAft>
                <a:spcPts val="0"/>
              </a:spcAft>
              <a:buClr>
                <a:schemeClr val="dk1"/>
              </a:buClr>
              <a:buSzPts val="6416"/>
              <a:buChar char="–"/>
              <a:defRPr sz="6416"/>
            </a:lvl4pPr>
            <a:lvl5pPr marL="2286000" lvl="4" indent="-636016" algn="l">
              <a:lnSpc>
                <a:spcPct val="100000"/>
              </a:lnSpc>
              <a:spcBef>
                <a:spcPts val="1283"/>
              </a:spcBef>
              <a:spcAft>
                <a:spcPts val="0"/>
              </a:spcAft>
              <a:buClr>
                <a:schemeClr val="dk1"/>
              </a:buClr>
              <a:buSzPts val="6416"/>
              <a:buChar char="»"/>
              <a:defRPr sz="6416"/>
            </a:lvl5pPr>
            <a:lvl6pPr marL="2743200" lvl="5" indent="-636016" algn="l">
              <a:lnSpc>
                <a:spcPct val="100000"/>
              </a:lnSpc>
              <a:spcBef>
                <a:spcPts val="1283"/>
              </a:spcBef>
              <a:spcAft>
                <a:spcPts val="0"/>
              </a:spcAft>
              <a:buClr>
                <a:schemeClr val="dk1"/>
              </a:buClr>
              <a:buSzPts val="6416"/>
              <a:buChar char="•"/>
              <a:defRPr sz="6416"/>
            </a:lvl6pPr>
            <a:lvl7pPr marL="3200400" lvl="6" indent="-636016" algn="l">
              <a:lnSpc>
                <a:spcPct val="100000"/>
              </a:lnSpc>
              <a:spcBef>
                <a:spcPts val="1283"/>
              </a:spcBef>
              <a:spcAft>
                <a:spcPts val="0"/>
              </a:spcAft>
              <a:buClr>
                <a:schemeClr val="dk1"/>
              </a:buClr>
              <a:buSzPts val="6416"/>
              <a:buChar char="•"/>
              <a:defRPr sz="6416"/>
            </a:lvl7pPr>
            <a:lvl8pPr marL="3657600" lvl="7" indent="-636016" algn="l">
              <a:lnSpc>
                <a:spcPct val="100000"/>
              </a:lnSpc>
              <a:spcBef>
                <a:spcPts val="1283"/>
              </a:spcBef>
              <a:spcAft>
                <a:spcPts val="0"/>
              </a:spcAft>
              <a:buClr>
                <a:schemeClr val="dk1"/>
              </a:buClr>
              <a:buSzPts val="6416"/>
              <a:buChar char="•"/>
              <a:defRPr sz="6416"/>
            </a:lvl8pPr>
            <a:lvl9pPr marL="4114800" lvl="8" indent="-636016" algn="l">
              <a:lnSpc>
                <a:spcPct val="100000"/>
              </a:lnSpc>
              <a:spcBef>
                <a:spcPts val="1283"/>
              </a:spcBef>
              <a:spcAft>
                <a:spcPts val="0"/>
              </a:spcAft>
              <a:buClr>
                <a:schemeClr val="dk1"/>
              </a:buClr>
              <a:buSzPts val="6416"/>
              <a:buChar char="•"/>
              <a:defRPr sz="6416"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body" idx="2"/>
          </p:nvPr>
        </p:nvSpPr>
        <p:spPr>
          <a:xfrm>
            <a:off x="48065981" y="48510231"/>
            <a:ext cx="42830006" cy="1372073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t" anchorCtr="0">
            <a:noAutofit/>
          </a:bodyPr>
          <a:lstStyle>
            <a:lvl1pPr marL="457200" lvl="0" indent="-863473" algn="l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Clr>
                <a:schemeClr val="dk1"/>
              </a:buClr>
              <a:buSzPts val="9998"/>
              <a:buChar char="•"/>
              <a:defRPr sz="9998"/>
            </a:lvl1pPr>
            <a:lvl2pPr marL="914400" lvl="1" indent="-773557" algn="l">
              <a:lnSpc>
                <a:spcPct val="100000"/>
              </a:lnSpc>
              <a:spcBef>
                <a:spcPts val="1716"/>
              </a:spcBef>
              <a:spcAft>
                <a:spcPts val="0"/>
              </a:spcAft>
              <a:buClr>
                <a:schemeClr val="dk1"/>
              </a:buClr>
              <a:buSzPts val="8582"/>
              <a:buChar char="–"/>
              <a:defRPr sz="8582"/>
            </a:lvl2pPr>
            <a:lvl3pPr marL="1371600" lvl="2" indent="-683641" algn="l">
              <a:lnSpc>
                <a:spcPct val="100000"/>
              </a:lnSpc>
              <a:spcBef>
                <a:spcPts val="1433"/>
              </a:spcBef>
              <a:spcAft>
                <a:spcPts val="0"/>
              </a:spcAft>
              <a:buClr>
                <a:schemeClr val="dk1"/>
              </a:buClr>
              <a:buSzPts val="7166"/>
              <a:buChar char="•"/>
              <a:defRPr sz="7166"/>
            </a:lvl3pPr>
            <a:lvl4pPr marL="1828800" lvl="3" indent="-636016" algn="l">
              <a:lnSpc>
                <a:spcPct val="100000"/>
              </a:lnSpc>
              <a:spcBef>
                <a:spcPts val="1283"/>
              </a:spcBef>
              <a:spcAft>
                <a:spcPts val="0"/>
              </a:spcAft>
              <a:buClr>
                <a:schemeClr val="dk1"/>
              </a:buClr>
              <a:buSzPts val="6416"/>
              <a:buChar char="–"/>
              <a:defRPr sz="6416"/>
            </a:lvl4pPr>
            <a:lvl5pPr marL="2286000" lvl="4" indent="-636016" algn="l">
              <a:lnSpc>
                <a:spcPct val="100000"/>
              </a:lnSpc>
              <a:spcBef>
                <a:spcPts val="1283"/>
              </a:spcBef>
              <a:spcAft>
                <a:spcPts val="0"/>
              </a:spcAft>
              <a:buClr>
                <a:schemeClr val="dk1"/>
              </a:buClr>
              <a:buSzPts val="6416"/>
              <a:buChar char="»"/>
              <a:defRPr sz="6416"/>
            </a:lvl5pPr>
            <a:lvl6pPr marL="2743200" lvl="5" indent="-636016" algn="l">
              <a:lnSpc>
                <a:spcPct val="100000"/>
              </a:lnSpc>
              <a:spcBef>
                <a:spcPts val="1283"/>
              </a:spcBef>
              <a:spcAft>
                <a:spcPts val="0"/>
              </a:spcAft>
              <a:buClr>
                <a:schemeClr val="dk1"/>
              </a:buClr>
              <a:buSzPts val="6416"/>
              <a:buChar char="•"/>
              <a:defRPr sz="6416"/>
            </a:lvl6pPr>
            <a:lvl7pPr marL="3200400" lvl="6" indent="-636016" algn="l">
              <a:lnSpc>
                <a:spcPct val="100000"/>
              </a:lnSpc>
              <a:spcBef>
                <a:spcPts val="1283"/>
              </a:spcBef>
              <a:spcAft>
                <a:spcPts val="0"/>
              </a:spcAft>
              <a:buClr>
                <a:schemeClr val="dk1"/>
              </a:buClr>
              <a:buSzPts val="6416"/>
              <a:buChar char="•"/>
              <a:defRPr sz="6416"/>
            </a:lvl7pPr>
            <a:lvl8pPr marL="3657600" lvl="7" indent="-636016" algn="l">
              <a:lnSpc>
                <a:spcPct val="100000"/>
              </a:lnSpc>
              <a:spcBef>
                <a:spcPts val="1283"/>
              </a:spcBef>
              <a:spcAft>
                <a:spcPts val="0"/>
              </a:spcAft>
              <a:buClr>
                <a:schemeClr val="dk1"/>
              </a:buClr>
              <a:buSzPts val="6416"/>
              <a:buChar char="•"/>
              <a:defRPr sz="6416"/>
            </a:lvl8pPr>
            <a:lvl9pPr marL="4114800" lvl="8" indent="-636016" algn="l">
              <a:lnSpc>
                <a:spcPct val="100000"/>
              </a:lnSpc>
              <a:spcBef>
                <a:spcPts val="1283"/>
              </a:spcBef>
              <a:spcAft>
                <a:spcPts val="0"/>
              </a:spcAft>
              <a:buClr>
                <a:schemeClr val="dk1"/>
              </a:buClr>
              <a:buSzPts val="6416"/>
              <a:buChar char="•"/>
              <a:defRPr sz="6416"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dt" idx="10"/>
          </p:nvPr>
        </p:nvSpPr>
        <p:spPr>
          <a:xfrm>
            <a:off x="1350541" y="36703509"/>
            <a:ext cx="6298988" cy="2109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ftr" idx="11"/>
          </p:nvPr>
        </p:nvSpPr>
        <p:spPr>
          <a:xfrm>
            <a:off x="9224936" y="36703509"/>
            <a:ext cx="8550328" cy="2109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19350673" y="36703509"/>
            <a:ext cx="6298988" cy="2109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1350011" y="1585844"/>
            <a:ext cx="24300181" cy="66000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1350010" y="8864212"/>
            <a:ext cx="11929777" cy="36941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716"/>
              </a:spcBef>
              <a:spcAft>
                <a:spcPts val="0"/>
              </a:spcAft>
              <a:buClr>
                <a:schemeClr val="dk1"/>
              </a:buClr>
              <a:buSzPts val="8582"/>
              <a:buNone/>
              <a:defRPr sz="8582" b="1"/>
            </a:lvl1pPr>
            <a:lvl2pPr marL="914400" lvl="1" indent="-228600" algn="l">
              <a:lnSpc>
                <a:spcPct val="100000"/>
              </a:lnSpc>
              <a:spcBef>
                <a:spcPts val="1433"/>
              </a:spcBef>
              <a:spcAft>
                <a:spcPts val="0"/>
              </a:spcAft>
              <a:buClr>
                <a:schemeClr val="dk1"/>
              </a:buClr>
              <a:buSzPts val="7166"/>
              <a:buNone/>
              <a:defRPr sz="7166" b="1"/>
            </a:lvl2pPr>
            <a:lvl3pPr marL="1371600" lvl="2" indent="-228600" algn="l">
              <a:lnSpc>
                <a:spcPct val="100000"/>
              </a:lnSpc>
              <a:spcBef>
                <a:spcPts val="1283"/>
              </a:spcBef>
              <a:spcAft>
                <a:spcPts val="0"/>
              </a:spcAft>
              <a:buClr>
                <a:schemeClr val="dk1"/>
              </a:buClr>
              <a:buSzPts val="6416"/>
              <a:buNone/>
              <a:defRPr sz="6416" b="1"/>
            </a:lvl3pPr>
            <a:lvl4pPr marL="1828800" lvl="3" indent="-228600" algn="l">
              <a:lnSpc>
                <a:spcPct val="100000"/>
              </a:lnSpc>
              <a:spcBef>
                <a:spcPts val="1133"/>
              </a:spcBef>
              <a:spcAft>
                <a:spcPts val="0"/>
              </a:spcAft>
              <a:buClr>
                <a:schemeClr val="dk1"/>
              </a:buClr>
              <a:buSzPts val="5666"/>
              <a:buNone/>
              <a:defRPr sz="5666" b="1"/>
            </a:lvl4pPr>
            <a:lvl5pPr marL="2286000" lvl="4" indent="-228600" algn="l">
              <a:lnSpc>
                <a:spcPct val="100000"/>
              </a:lnSpc>
              <a:spcBef>
                <a:spcPts val="1133"/>
              </a:spcBef>
              <a:spcAft>
                <a:spcPts val="0"/>
              </a:spcAft>
              <a:buClr>
                <a:schemeClr val="dk1"/>
              </a:buClr>
              <a:buSzPts val="5666"/>
              <a:buNone/>
              <a:defRPr sz="5666" b="1"/>
            </a:lvl5pPr>
            <a:lvl6pPr marL="2743200" lvl="5" indent="-228600" algn="l">
              <a:lnSpc>
                <a:spcPct val="100000"/>
              </a:lnSpc>
              <a:spcBef>
                <a:spcPts val="1133"/>
              </a:spcBef>
              <a:spcAft>
                <a:spcPts val="0"/>
              </a:spcAft>
              <a:buClr>
                <a:schemeClr val="dk1"/>
              </a:buClr>
              <a:buSzPts val="5666"/>
              <a:buNone/>
              <a:defRPr sz="5666" b="1"/>
            </a:lvl6pPr>
            <a:lvl7pPr marL="3200400" lvl="6" indent="-228600" algn="l">
              <a:lnSpc>
                <a:spcPct val="100000"/>
              </a:lnSpc>
              <a:spcBef>
                <a:spcPts val="1133"/>
              </a:spcBef>
              <a:spcAft>
                <a:spcPts val="0"/>
              </a:spcAft>
              <a:buClr>
                <a:schemeClr val="dk1"/>
              </a:buClr>
              <a:buSzPts val="5666"/>
              <a:buNone/>
              <a:defRPr sz="5666" b="1"/>
            </a:lvl7pPr>
            <a:lvl8pPr marL="3657600" lvl="7" indent="-228600" algn="l">
              <a:lnSpc>
                <a:spcPct val="100000"/>
              </a:lnSpc>
              <a:spcBef>
                <a:spcPts val="1133"/>
              </a:spcBef>
              <a:spcAft>
                <a:spcPts val="0"/>
              </a:spcAft>
              <a:buClr>
                <a:schemeClr val="dk1"/>
              </a:buClr>
              <a:buSzPts val="5666"/>
              <a:buNone/>
              <a:defRPr sz="5666" b="1"/>
            </a:lvl8pPr>
            <a:lvl9pPr marL="4114800" lvl="8" indent="-228600" algn="l">
              <a:lnSpc>
                <a:spcPct val="100000"/>
              </a:lnSpc>
              <a:spcBef>
                <a:spcPts val="1133"/>
              </a:spcBef>
              <a:spcAft>
                <a:spcPts val="0"/>
              </a:spcAft>
              <a:buClr>
                <a:schemeClr val="dk1"/>
              </a:buClr>
              <a:buSzPts val="5666"/>
              <a:buNone/>
              <a:defRPr sz="5666" b="1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1350010" y="12558393"/>
            <a:ext cx="11929777" cy="228159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t" anchorCtr="0">
            <a:noAutofit/>
          </a:bodyPr>
          <a:lstStyle>
            <a:lvl1pPr marL="457200" lvl="0" indent="-773557" algn="l">
              <a:lnSpc>
                <a:spcPct val="100000"/>
              </a:lnSpc>
              <a:spcBef>
                <a:spcPts val="1716"/>
              </a:spcBef>
              <a:spcAft>
                <a:spcPts val="0"/>
              </a:spcAft>
              <a:buClr>
                <a:schemeClr val="dk1"/>
              </a:buClr>
              <a:buSzPts val="8582"/>
              <a:buChar char="•"/>
              <a:defRPr sz="8582"/>
            </a:lvl1pPr>
            <a:lvl2pPr marL="914400" lvl="1" indent="-683641" algn="l">
              <a:lnSpc>
                <a:spcPct val="100000"/>
              </a:lnSpc>
              <a:spcBef>
                <a:spcPts val="1433"/>
              </a:spcBef>
              <a:spcAft>
                <a:spcPts val="0"/>
              </a:spcAft>
              <a:buClr>
                <a:schemeClr val="dk1"/>
              </a:buClr>
              <a:buSzPts val="7166"/>
              <a:buChar char="–"/>
              <a:defRPr sz="7166"/>
            </a:lvl2pPr>
            <a:lvl3pPr marL="1371600" lvl="2" indent="-636016" algn="l">
              <a:lnSpc>
                <a:spcPct val="100000"/>
              </a:lnSpc>
              <a:spcBef>
                <a:spcPts val="1283"/>
              </a:spcBef>
              <a:spcAft>
                <a:spcPts val="0"/>
              </a:spcAft>
              <a:buClr>
                <a:schemeClr val="dk1"/>
              </a:buClr>
              <a:buSzPts val="6416"/>
              <a:buChar char="•"/>
              <a:defRPr sz="6416"/>
            </a:lvl3pPr>
            <a:lvl4pPr marL="1828800" lvl="3" indent="-588391" algn="l">
              <a:lnSpc>
                <a:spcPct val="100000"/>
              </a:lnSpc>
              <a:spcBef>
                <a:spcPts val="1133"/>
              </a:spcBef>
              <a:spcAft>
                <a:spcPts val="0"/>
              </a:spcAft>
              <a:buClr>
                <a:schemeClr val="dk1"/>
              </a:buClr>
              <a:buSzPts val="5666"/>
              <a:buChar char="–"/>
              <a:defRPr sz="5666"/>
            </a:lvl4pPr>
            <a:lvl5pPr marL="2286000" lvl="4" indent="-588391" algn="l">
              <a:lnSpc>
                <a:spcPct val="100000"/>
              </a:lnSpc>
              <a:spcBef>
                <a:spcPts val="1133"/>
              </a:spcBef>
              <a:spcAft>
                <a:spcPts val="0"/>
              </a:spcAft>
              <a:buClr>
                <a:schemeClr val="dk1"/>
              </a:buClr>
              <a:buSzPts val="5666"/>
              <a:buChar char="»"/>
              <a:defRPr sz="5666"/>
            </a:lvl5pPr>
            <a:lvl6pPr marL="2743200" lvl="5" indent="-588391" algn="l">
              <a:lnSpc>
                <a:spcPct val="100000"/>
              </a:lnSpc>
              <a:spcBef>
                <a:spcPts val="1133"/>
              </a:spcBef>
              <a:spcAft>
                <a:spcPts val="0"/>
              </a:spcAft>
              <a:buClr>
                <a:schemeClr val="dk1"/>
              </a:buClr>
              <a:buSzPts val="5666"/>
              <a:buChar char="•"/>
              <a:defRPr sz="5666"/>
            </a:lvl6pPr>
            <a:lvl7pPr marL="3200400" lvl="6" indent="-588391" algn="l">
              <a:lnSpc>
                <a:spcPct val="100000"/>
              </a:lnSpc>
              <a:spcBef>
                <a:spcPts val="1133"/>
              </a:spcBef>
              <a:spcAft>
                <a:spcPts val="0"/>
              </a:spcAft>
              <a:buClr>
                <a:schemeClr val="dk1"/>
              </a:buClr>
              <a:buSzPts val="5666"/>
              <a:buChar char="•"/>
              <a:defRPr sz="5666"/>
            </a:lvl7pPr>
            <a:lvl8pPr marL="3657600" lvl="7" indent="-588391" algn="l">
              <a:lnSpc>
                <a:spcPct val="100000"/>
              </a:lnSpc>
              <a:spcBef>
                <a:spcPts val="1133"/>
              </a:spcBef>
              <a:spcAft>
                <a:spcPts val="0"/>
              </a:spcAft>
              <a:buClr>
                <a:schemeClr val="dk1"/>
              </a:buClr>
              <a:buSzPts val="5666"/>
              <a:buChar char="•"/>
              <a:defRPr sz="5666"/>
            </a:lvl8pPr>
            <a:lvl9pPr marL="4114800" lvl="8" indent="-588390" algn="l">
              <a:lnSpc>
                <a:spcPct val="100000"/>
              </a:lnSpc>
              <a:spcBef>
                <a:spcPts val="1133"/>
              </a:spcBef>
              <a:spcAft>
                <a:spcPts val="0"/>
              </a:spcAft>
              <a:buClr>
                <a:schemeClr val="dk1"/>
              </a:buClr>
              <a:buSzPts val="5666"/>
              <a:buChar char="•"/>
              <a:defRPr sz="5666"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3"/>
          </p:nvPr>
        </p:nvSpPr>
        <p:spPr>
          <a:xfrm>
            <a:off x="13715728" y="8864212"/>
            <a:ext cx="11934463" cy="36941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716"/>
              </a:spcBef>
              <a:spcAft>
                <a:spcPts val="0"/>
              </a:spcAft>
              <a:buClr>
                <a:schemeClr val="dk1"/>
              </a:buClr>
              <a:buSzPts val="8582"/>
              <a:buNone/>
              <a:defRPr sz="8582" b="1"/>
            </a:lvl1pPr>
            <a:lvl2pPr marL="914400" lvl="1" indent="-228600" algn="l">
              <a:lnSpc>
                <a:spcPct val="100000"/>
              </a:lnSpc>
              <a:spcBef>
                <a:spcPts val="1433"/>
              </a:spcBef>
              <a:spcAft>
                <a:spcPts val="0"/>
              </a:spcAft>
              <a:buClr>
                <a:schemeClr val="dk1"/>
              </a:buClr>
              <a:buSzPts val="7166"/>
              <a:buNone/>
              <a:defRPr sz="7166" b="1"/>
            </a:lvl2pPr>
            <a:lvl3pPr marL="1371600" lvl="2" indent="-228600" algn="l">
              <a:lnSpc>
                <a:spcPct val="100000"/>
              </a:lnSpc>
              <a:spcBef>
                <a:spcPts val="1283"/>
              </a:spcBef>
              <a:spcAft>
                <a:spcPts val="0"/>
              </a:spcAft>
              <a:buClr>
                <a:schemeClr val="dk1"/>
              </a:buClr>
              <a:buSzPts val="6416"/>
              <a:buNone/>
              <a:defRPr sz="6416" b="1"/>
            </a:lvl3pPr>
            <a:lvl4pPr marL="1828800" lvl="3" indent="-228600" algn="l">
              <a:lnSpc>
                <a:spcPct val="100000"/>
              </a:lnSpc>
              <a:spcBef>
                <a:spcPts val="1133"/>
              </a:spcBef>
              <a:spcAft>
                <a:spcPts val="0"/>
              </a:spcAft>
              <a:buClr>
                <a:schemeClr val="dk1"/>
              </a:buClr>
              <a:buSzPts val="5666"/>
              <a:buNone/>
              <a:defRPr sz="5666" b="1"/>
            </a:lvl4pPr>
            <a:lvl5pPr marL="2286000" lvl="4" indent="-228600" algn="l">
              <a:lnSpc>
                <a:spcPct val="100000"/>
              </a:lnSpc>
              <a:spcBef>
                <a:spcPts val="1133"/>
              </a:spcBef>
              <a:spcAft>
                <a:spcPts val="0"/>
              </a:spcAft>
              <a:buClr>
                <a:schemeClr val="dk1"/>
              </a:buClr>
              <a:buSzPts val="5666"/>
              <a:buNone/>
              <a:defRPr sz="5666" b="1"/>
            </a:lvl5pPr>
            <a:lvl6pPr marL="2743200" lvl="5" indent="-228600" algn="l">
              <a:lnSpc>
                <a:spcPct val="100000"/>
              </a:lnSpc>
              <a:spcBef>
                <a:spcPts val="1133"/>
              </a:spcBef>
              <a:spcAft>
                <a:spcPts val="0"/>
              </a:spcAft>
              <a:buClr>
                <a:schemeClr val="dk1"/>
              </a:buClr>
              <a:buSzPts val="5666"/>
              <a:buNone/>
              <a:defRPr sz="5666" b="1"/>
            </a:lvl6pPr>
            <a:lvl7pPr marL="3200400" lvl="6" indent="-228600" algn="l">
              <a:lnSpc>
                <a:spcPct val="100000"/>
              </a:lnSpc>
              <a:spcBef>
                <a:spcPts val="1133"/>
              </a:spcBef>
              <a:spcAft>
                <a:spcPts val="0"/>
              </a:spcAft>
              <a:buClr>
                <a:schemeClr val="dk1"/>
              </a:buClr>
              <a:buSzPts val="5666"/>
              <a:buNone/>
              <a:defRPr sz="5666" b="1"/>
            </a:lvl7pPr>
            <a:lvl8pPr marL="3657600" lvl="7" indent="-228600" algn="l">
              <a:lnSpc>
                <a:spcPct val="100000"/>
              </a:lnSpc>
              <a:spcBef>
                <a:spcPts val="1133"/>
              </a:spcBef>
              <a:spcAft>
                <a:spcPts val="0"/>
              </a:spcAft>
              <a:buClr>
                <a:schemeClr val="dk1"/>
              </a:buClr>
              <a:buSzPts val="5666"/>
              <a:buNone/>
              <a:defRPr sz="5666" b="1"/>
            </a:lvl8pPr>
            <a:lvl9pPr marL="4114800" lvl="8" indent="-228600" algn="l">
              <a:lnSpc>
                <a:spcPct val="100000"/>
              </a:lnSpc>
              <a:spcBef>
                <a:spcPts val="1133"/>
              </a:spcBef>
              <a:spcAft>
                <a:spcPts val="0"/>
              </a:spcAft>
              <a:buClr>
                <a:schemeClr val="dk1"/>
              </a:buClr>
              <a:buSzPts val="5666"/>
              <a:buNone/>
              <a:defRPr sz="5666" b="1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4"/>
          </p:nvPr>
        </p:nvSpPr>
        <p:spPr>
          <a:xfrm>
            <a:off x="13715728" y="12558393"/>
            <a:ext cx="11934463" cy="228159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t" anchorCtr="0">
            <a:noAutofit/>
          </a:bodyPr>
          <a:lstStyle>
            <a:lvl1pPr marL="457200" lvl="0" indent="-773557" algn="l">
              <a:lnSpc>
                <a:spcPct val="100000"/>
              </a:lnSpc>
              <a:spcBef>
                <a:spcPts val="1716"/>
              </a:spcBef>
              <a:spcAft>
                <a:spcPts val="0"/>
              </a:spcAft>
              <a:buClr>
                <a:schemeClr val="dk1"/>
              </a:buClr>
              <a:buSzPts val="8582"/>
              <a:buChar char="•"/>
              <a:defRPr sz="8582"/>
            </a:lvl1pPr>
            <a:lvl2pPr marL="914400" lvl="1" indent="-683641" algn="l">
              <a:lnSpc>
                <a:spcPct val="100000"/>
              </a:lnSpc>
              <a:spcBef>
                <a:spcPts val="1433"/>
              </a:spcBef>
              <a:spcAft>
                <a:spcPts val="0"/>
              </a:spcAft>
              <a:buClr>
                <a:schemeClr val="dk1"/>
              </a:buClr>
              <a:buSzPts val="7166"/>
              <a:buChar char="–"/>
              <a:defRPr sz="7166"/>
            </a:lvl2pPr>
            <a:lvl3pPr marL="1371600" lvl="2" indent="-636016" algn="l">
              <a:lnSpc>
                <a:spcPct val="100000"/>
              </a:lnSpc>
              <a:spcBef>
                <a:spcPts val="1283"/>
              </a:spcBef>
              <a:spcAft>
                <a:spcPts val="0"/>
              </a:spcAft>
              <a:buClr>
                <a:schemeClr val="dk1"/>
              </a:buClr>
              <a:buSzPts val="6416"/>
              <a:buChar char="•"/>
              <a:defRPr sz="6416"/>
            </a:lvl3pPr>
            <a:lvl4pPr marL="1828800" lvl="3" indent="-588391" algn="l">
              <a:lnSpc>
                <a:spcPct val="100000"/>
              </a:lnSpc>
              <a:spcBef>
                <a:spcPts val="1133"/>
              </a:spcBef>
              <a:spcAft>
                <a:spcPts val="0"/>
              </a:spcAft>
              <a:buClr>
                <a:schemeClr val="dk1"/>
              </a:buClr>
              <a:buSzPts val="5666"/>
              <a:buChar char="–"/>
              <a:defRPr sz="5666"/>
            </a:lvl4pPr>
            <a:lvl5pPr marL="2286000" lvl="4" indent="-588391" algn="l">
              <a:lnSpc>
                <a:spcPct val="100000"/>
              </a:lnSpc>
              <a:spcBef>
                <a:spcPts val="1133"/>
              </a:spcBef>
              <a:spcAft>
                <a:spcPts val="0"/>
              </a:spcAft>
              <a:buClr>
                <a:schemeClr val="dk1"/>
              </a:buClr>
              <a:buSzPts val="5666"/>
              <a:buChar char="»"/>
              <a:defRPr sz="5666"/>
            </a:lvl5pPr>
            <a:lvl6pPr marL="2743200" lvl="5" indent="-588391" algn="l">
              <a:lnSpc>
                <a:spcPct val="100000"/>
              </a:lnSpc>
              <a:spcBef>
                <a:spcPts val="1133"/>
              </a:spcBef>
              <a:spcAft>
                <a:spcPts val="0"/>
              </a:spcAft>
              <a:buClr>
                <a:schemeClr val="dk1"/>
              </a:buClr>
              <a:buSzPts val="5666"/>
              <a:buChar char="•"/>
              <a:defRPr sz="5666"/>
            </a:lvl6pPr>
            <a:lvl7pPr marL="3200400" lvl="6" indent="-588391" algn="l">
              <a:lnSpc>
                <a:spcPct val="100000"/>
              </a:lnSpc>
              <a:spcBef>
                <a:spcPts val="1133"/>
              </a:spcBef>
              <a:spcAft>
                <a:spcPts val="0"/>
              </a:spcAft>
              <a:buClr>
                <a:schemeClr val="dk1"/>
              </a:buClr>
              <a:buSzPts val="5666"/>
              <a:buChar char="•"/>
              <a:defRPr sz="5666"/>
            </a:lvl7pPr>
            <a:lvl8pPr marL="3657600" lvl="7" indent="-588391" algn="l">
              <a:lnSpc>
                <a:spcPct val="100000"/>
              </a:lnSpc>
              <a:spcBef>
                <a:spcPts val="1133"/>
              </a:spcBef>
              <a:spcAft>
                <a:spcPts val="0"/>
              </a:spcAft>
              <a:buClr>
                <a:schemeClr val="dk1"/>
              </a:buClr>
              <a:buSzPts val="5666"/>
              <a:buChar char="•"/>
              <a:defRPr sz="5666"/>
            </a:lvl8pPr>
            <a:lvl9pPr marL="4114800" lvl="8" indent="-588390" algn="l">
              <a:lnSpc>
                <a:spcPct val="100000"/>
              </a:lnSpc>
              <a:spcBef>
                <a:spcPts val="1133"/>
              </a:spcBef>
              <a:spcAft>
                <a:spcPts val="0"/>
              </a:spcAft>
              <a:buClr>
                <a:schemeClr val="dk1"/>
              </a:buClr>
              <a:buSzPts val="5666"/>
              <a:buChar char="•"/>
              <a:defRPr sz="5666"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dt" idx="10"/>
          </p:nvPr>
        </p:nvSpPr>
        <p:spPr>
          <a:xfrm>
            <a:off x="1350541" y="36703509"/>
            <a:ext cx="6298988" cy="2109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ftr" idx="11"/>
          </p:nvPr>
        </p:nvSpPr>
        <p:spPr>
          <a:xfrm>
            <a:off x="9224936" y="36703509"/>
            <a:ext cx="8550328" cy="2109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sldNum" idx="12"/>
          </p:nvPr>
        </p:nvSpPr>
        <p:spPr>
          <a:xfrm>
            <a:off x="19350673" y="36703509"/>
            <a:ext cx="6298988" cy="2109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1350540" y="1585405"/>
            <a:ext cx="24299123" cy="66000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dt" idx="10"/>
          </p:nvPr>
        </p:nvSpPr>
        <p:spPr>
          <a:xfrm>
            <a:off x="1350541" y="36703509"/>
            <a:ext cx="6298988" cy="2109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ftr" idx="11"/>
          </p:nvPr>
        </p:nvSpPr>
        <p:spPr>
          <a:xfrm>
            <a:off x="9224936" y="36703509"/>
            <a:ext cx="8550328" cy="2109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19350673" y="36703509"/>
            <a:ext cx="6298988" cy="2109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1350541" y="36703509"/>
            <a:ext cx="6298988" cy="2109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9224936" y="36703509"/>
            <a:ext cx="8550328" cy="2109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19350673" y="36703509"/>
            <a:ext cx="6298988" cy="2109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1350012" y="1576674"/>
            <a:ext cx="8882880" cy="67100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7166" b="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10556328" y="1576677"/>
            <a:ext cx="15093862" cy="33797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t" anchorCtr="0">
            <a:noAutofit/>
          </a:bodyPr>
          <a:lstStyle>
            <a:lvl1pPr marL="457200" lvl="0" indent="-953452" algn="l">
              <a:lnSpc>
                <a:spcPct val="100000"/>
              </a:lnSpc>
              <a:spcBef>
                <a:spcPts val="2283"/>
              </a:spcBef>
              <a:spcAft>
                <a:spcPts val="0"/>
              </a:spcAft>
              <a:buClr>
                <a:schemeClr val="dk1"/>
              </a:buClr>
              <a:buSzPts val="11415"/>
              <a:buChar char="•"/>
              <a:defRPr sz="11415"/>
            </a:lvl1pPr>
            <a:lvl2pPr marL="914400" lvl="1" indent="-863473" algn="l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Clr>
                <a:schemeClr val="dk1"/>
              </a:buClr>
              <a:buSzPts val="9998"/>
              <a:buChar char="–"/>
              <a:defRPr sz="9998"/>
            </a:lvl2pPr>
            <a:lvl3pPr marL="1371600" lvl="2" indent="-773557" algn="l">
              <a:lnSpc>
                <a:spcPct val="100000"/>
              </a:lnSpc>
              <a:spcBef>
                <a:spcPts val="1716"/>
              </a:spcBef>
              <a:spcAft>
                <a:spcPts val="0"/>
              </a:spcAft>
              <a:buClr>
                <a:schemeClr val="dk1"/>
              </a:buClr>
              <a:buSzPts val="8582"/>
              <a:buChar char="•"/>
              <a:defRPr sz="8582"/>
            </a:lvl3pPr>
            <a:lvl4pPr marL="1828800" lvl="3" indent="-683641" algn="l">
              <a:lnSpc>
                <a:spcPct val="100000"/>
              </a:lnSpc>
              <a:spcBef>
                <a:spcPts val="1433"/>
              </a:spcBef>
              <a:spcAft>
                <a:spcPts val="0"/>
              </a:spcAft>
              <a:buClr>
                <a:schemeClr val="dk1"/>
              </a:buClr>
              <a:buSzPts val="7166"/>
              <a:buChar char="–"/>
              <a:defRPr sz="7166"/>
            </a:lvl4pPr>
            <a:lvl5pPr marL="2286000" lvl="4" indent="-683641" algn="l">
              <a:lnSpc>
                <a:spcPct val="100000"/>
              </a:lnSpc>
              <a:spcBef>
                <a:spcPts val="1433"/>
              </a:spcBef>
              <a:spcAft>
                <a:spcPts val="0"/>
              </a:spcAft>
              <a:buClr>
                <a:schemeClr val="dk1"/>
              </a:buClr>
              <a:buSzPts val="7166"/>
              <a:buChar char="»"/>
              <a:defRPr sz="7166"/>
            </a:lvl5pPr>
            <a:lvl6pPr marL="2743200" lvl="5" indent="-683641" algn="l">
              <a:lnSpc>
                <a:spcPct val="100000"/>
              </a:lnSpc>
              <a:spcBef>
                <a:spcPts val="1433"/>
              </a:spcBef>
              <a:spcAft>
                <a:spcPts val="0"/>
              </a:spcAft>
              <a:buClr>
                <a:schemeClr val="dk1"/>
              </a:buClr>
              <a:buSzPts val="7166"/>
              <a:buChar char="•"/>
              <a:defRPr sz="7166"/>
            </a:lvl6pPr>
            <a:lvl7pPr marL="3200400" lvl="6" indent="-683641" algn="l">
              <a:lnSpc>
                <a:spcPct val="100000"/>
              </a:lnSpc>
              <a:spcBef>
                <a:spcPts val="1433"/>
              </a:spcBef>
              <a:spcAft>
                <a:spcPts val="0"/>
              </a:spcAft>
              <a:buClr>
                <a:schemeClr val="dk1"/>
              </a:buClr>
              <a:buSzPts val="7166"/>
              <a:buChar char="•"/>
              <a:defRPr sz="7166"/>
            </a:lvl7pPr>
            <a:lvl8pPr marL="3657600" lvl="7" indent="-683641" algn="l">
              <a:lnSpc>
                <a:spcPct val="100000"/>
              </a:lnSpc>
              <a:spcBef>
                <a:spcPts val="1433"/>
              </a:spcBef>
              <a:spcAft>
                <a:spcPts val="0"/>
              </a:spcAft>
              <a:buClr>
                <a:schemeClr val="dk1"/>
              </a:buClr>
              <a:buSzPts val="7166"/>
              <a:buChar char="•"/>
              <a:defRPr sz="7166"/>
            </a:lvl8pPr>
            <a:lvl9pPr marL="4114800" lvl="8" indent="-683641" algn="l">
              <a:lnSpc>
                <a:spcPct val="100000"/>
              </a:lnSpc>
              <a:spcBef>
                <a:spcPts val="1433"/>
              </a:spcBef>
              <a:spcAft>
                <a:spcPts val="0"/>
              </a:spcAft>
              <a:buClr>
                <a:schemeClr val="dk1"/>
              </a:buClr>
              <a:buSzPts val="7166"/>
              <a:buChar char="•"/>
              <a:defRPr sz="7166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1350012" y="8286710"/>
            <a:ext cx="8882880" cy="27087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999"/>
              <a:buNone/>
              <a:defRPr sz="4999"/>
            </a:lvl1pPr>
            <a:lvl2pPr marL="914400" lvl="1" indent="-228600" algn="l">
              <a:lnSpc>
                <a:spcPct val="100000"/>
              </a:lnSpc>
              <a:spcBef>
                <a:spcPts val="850"/>
              </a:spcBef>
              <a:spcAft>
                <a:spcPts val="0"/>
              </a:spcAft>
              <a:buClr>
                <a:schemeClr val="dk1"/>
              </a:buClr>
              <a:buSzPts val="4249"/>
              <a:buNone/>
              <a:defRPr sz="4249"/>
            </a:lvl2pPr>
            <a:lvl3pPr marL="1371600" lvl="2" indent="-228600" algn="l">
              <a:lnSpc>
                <a:spcPct val="100000"/>
              </a:lnSpc>
              <a:spcBef>
                <a:spcPts val="717"/>
              </a:spcBef>
              <a:spcAft>
                <a:spcPts val="0"/>
              </a:spcAft>
              <a:buClr>
                <a:schemeClr val="dk1"/>
              </a:buClr>
              <a:buSzPts val="3583"/>
              <a:buNone/>
              <a:defRPr sz="3583"/>
            </a:lvl3pPr>
            <a:lvl4pPr marL="1828800" lvl="3" indent="-228600" algn="l">
              <a:lnSpc>
                <a:spcPct val="100000"/>
              </a:lnSpc>
              <a:spcBef>
                <a:spcPts val="633"/>
              </a:spcBef>
              <a:spcAft>
                <a:spcPts val="0"/>
              </a:spcAft>
              <a:buClr>
                <a:schemeClr val="dk1"/>
              </a:buClr>
              <a:buSzPts val="3166"/>
              <a:buNone/>
              <a:defRPr sz="3166"/>
            </a:lvl4pPr>
            <a:lvl5pPr marL="2286000" lvl="4" indent="-228600" algn="l">
              <a:lnSpc>
                <a:spcPct val="100000"/>
              </a:lnSpc>
              <a:spcBef>
                <a:spcPts val="633"/>
              </a:spcBef>
              <a:spcAft>
                <a:spcPts val="0"/>
              </a:spcAft>
              <a:buClr>
                <a:schemeClr val="dk1"/>
              </a:buClr>
              <a:buSzPts val="3166"/>
              <a:buNone/>
              <a:defRPr sz="3166"/>
            </a:lvl5pPr>
            <a:lvl6pPr marL="2743200" lvl="5" indent="-228600" algn="l">
              <a:lnSpc>
                <a:spcPct val="100000"/>
              </a:lnSpc>
              <a:spcBef>
                <a:spcPts val="633"/>
              </a:spcBef>
              <a:spcAft>
                <a:spcPts val="0"/>
              </a:spcAft>
              <a:buClr>
                <a:schemeClr val="dk1"/>
              </a:buClr>
              <a:buSzPts val="3166"/>
              <a:buNone/>
              <a:defRPr sz="3166"/>
            </a:lvl6pPr>
            <a:lvl7pPr marL="3200400" lvl="6" indent="-228600" algn="l">
              <a:lnSpc>
                <a:spcPct val="100000"/>
              </a:lnSpc>
              <a:spcBef>
                <a:spcPts val="633"/>
              </a:spcBef>
              <a:spcAft>
                <a:spcPts val="0"/>
              </a:spcAft>
              <a:buClr>
                <a:schemeClr val="dk1"/>
              </a:buClr>
              <a:buSzPts val="3166"/>
              <a:buNone/>
              <a:defRPr sz="3166"/>
            </a:lvl7pPr>
            <a:lvl8pPr marL="3657600" lvl="7" indent="-228600" algn="l">
              <a:lnSpc>
                <a:spcPct val="100000"/>
              </a:lnSpc>
              <a:spcBef>
                <a:spcPts val="633"/>
              </a:spcBef>
              <a:spcAft>
                <a:spcPts val="0"/>
              </a:spcAft>
              <a:buClr>
                <a:schemeClr val="dk1"/>
              </a:buClr>
              <a:buSzPts val="3166"/>
              <a:buNone/>
              <a:defRPr sz="3166"/>
            </a:lvl8pPr>
            <a:lvl9pPr marL="4114800" lvl="8" indent="-228600" algn="l">
              <a:lnSpc>
                <a:spcPct val="100000"/>
              </a:lnSpc>
              <a:spcBef>
                <a:spcPts val="633"/>
              </a:spcBef>
              <a:spcAft>
                <a:spcPts val="0"/>
              </a:spcAft>
              <a:buClr>
                <a:schemeClr val="dk1"/>
              </a:buClr>
              <a:buSzPts val="3166"/>
              <a:buNone/>
              <a:defRPr sz="3166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1350541" y="36703509"/>
            <a:ext cx="6298988" cy="2109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9224936" y="36703509"/>
            <a:ext cx="8550328" cy="2109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19350673" y="36703509"/>
            <a:ext cx="6298988" cy="2109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5292229" y="27720134"/>
            <a:ext cx="16200120" cy="32725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7166" b="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5292229" y="3538350"/>
            <a:ext cx="16200120" cy="23760113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5292229" y="30992650"/>
            <a:ext cx="16200120" cy="4647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999"/>
              <a:buNone/>
              <a:defRPr sz="4999"/>
            </a:lvl1pPr>
            <a:lvl2pPr marL="914400" lvl="1" indent="-228600" algn="l">
              <a:lnSpc>
                <a:spcPct val="100000"/>
              </a:lnSpc>
              <a:spcBef>
                <a:spcPts val="850"/>
              </a:spcBef>
              <a:spcAft>
                <a:spcPts val="0"/>
              </a:spcAft>
              <a:buClr>
                <a:schemeClr val="dk1"/>
              </a:buClr>
              <a:buSzPts val="4249"/>
              <a:buNone/>
              <a:defRPr sz="4249"/>
            </a:lvl2pPr>
            <a:lvl3pPr marL="1371600" lvl="2" indent="-228600" algn="l">
              <a:lnSpc>
                <a:spcPct val="100000"/>
              </a:lnSpc>
              <a:spcBef>
                <a:spcPts val="717"/>
              </a:spcBef>
              <a:spcAft>
                <a:spcPts val="0"/>
              </a:spcAft>
              <a:buClr>
                <a:schemeClr val="dk1"/>
              </a:buClr>
              <a:buSzPts val="3583"/>
              <a:buNone/>
              <a:defRPr sz="3583"/>
            </a:lvl3pPr>
            <a:lvl4pPr marL="1828800" lvl="3" indent="-228600" algn="l">
              <a:lnSpc>
                <a:spcPct val="100000"/>
              </a:lnSpc>
              <a:spcBef>
                <a:spcPts val="633"/>
              </a:spcBef>
              <a:spcAft>
                <a:spcPts val="0"/>
              </a:spcAft>
              <a:buClr>
                <a:schemeClr val="dk1"/>
              </a:buClr>
              <a:buSzPts val="3166"/>
              <a:buNone/>
              <a:defRPr sz="3166"/>
            </a:lvl4pPr>
            <a:lvl5pPr marL="2286000" lvl="4" indent="-228600" algn="l">
              <a:lnSpc>
                <a:spcPct val="100000"/>
              </a:lnSpc>
              <a:spcBef>
                <a:spcPts val="633"/>
              </a:spcBef>
              <a:spcAft>
                <a:spcPts val="0"/>
              </a:spcAft>
              <a:buClr>
                <a:schemeClr val="dk1"/>
              </a:buClr>
              <a:buSzPts val="3166"/>
              <a:buNone/>
              <a:defRPr sz="3166"/>
            </a:lvl5pPr>
            <a:lvl6pPr marL="2743200" lvl="5" indent="-228600" algn="l">
              <a:lnSpc>
                <a:spcPct val="100000"/>
              </a:lnSpc>
              <a:spcBef>
                <a:spcPts val="633"/>
              </a:spcBef>
              <a:spcAft>
                <a:spcPts val="0"/>
              </a:spcAft>
              <a:buClr>
                <a:schemeClr val="dk1"/>
              </a:buClr>
              <a:buSzPts val="3166"/>
              <a:buNone/>
              <a:defRPr sz="3166"/>
            </a:lvl6pPr>
            <a:lvl7pPr marL="3200400" lvl="6" indent="-228600" algn="l">
              <a:lnSpc>
                <a:spcPct val="100000"/>
              </a:lnSpc>
              <a:spcBef>
                <a:spcPts val="633"/>
              </a:spcBef>
              <a:spcAft>
                <a:spcPts val="0"/>
              </a:spcAft>
              <a:buClr>
                <a:schemeClr val="dk1"/>
              </a:buClr>
              <a:buSzPts val="3166"/>
              <a:buNone/>
              <a:defRPr sz="3166"/>
            </a:lvl7pPr>
            <a:lvl8pPr marL="3657600" lvl="7" indent="-228600" algn="l">
              <a:lnSpc>
                <a:spcPct val="100000"/>
              </a:lnSpc>
              <a:spcBef>
                <a:spcPts val="633"/>
              </a:spcBef>
              <a:spcAft>
                <a:spcPts val="0"/>
              </a:spcAft>
              <a:buClr>
                <a:schemeClr val="dk1"/>
              </a:buClr>
              <a:buSzPts val="3166"/>
              <a:buNone/>
              <a:defRPr sz="3166"/>
            </a:lvl8pPr>
            <a:lvl9pPr marL="4114800" lvl="8" indent="-228600" algn="l">
              <a:lnSpc>
                <a:spcPct val="100000"/>
              </a:lnSpc>
              <a:spcBef>
                <a:spcPts val="633"/>
              </a:spcBef>
              <a:spcAft>
                <a:spcPts val="0"/>
              </a:spcAft>
              <a:buClr>
                <a:schemeClr val="dk1"/>
              </a:buClr>
              <a:buSzPts val="3166"/>
              <a:buNone/>
              <a:defRPr sz="3166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1350541" y="36703509"/>
            <a:ext cx="6298988" cy="2109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9224936" y="36703509"/>
            <a:ext cx="8550328" cy="2109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19350673" y="36703509"/>
            <a:ext cx="6298988" cy="2109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1350540" y="1585405"/>
            <a:ext cx="24299123" cy="66000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432738" y="10157846"/>
            <a:ext cx="26134727" cy="242991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1350541" y="36703509"/>
            <a:ext cx="6298988" cy="2109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9224936" y="36703509"/>
            <a:ext cx="8550328" cy="2109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19350673" y="36703509"/>
            <a:ext cx="6298988" cy="2109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is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-8563682" y="86257885"/>
            <a:ext cx="177394180" cy="215251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-51843689" y="64953041"/>
            <a:ext cx="177394180" cy="641348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1350541" y="36703509"/>
            <a:ext cx="6298988" cy="2109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9224936" y="36703509"/>
            <a:ext cx="8550328" cy="2109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19350673" y="36703509"/>
            <a:ext cx="6298988" cy="2109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1350540" y="1585405"/>
            <a:ext cx="24299123" cy="66000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5664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5664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5664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5664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5664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5664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5664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5664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5664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1350540" y="9240044"/>
            <a:ext cx="24299123" cy="26134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t" anchorCtr="0">
            <a:noAutofit/>
          </a:bodyPr>
          <a:lstStyle>
            <a:lvl1pPr marL="457200" marR="0" lvl="0" indent="-953452" algn="l" rtl="0">
              <a:lnSpc>
                <a:spcPct val="100000"/>
              </a:lnSpc>
              <a:spcBef>
                <a:spcPts val="2283"/>
              </a:spcBef>
              <a:spcAft>
                <a:spcPts val="0"/>
              </a:spcAft>
              <a:buClr>
                <a:schemeClr val="dk1"/>
              </a:buClr>
              <a:buSzPts val="11415"/>
              <a:buFont typeface="Arial"/>
              <a:buChar char="•"/>
              <a:defRPr sz="1141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863473" algn="l" rtl="0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Clr>
                <a:schemeClr val="dk1"/>
              </a:buClr>
              <a:buSzPts val="9998"/>
              <a:buFont typeface="Arial"/>
              <a:buChar char="–"/>
              <a:defRPr sz="999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773557" algn="l" rtl="0">
              <a:lnSpc>
                <a:spcPct val="100000"/>
              </a:lnSpc>
              <a:spcBef>
                <a:spcPts val="1716"/>
              </a:spcBef>
              <a:spcAft>
                <a:spcPts val="0"/>
              </a:spcAft>
              <a:buClr>
                <a:schemeClr val="dk1"/>
              </a:buClr>
              <a:buSzPts val="8582"/>
              <a:buFont typeface="Arial"/>
              <a:buChar char="•"/>
              <a:defRPr sz="858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683641" algn="l" rtl="0">
              <a:lnSpc>
                <a:spcPct val="100000"/>
              </a:lnSpc>
              <a:spcBef>
                <a:spcPts val="1433"/>
              </a:spcBef>
              <a:spcAft>
                <a:spcPts val="0"/>
              </a:spcAft>
              <a:buClr>
                <a:schemeClr val="dk1"/>
              </a:buClr>
              <a:buSzPts val="7166"/>
              <a:buFont typeface="Arial"/>
              <a:buChar char="–"/>
              <a:defRPr sz="716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683641" algn="l" rtl="0">
              <a:lnSpc>
                <a:spcPct val="100000"/>
              </a:lnSpc>
              <a:spcBef>
                <a:spcPts val="1433"/>
              </a:spcBef>
              <a:spcAft>
                <a:spcPts val="0"/>
              </a:spcAft>
              <a:buClr>
                <a:schemeClr val="dk1"/>
              </a:buClr>
              <a:buSzPts val="7166"/>
              <a:buFont typeface="Arial"/>
              <a:buChar char="»"/>
              <a:defRPr sz="716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683641" algn="l" rtl="0">
              <a:lnSpc>
                <a:spcPct val="100000"/>
              </a:lnSpc>
              <a:spcBef>
                <a:spcPts val="1433"/>
              </a:spcBef>
              <a:spcAft>
                <a:spcPts val="0"/>
              </a:spcAft>
              <a:buClr>
                <a:schemeClr val="dk1"/>
              </a:buClr>
              <a:buSzPts val="7166"/>
              <a:buFont typeface="Arial"/>
              <a:buChar char="•"/>
              <a:defRPr sz="716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683641" algn="l" rtl="0">
              <a:lnSpc>
                <a:spcPct val="100000"/>
              </a:lnSpc>
              <a:spcBef>
                <a:spcPts val="1433"/>
              </a:spcBef>
              <a:spcAft>
                <a:spcPts val="0"/>
              </a:spcAft>
              <a:buClr>
                <a:schemeClr val="dk1"/>
              </a:buClr>
              <a:buSzPts val="7166"/>
              <a:buFont typeface="Arial"/>
              <a:buChar char="•"/>
              <a:defRPr sz="716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683641" algn="l" rtl="0">
              <a:lnSpc>
                <a:spcPct val="100000"/>
              </a:lnSpc>
              <a:spcBef>
                <a:spcPts val="1433"/>
              </a:spcBef>
              <a:spcAft>
                <a:spcPts val="0"/>
              </a:spcAft>
              <a:buClr>
                <a:schemeClr val="dk1"/>
              </a:buClr>
              <a:buSzPts val="7166"/>
              <a:buFont typeface="Arial"/>
              <a:buChar char="•"/>
              <a:defRPr sz="716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683641" algn="l" rtl="0">
              <a:lnSpc>
                <a:spcPct val="100000"/>
              </a:lnSpc>
              <a:spcBef>
                <a:spcPts val="1433"/>
              </a:spcBef>
              <a:spcAft>
                <a:spcPts val="0"/>
              </a:spcAft>
              <a:buClr>
                <a:schemeClr val="dk1"/>
              </a:buClr>
              <a:buSzPts val="7166"/>
              <a:buFont typeface="Arial"/>
              <a:buChar char="•"/>
              <a:defRPr sz="716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1350541" y="36703509"/>
            <a:ext cx="6298988" cy="2109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6782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6782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6782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6782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6782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6782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6782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6782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9224936" y="36703509"/>
            <a:ext cx="8550328" cy="2109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6782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6782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6782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6782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6782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6782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6782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6782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19350673" y="36703509"/>
            <a:ext cx="6298988" cy="2109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90900" tIns="195450" rIns="390900" bIns="19545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49"/>
              <a:buFont typeface="Arial"/>
              <a:buNone/>
              <a:defRPr sz="4249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>
            <a:off x="-16307" y="0"/>
            <a:ext cx="27000200" cy="4548939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96233"/>
                </a:lnTo>
                <a:cubicBezTo>
                  <a:pt x="60000" y="96233"/>
                  <a:pt x="60000" y="132900"/>
                  <a:pt x="0" y="112066"/>
                </a:cubicBezTo>
                <a:lnTo>
                  <a:pt x="0" y="0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500"/>
              <a:buFont typeface="Arial"/>
              <a:buNone/>
            </a:pPr>
            <a:endParaRPr sz="85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703753" y="4778690"/>
            <a:ext cx="18505561" cy="25847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lnSpc>
                <a:spcPct val="90000"/>
              </a:lnSpc>
              <a:buSzPts val="3666"/>
            </a:pPr>
            <a:r>
              <a:rPr lang="pt-BR" sz="365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Arthur Rodrigues Carvalho</a:t>
            </a:r>
            <a:r>
              <a:rPr lang="pt-BR" sz="365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; </a:t>
            </a:r>
            <a:r>
              <a:rPr lang="pt-BR" sz="365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Isabella Bernardes Freitas</a:t>
            </a:r>
            <a:r>
              <a:rPr lang="pt-BR" sz="365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; </a:t>
            </a:r>
            <a:r>
              <a:rPr lang="pt-BR" sz="365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Isabelle Alves Florêncio</a:t>
            </a:r>
            <a:r>
              <a:rPr lang="pt-BR" sz="365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; </a:t>
            </a:r>
            <a:endParaRPr lang="pt-BR" sz="3650" dirty="0">
              <a:solidFill>
                <a:schemeClr val="dk1"/>
              </a:solidFill>
              <a:ea typeface="Times New Roman"/>
              <a:sym typeface="Times New Roman"/>
            </a:endParaRPr>
          </a:p>
          <a:p>
            <a:pPr algn="ctr">
              <a:lnSpc>
                <a:spcPct val="90000"/>
              </a:lnSpc>
              <a:buSzPts val="3666"/>
            </a:pPr>
            <a:r>
              <a:rPr lang="pt-BR" sz="365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Pedro Henrique Pereira Gonçalves</a:t>
            </a:r>
            <a:r>
              <a:rPr lang="pt-BR" sz="365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; </a:t>
            </a:r>
            <a:r>
              <a:rPr lang="pt-BR" sz="365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Maisa Gonçalves da Silva</a:t>
            </a:r>
            <a:endParaRPr lang="pt-BR" sz="3650" b="1" i="0" u="none" strike="noStrike" cap="none" dirty="0">
              <a:solidFill>
                <a:schemeClr val="dk1"/>
              </a:solidFill>
              <a:latin typeface="Times New Roman"/>
              <a:cs typeface="Times New Roman"/>
            </a:endParaRPr>
          </a:p>
          <a:p>
            <a:pPr algn="ctr">
              <a:lnSpc>
                <a:spcPct val="90000"/>
              </a:lnSpc>
              <a:spcBef>
                <a:spcPts val="1833"/>
              </a:spcBef>
              <a:buSzPts val="3666"/>
            </a:pPr>
            <a:r>
              <a:rPr lang="pt-BR" sz="365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</a:t>
            </a:r>
            <a:r>
              <a:rPr lang="pt-BR" sz="365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ESEBA - Escola de Educação Básica da UFU, Minas Gerais – Uberlândia</a:t>
            </a:r>
            <a:endParaRPr sz="365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1833"/>
              </a:spcBef>
              <a:spcAft>
                <a:spcPts val="0"/>
              </a:spcAft>
              <a:buClr>
                <a:srgbClr val="000000"/>
              </a:buClr>
              <a:buSzPts val="3666"/>
              <a:buFont typeface="Arial"/>
              <a:buNone/>
            </a:pPr>
            <a:r>
              <a:rPr lang="pt-BR" sz="3650" b="0" i="1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maisasilva.eseba@gmail.com</a:t>
            </a:r>
            <a:endParaRPr sz="3650" b="0" i="1" u="sng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6" name="Google Shape;86;p1"/>
          <p:cNvSpPr txBox="1"/>
          <p:nvPr/>
        </p:nvSpPr>
        <p:spPr>
          <a:xfrm>
            <a:off x="459800" y="9516946"/>
            <a:ext cx="12263830" cy="50782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just"/>
            <a:r>
              <a:rPr lang="pt-BR" sz="3600" dirty="0">
                <a:latin typeface="Times New Roman"/>
                <a:ea typeface="Times New Roman"/>
                <a:sym typeface="Times New Roman"/>
              </a:rPr>
              <a:t>Atualmente, a pobreza menstrual é definida como a falta de acesso </a:t>
            </a:r>
            <a:r>
              <a:rPr lang="pt-BR" sz="3600" b="0" i="0" u="none" strike="noStrike" cap="none" dirty="0">
                <a:latin typeface="Times New Roman"/>
                <a:ea typeface="Times New Roman"/>
                <a:sym typeface="Times New Roman"/>
              </a:rPr>
              <a:t>a </a:t>
            </a:r>
            <a:r>
              <a:rPr lang="pt-BR" sz="3600" dirty="0">
                <a:latin typeface="Times New Roman"/>
                <a:ea typeface="Times New Roman"/>
                <a:sym typeface="Times New Roman"/>
              </a:rPr>
              <a:t>produtos para </a:t>
            </a:r>
            <a:r>
              <a:rPr lang="pt-BR" sz="3600" b="0" i="0" u="none" strike="noStrike" cap="none" dirty="0">
                <a:latin typeface="Times New Roman"/>
                <a:ea typeface="Times New Roman"/>
                <a:sym typeface="Times New Roman"/>
              </a:rPr>
              <a:t>o </a:t>
            </a:r>
            <a:r>
              <a:rPr lang="pt-BR" sz="3600" dirty="0">
                <a:latin typeface="Times New Roman"/>
                <a:ea typeface="Times New Roman"/>
                <a:sym typeface="Times New Roman"/>
              </a:rPr>
              <a:t>cuidado da higiene menstrual, condição intensificada pela pandemia de Covid-19</a:t>
            </a:r>
            <a:r>
              <a:rPr lang="pt-BR" sz="3600" b="0" i="0" u="none" strike="noStrike" cap="none" dirty="0">
                <a:latin typeface="Times New Roman"/>
                <a:ea typeface="Times New Roman"/>
                <a:sym typeface="Times New Roman"/>
              </a:rPr>
              <a:t>, </a:t>
            </a:r>
            <a:r>
              <a:rPr lang="pt-BR" sz="3600" dirty="0">
                <a:latin typeface="Times New Roman"/>
                <a:ea typeface="Times New Roman"/>
                <a:sym typeface="Times New Roman"/>
              </a:rPr>
              <a:t>que piorou </a:t>
            </a:r>
            <a:r>
              <a:rPr lang="pt-BR" sz="3600" b="0" i="0" u="none" strike="noStrike" cap="none" dirty="0">
                <a:latin typeface="Times New Roman"/>
                <a:ea typeface="Times New Roman"/>
                <a:sym typeface="Times New Roman"/>
              </a:rPr>
              <a:t>a </a:t>
            </a:r>
            <a:r>
              <a:rPr lang="pt-BR" sz="3600" dirty="0">
                <a:latin typeface="Times New Roman"/>
                <a:ea typeface="Times New Roman"/>
                <a:sym typeface="Times New Roman"/>
              </a:rPr>
              <a:t>situação socioeconômica de muitas famílias. </a:t>
            </a:r>
            <a:r>
              <a:rPr lang="pt-BR" sz="36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Nesse sentido, o trabalho busca </a:t>
            </a:r>
            <a:r>
              <a:rPr lang="pt-BR" sz="3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utilizar de novas tecnologias para se desenvolver um protótipo de aplicativo que possa auxiliar os Agentes Comunitários de Saúde na coleta e gestão de dados sobre a Pobreza Menstrual em comunidades de condições de vulnerabilidade socioeconômica.</a:t>
            </a:r>
            <a:endParaRPr lang="pt-BR" sz="38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7" name="Google Shape;87;p1"/>
          <p:cNvSpPr/>
          <p:nvPr/>
        </p:nvSpPr>
        <p:spPr>
          <a:xfrm>
            <a:off x="485085" y="24786582"/>
            <a:ext cx="12833353" cy="84022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just">
              <a:buSzPts val="3800"/>
            </a:pPr>
            <a:r>
              <a:rPr lang="pt-BR" sz="3600" dirty="0">
                <a:latin typeface="Times New Roman"/>
                <a:ea typeface="Times New Roman"/>
                <a:cs typeface="Times New Roman"/>
              </a:rPr>
              <a:t>Realizamos a separação de três fases, sendo elas, a entrevista e analise de ambientes onde nessa etapa realizamos entrevistas com profissionais da área da saúde e utilizamos a técnica de observação intensiva </a:t>
            </a:r>
            <a:r>
              <a:rPr lang="pt-BR" sz="3600" dirty="0">
                <a:latin typeface="Times New Roman"/>
                <a:ea typeface="Times New Roman"/>
              </a:rPr>
              <a:t>para compreender os dados dispostos sobre o tema e como seria possível aplicá-los em prol da pesquisa, realizamos também a estruturação do protótipo onde foi decidido que o desenvolvimento do protótipo de aplicativo será feito pelo uso do sistema </a:t>
            </a:r>
            <a:r>
              <a:rPr lang="pt-BR" sz="3600" dirty="0" err="1">
                <a:latin typeface="Times New Roman"/>
                <a:ea typeface="Times New Roman"/>
              </a:rPr>
              <a:t>engine</a:t>
            </a:r>
            <a:r>
              <a:rPr lang="pt-BR" sz="3600" dirty="0">
                <a:latin typeface="Times New Roman"/>
                <a:ea typeface="Times New Roman"/>
              </a:rPr>
              <a:t> e também, foi se decidido que sua implementação será feita no programa para que seja criado um mapa das áreas de vulnerabilidade social, possibilitando o uso do gráfico como instrumento de trabalho para outros agentes de saúde e para a definição de estratégias eficientes de intervenção socia</a:t>
            </a:r>
            <a:r>
              <a:rPr lang="pt-BR" sz="3600" dirty="0">
                <a:ea typeface="Times New Roman"/>
              </a:rPr>
              <a:t>l</a:t>
            </a:r>
            <a:r>
              <a:rPr lang="pt-BR" sz="3600" dirty="0">
                <a:latin typeface="Times New Roman"/>
                <a:ea typeface="Times New Roman"/>
              </a:rPr>
              <a:t> , e por fim na última etapa foi efetuada a etapa de Avaliação da efetividade de métodos de intervenção para se questionar a aplicação do protótipo de aplicativo para os Agentes Comunitários de Saúde.</a:t>
            </a:r>
            <a:endParaRPr lang="pt-BR" sz="36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6840556" y="35425734"/>
            <a:ext cx="719582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30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427506" y="23418380"/>
            <a:ext cx="12599999" cy="900000"/>
          </a:xfrm>
          <a:prstGeom prst="rect">
            <a:avLst/>
          </a:prstGeom>
          <a:gradFill>
            <a:gsLst>
              <a:gs pos="0">
                <a:srgbClr val="2C68B2"/>
              </a:gs>
              <a:gs pos="100000">
                <a:srgbClr val="162B4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325700" tIns="162850" rIns="325700" bIns="1628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999"/>
              <a:buFont typeface="Arial"/>
              <a:buNone/>
            </a:pPr>
            <a:r>
              <a:rPr lang="pt-BR" sz="4999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MATERIAIS E MÉTODOS 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1"/>
          <p:cNvSpPr txBox="1"/>
          <p:nvPr/>
        </p:nvSpPr>
        <p:spPr>
          <a:xfrm>
            <a:off x="462003" y="8286104"/>
            <a:ext cx="12600000" cy="900000"/>
          </a:xfrm>
          <a:prstGeom prst="rect">
            <a:avLst/>
          </a:prstGeom>
          <a:gradFill>
            <a:gsLst>
              <a:gs pos="0">
                <a:srgbClr val="2C68B2"/>
              </a:gs>
              <a:gs pos="100000">
                <a:srgbClr val="162B4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325700" tIns="162850" rIns="325700" bIns="1628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999"/>
              <a:buFont typeface="Arial"/>
              <a:buNone/>
            </a:pPr>
            <a:r>
              <a:rPr lang="pt-BR" sz="4999" b="1" i="0" u="none" strike="noStrike" cap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INTRODUÇÃO</a:t>
            </a:r>
            <a:endParaRPr sz="1400" b="0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13879494" y="23419419"/>
            <a:ext cx="12599999" cy="900000"/>
          </a:xfrm>
          <a:prstGeom prst="rect">
            <a:avLst/>
          </a:prstGeom>
          <a:gradFill>
            <a:gsLst>
              <a:gs pos="0">
                <a:srgbClr val="2C68B2"/>
              </a:gs>
              <a:gs pos="100000">
                <a:srgbClr val="162B4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325700" tIns="162850" rIns="325700" bIns="1628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999"/>
              <a:buFont typeface="Arial"/>
              <a:buNone/>
            </a:pPr>
            <a:r>
              <a:rPr lang="pt-BR" sz="4999" b="1" i="0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CONSIDERAÇÕES FINAIS</a:t>
            </a:r>
            <a:endParaRPr sz="1400" b="0" i="0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2" name="Google Shape;92;p1"/>
          <p:cNvSpPr txBox="1"/>
          <p:nvPr/>
        </p:nvSpPr>
        <p:spPr>
          <a:xfrm>
            <a:off x="407910" y="18825358"/>
            <a:ext cx="12599999" cy="900000"/>
          </a:xfrm>
          <a:prstGeom prst="rect">
            <a:avLst/>
          </a:prstGeom>
          <a:gradFill>
            <a:gsLst>
              <a:gs pos="0">
                <a:srgbClr val="2C68B2"/>
              </a:gs>
              <a:gs pos="100000">
                <a:srgbClr val="162B4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325700" tIns="162850" rIns="325700" bIns="1628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999"/>
              <a:buFont typeface="Arial"/>
              <a:buNone/>
            </a:pPr>
            <a:r>
              <a:rPr lang="pt-BR" sz="4999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OBJETIVOS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3" name="Google Shape;93;p1"/>
          <p:cNvSpPr txBox="1"/>
          <p:nvPr/>
        </p:nvSpPr>
        <p:spPr>
          <a:xfrm>
            <a:off x="594301" y="20386673"/>
            <a:ext cx="12240000" cy="27391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just"/>
            <a:r>
              <a:rPr lang="pt-BR" sz="3600" dirty="0">
                <a:latin typeface="Times New Roman"/>
                <a:ea typeface="Times New Roman"/>
                <a:cs typeface="Times New Roman"/>
                <a:sym typeface="Times New Roman"/>
              </a:rPr>
              <a:t>Objetiva-se </a:t>
            </a:r>
            <a:r>
              <a:rPr lang="pt-BR" sz="3600" dirty="0">
                <a:latin typeface="Times New Roman"/>
                <a:ea typeface="Times New Roman"/>
                <a:sym typeface="Times New Roman"/>
              </a:rPr>
              <a:t>desenvolver um protótipo de aplicativo que auxilie Agentes Comunitários de Saúde na coleta e gestão de dados sobre pobreza menstrual</a:t>
            </a:r>
            <a:r>
              <a:rPr lang="pt-BR" sz="3600" b="0" i="0" u="none" strike="noStrike" cap="none" dirty="0">
                <a:latin typeface="Times New Roman"/>
                <a:ea typeface="Times New Roman"/>
                <a:sym typeface="Times New Roman"/>
              </a:rPr>
              <a:t>, </a:t>
            </a:r>
            <a:r>
              <a:rPr lang="pt-BR" sz="3600" dirty="0">
                <a:latin typeface="Times New Roman"/>
                <a:ea typeface="Times New Roman"/>
                <a:sym typeface="Times New Roman"/>
              </a:rPr>
              <a:t>em comunidades com condições </a:t>
            </a:r>
            <a:r>
              <a:rPr lang="pt-BR" sz="3600" b="0" i="0" u="none" strike="noStrike" cap="none" dirty="0">
                <a:latin typeface="Times New Roman"/>
                <a:ea typeface="Times New Roman"/>
                <a:sym typeface="Times New Roman"/>
              </a:rPr>
              <a:t>de </a:t>
            </a:r>
            <a:r>
              <a:rPr lang="pt-BR" sz="3600" dirty="0">
                <a:latin typeface="Times New Roman"/>
                <a:ea typeface="Times New Roman"/>
                <a:sym typeface="Times New Roman"/>
              </a:rPr>
              <a:t>vulnerabilidade socioeconômica</a:t>
            </a:r>
            <a:r>
              <a:rPr lang="pt-BR" sz="3600" b="0" i="0" u="none" strike="noStrike" cap="none" dirty="0">
                <a:latin typeface="Times New Roman"/>
                <a:ea typeface="Times New Roman"/>
                <a:sym typeface="Times New Roman"/>
              </a:rPr>
              <a:t>.</a:t>
            </a:r>
            <a:endParaRPr lang="pt-BR" sz="1200">
              <a:latin typeface="Times New Roman"/>
            </a:endParaRPr>
          </a:p>
          <a:p>
            <a:pPr algn="just"/>
            <a:r>
              <a:rPr lang="en-US" dirty="0">
                <a:sym typeface="Times New Roman"/>
              </a:rPr>
              <a:t/>
            </a:r>
            <a:br>
              <a:rPr lang="en-US" dirty="0">
                <a:sym typeface="Times New Roman"/>
              </a:rPr>
            </a:br>
            <a:endParaRPr lang="en-US" dirty="0"/>
          </a:p>
        </p:txBody>
      </p:sp>
      <p:sp>
        <p:nvSpPr>
          <p:cNvPr id="94" name="Google Shape;94;p1"/>
          <p:cNvSpPr/>
          <p:nvPr/>
        </p:nvSpPr>
        <p:spPr>
          <a:xfrm>
            <a:off x="13850205" y="24925193"/>
            <a:ext cx="12240000" cy="41857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just"/>
            <a:r>
              <a:rPr lang="pt-BR" sz="3800" dirty="0">
                <a:latin typeface="Times New Roman"/>
                <a:ea typeface="Times New Roman"/>
                <a:sym typeface="Times New Roman"/>
              </a:rPr>
              <a:t>conclui-se a urgente necessidade do delineamento </a:t>
            </a:r>
            <a:r>
              <a:rPr lang="pt-BR" sz="3800" b="0" i="0" u="none" strike="noStrike" cap="none" dirty="0">
                <a:latin typeface="Times New Roman"/>
                <a:ea typeface="Times New Roman"/>
                <a:sym typeface="Times New Roman"/>
              </a:rPr>
              <a:t>de </a:t>
            </a:r>
            <a:r>
              <a:rPr lang="pt-BR" sz="3800" dirty="0">
                <a:latin typeface="Times New Roman"/>
                <a:ea typeface="Times New Roman"/>
                <a:sym typeface="Times New Roman"/>
              </a:rPr>
              <a:t>ações </a:t>
            </a:r>
            <a:r>
              <a:rPr lang="pt-BR" sz="3800" b="0" i="0" u="none" strike="noStrike" cap="none" dirty="0">
                <a:latin typeface="Times New Roman"/>
                <a:ea typeface="Times New Roman"/>
                <a:sym typeface="Times New Roman"/>
              </a:rPr>
              <a:t>que </a:t>
            </a:r>
            <a:r>
              <a:rPr lang="pt-BR" sz="3800" dirty="0">
                <a:latin typeface="Times New Roman"/>
                <a:ea typeface="Times New Roman"/>
                <a:sym typeface="Times New Roman"/>
              </a:rPr>
              <a:t>identifiquem</a:t>
            </a:r>
            <a:r>
              <a:rPr lang="pt-BR" sz="3800" b="0" i="0" u="none" strike="noStrike" cap="none" dirty="0">
                <a:latin typeface="Times New Roman"/>
                <a:ea typeface="Times New Roman"/>
                <a:sym typeface="Times New Roman"/>
              </a:rPr>
              <a:t>, </a:t>
            </a:r>
            <a:r>
              <a:rPr lang="pt-BR" sz="3800" dirty="0">
                <a:latin typeface="Times New Roman"/>
                <a:ea typeface="Times New Roman"/>
                <a:sym typeface="Times New Roman"/>
              </a:rPr>
              <a:t>mapeiam </a:t>
            </a:r>
            <a:r>
              <a:rPr lang="pt-BR" sz="3800" b="0" i="0" u="none" strike="noStrike" cap="none" dirty="0">
                <a:latin typeface="Times New Roman"/>
                <a:ea typeface="Times New Roman"/>
                <a:sym typeface="Times New Roman"/>
              </a:rPr>
              <a:t>e </a:t>
            </a:r>
            <a:r>
              <a:rPr lang="pt-BR" sz="3800" dirty="0">
                <a:latin typeface="Times New Roman"/>
                <a:ea typeface="Times New Roman"/>
                <a:sym typeface="Times New Roman"/>
              </a:rPr>
              <a:t>amenizem o problema </a:t>
            </a:r>
            <a:r>
              <a:rPr lang="pt-BR" sz="3800" b="0" i="0" u="none" strike="noStrike" cap="none" dirty="0">
                <a:latin typeface="Times New Roman"/>
                <a:ea typeface="Times New Roman"/>
                <a:sym typeface="Times New Roman"/>
              </a:rPr>
              <a:t>da </a:t>
            </a:r>
            <a:r>
              <a:rPr lang="pt-BR" sz="3800" dirty="0">
                <a:latin typeface="Times New Roman"/>
                <a:ea typeface="Times New Roman"/>
                <a:sym typeface="Times New Roman"/>
              </a:rPr>
              <a:t>pobreza menstrual acometido por muitas famílias. Alternativas de instrumentalização e facilitação do trabalho dos ACS se tornam necessárias para atingir aqueles que necessitam e não possuem a devida atenção social e governamental</a:t>
            </a:r>
            <a:r>
              <a:rPr lang="pt-BR" sz="3800" b="0" i="0" u="none" strike="noStrike" cap="none" dirty="0">
                <a:latin typeface="Times New Roman"/>
                <a:ea typeface="Times New Roman"/>
                <a:sym typeface="Times New Roman"/>
              </a:rPr>
              <a:t>.</a:t>
            </a:r>
            <a:endParaRPr lang="pt-BR" dirty="0">
              <a:latin typeface="Times New Roman"/>
            </a:endParaRPr>
          </a:p>
        </p:txBody>
      </p:sp>
      <p:sp>
        <p:nvSpPr>
          <p:cNvPr id="95" name="Google Shape;95;p1"/>
          <p:cNvSpPr txBox="1"/>
          <p:nvPr/>
        </p:nvSpPr>
        <p:spPr>
          <a:xfrm>
            <a:off x="13851105" y="33862403"/>
            <a:ext cx="12600000" cy="900000"/>
          </a:xfrm>
          <a:prstGeom prst="rect">
            <a:avLst/>
          </a:prstGeom>
          <a:gradFill>
            <a:gsLst>
              <a:gs pos="0">
                <a:srgbClr val="2C68B2"/>
              </a:gs>
              <a:gs pos="100000">
                <a:srgbClr val="162B4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325700" tIns="162850" rIns="325700" bIns="1628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pt-BR" sz="44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Referências Bibliográficas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6" name="Google Shape;96;p1"/>
          <p:cNvSpPr/>
          <p:nvPr/>
        </p:nvSpPr>
        <p:spPr>
          <a:xfrm>
            <a:off x="13838426" y="34762412"/>
            <a:ext cx="12794997" cy="15788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lnSpc>
                <a:spcPct val="115000"/>
              </a:lnSpc>
            </a:pPr>
            <a:r>
              <a:rPr lang="pt-BR" sz="2800" dirty="0">
                <a:latin typeface="Times New Roman"/>
                <a:ea typeface="Times New Roman"/>
                <a:cs typeface="Times New Roman"/>
                <a:sym typeface="Times New Roman"/>
              </a:rPr>
              <a:t>https://www.unicef.org/brazil/media/14456/file/dignidade-menstrual_relatorio-unicef-unfpa_maio2021.pdfhttps://bvsms.saude.gov.br/bvs/saudelegis/gm/2011/prt2488_21_10_2011.htmlhttps://www.ncbi.nlm.nih.gov/pmc/articles/PMC7307522/</a:t>
            </a:r>
            <a:endParaRPr sz="3200" b="0" i="0" u="none" strike="noStrike" cap="none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7" name="Google Shape;97;p1"/>
          <p:cNvSpPr txBox="1"/>
          <p:nvPr/>
        </p:nvSpPr>
        <p:spPr>
          <a:xfrm>
            <a:off x="13851095" y="8294002"/>
            <a:ext cx="12600000" cy="900000"/>
          </a:xfrm>
          <a:prstGeom prst="rect">
            <a:avLst/>
          </a:prstGeom>
          <a:gradFill>
            <a:gsLst>
              <a:gs pos="0">
                <a:srgbClr val="2C68B2"/>
              </a:gs>
              <a:gs pos="100000">
                <a:srgbClr val="162B4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325700" tIns="162850" rIns="325700" bIns="1628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999"/>
              <a:buFont typeface="Arial"/>
              <a:buNone/>
            </a:pPr>
            <a:r>
              <a:rPr lang="pt-BR" sz="4999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RESULTADOS E DISCUSSÕES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"/>
          <p:cNvSpPr txBox="1"/>
          <p:nvPr/>
        </p:nvSpPr>
        <p:spPr>
          <a:xfrm>
            <a:off x="13838427" y="9517952"/>
            <a:ext cx="12240000" cy="127419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just">
              <a:buSzPts val="3800"/>
            </a:pPr>
            <a:r>
              <a:rPr lang="pt-BR" sz="3600" dirty="0">
                <a:solidFill>
                  <a:srgbClr val="20212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pesquisa ainda se encontra em fase de desenvolvimento, entretanto, com a realização de etapas inicias foram encontradas informações chave que moldaram nosso trabalho como um todo.</a:t>
            </a:r>
            <a:endParaRPr lang="pt-BR" sz="3600" dirty="0">
              <a:solidFill>
                <a:srgbClr val="202124"/>
              </a:solidFill>
              <a:latin typeface="Times New Roman"/>
              <a:ea typeface="Times New Roman"/>
              <a:cs typeface="Times New Roman"/>
            </a:endParaRPr>
          </a:p>
          <a:p>
            <a:pPr algn="just"/>
            <a:r>
              <a:rPr lang="pt-BR" sz="3600" dirty="0">
                <a:latin typeface="Times New Roman"/>
              </a:rPr>
              <a:t>Em contato com a Secretaria de Saúde, da prefeitura do município de Uberlândia, especificamente com a secretaria de Atenção Primária à saúde, foi possível obter informações acerca da estrutura e funcionamento do setor. A atividade de atendimento presencial domiciliar, realizado pelos ACS é realizada pela aplicação de uma série de perguntas gerais acerca da saúde da família, e todos os dados são coletados em um tablet por meio de um prontuário eletrônico, no qual após o dia de trabalho é sincronizado no sistema de saúde de Uberlândia. Eles não souberam nos informar ações recentes que abordam a problemática da pobreza menstrual os dados coletados pelos ACS não são dispostos para os mesmo na forma de um mapa geral do município, o que pode dificultar o ato de visualização das regiões mais vulneráveis socioeconomicamente.</a:t>
            </a:r>
            <a:endParaRPr lang="pt-BR" dirty="0">
              <a:latin typeface="Times New Roman"/>
            </a:endParaRPr>
          </a:p>
          <a:p>
            <a:pPr algn="just"/>
            <a:endParaRPr lang="pt-BR" sz="3600" dirty="0">
              <a:latin typeface="Times New Roman"/>
            </a:endParaRPr>
          </a:p>
          <a:p>
            <a:pPr algn="just"/>
            <a:r>
              <a:rPr lang="en-US" dirty="0"/>
              <a:t/>
            </a:r>
            <a:br>
              <a:rPr lang="en-US" dirty="0"/>
            </a:br>
            <a:endParaRPr lang="en-US" dirty="0"/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800"/>
              <a:buFont typeface="Arial"/>
              <a:buNone/>
            </a:pPr>
            <a:endParaRPr sz="3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800"/>
              <a:buFont typeface="Arial"/>
              <a:buNone/>
            </a:pPr>
            <a:endParaRPr sz="3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800"/>
              <a:buFont typeface="Arial"/>
              <a:buNone/>
            </a:pPr>
            <a:endParaRPr sz="3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800"/>
              <a:buFont typeface="Arial"/>
              <a:buNone/>
            </a:pPr>
            <a:endParaRPr sz="38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cxnSp>
        <p:nvCxnSpPr>
          <p:cNvPr id="99" name="Google Shape;99;p1"/>
          <p:cNvCxnSpPr/>
          <p:nvPr/>
        </p:nvCxnSpPr>
        <p:spPr>
          <a:xfrm>
            <a:off x="13483794" y="8494838"/>
            <a:ext cx="35700" cy="29067029"/>
          </a:xfrm>
          <a:prstGeom prst="straightConnector1">
            <a:avLst/>
          </a:prstGeom>
          <a:noFill/>
          <a:ln w="38100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509"/>
              </a:srgbClr>
            </a:outerShdw>
          </a:effectLst>
        </p:spPr>
      </p:cxnSp>
      <p:graphicFrame>
        <p:nvGraphicFramePr>
          <p:cNvPr id="100" name="Google Shape;100;p1"/>
          <p:cNvGraphicFramePr/>
          <p:nvPr/>
        </p:nvGraphicFramePr>
        <p:xfrm>
          <a:off x="407910" y="38149950"/>
          <a:ext cx="5039775" cy="981900"/>
        </p:xfrm>
        <a:graphic>
          <a:graphicData uri="http://schemas.openxmlformats.org/drawingml/2006/table">
            <a:tbl>
              <a:tblPr>
                <a:noFill/>
                <a:tableStyleId>{5E13A2C5-3DB8-4DBE-A7ED-5A87AB1CA4F0}</a:tableStyleId>
              </a:tblPr>
              <a:tblGrid>
                <a:gridCol w="5039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981900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700"/>
                        <a:buFont typeface="Times New Roman"/>
                        <a:buNone/>
                      </a:pPr>
                      <a:r>
                        <a:rPr lang="pt-BR" sz="2800" b="1" i="0" u="none" strike="noStrike" cap="none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Instituições envolvidas, apoiadores e patrocinadores</a:t>
                      </a:r>
                      <a:endParaRPr sz="1400" u="none" strike="noStrike" cap="none"/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1" name="Google Shape;101;p1"/>
          <p:cNvSpPr/>
          <p:nvPr/>
        </p:nvSpPr>
        <p:spPr>
          <a:xfrm>
            <a:off x="617953" y="1054653"/>
            <a:ext cx="24779911" cy="2585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>
              <a:buSzPts val="5400"/>
            </a:pPr>
            <a:r>
              <a:rPr lang="pt-BR" sz="5400" b="1" dirty="0" smtClean="0">
                <a:solidFill>
                  <a:schemeClr val="lt1"/>
                </a:solidFill>
              </a:rPr>
              <a:t>PROTÓTIPO DE APLICATIVO RELACIONADO AO MAPEAMENTO DE ÁREAS VULNERÁVEIS PARA O COMBATE DA POBREZA MENSTRUAL EM UBERLÂNDIA - MG</a:t>
            </a:r>
            <a:endParaRPr sz="5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2" name="Google Shape;102;p1"/>
          <p:cNvSpPr/>
          <p:nvPr/>
        </p:nvSpPr>
        <p:spPr>
          <a:xfrm>
            <a:off x="4440" y="-142945"/>
            <a:ext cx="27016508" cy="37802095"/>
          </a:xfrm>
          <a:prstGeom prst="frame">
            <a:avLst>
              <a:gd name="adj1" fmla="val 819"/>
            </a:avLst>
          </a:prstGeom>
          <a:solidFill>
            <a:schemeClr val="dk2"/>
          </a:solidFill>
          <a:ln w="2540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pt-BR" sz="6750" dirty="0">
              <a:solidFill>
                <a:schemeClr val="dk1"/>
              </a:solidFill>
            </a:endParaRPr>
          </a:p>
        </p:txBody>
      </p:sp>
      <p:cxnSp>
        <p:nvCxnSpPr>
          <p:cNvPr id="103" name="Google Shape;103;p1"/>
          <p:cNvCxnSpPr/>
          <p:nvPr/>
        </p:nvCxnSpPr>
        <p:spPr>
          <a:xfrm rot="10800000">
            <a:off x="1402754" y="7880696"/>
            <a:ext cx="24215761" cy="1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509"/>
              </a:srgbClr>
            </a:outerShdw>
          </a:effectLst>
        </p:spPr>
      </p:cxnSp>
      <p:sp>
        <p:nvSpPr>
          <p:cNvPr id="104" name="Google Shape;104;p1"/>
          <p:cNvSpPr/>
          <p:nvPr/>
        </p:nvSpPr>
        <p:spPr>
          <a:xfrm>
            <a:off x="13746581" y="18489563"/>
            <a:ext cx="461599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lang="pt-BR" sz="2800" b="1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05" name="Google Shape;105;p1"/>
          <p:cNvSpPr/>
          <p:nvPr/>
        </p:nvSpPr>
        <p:spPr>
          <a:xfrm>
            <a:off x="13838424" y="22219688"/>
            <a:ext cx="12006300" cy="5539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lang="pt-BR" sz="20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06" name="Google Shape;106;p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913325" y="4548950"/>
            <a:ext cx="6176875" cy="2745275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1"/>
          <p:cNvSpPr/>
          <p:nvPr/>
        </p:nvSpPr>
        <p:spPr>
          <a:xfrm>
            <a:off x="20673013" y="18489550"/>
            <a:ext cx="4657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lang="pt-BR" sz="2800" b="1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10" name="Google Shape;110;p1"/>
          <p:cNvSpPr/>
          <p:nvPr/>
        </p:nvSpPr>
        <p:spPr>
          <a:xfrm>
            <a:off x="19099651" y="21743209"/>
            <a:ext cx="12006300" cy="101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lang="pt-BR" sz="20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11" name="Google Shape;111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848586" y="38007415"/>
            <a:ext cx="1711552" cy="1452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712535" y="38093754"/>
            <a:ext cx="3835627" cy="11490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1" descr="C:\Users\Maísa\Documents\LOGO GEPIT.jpg"/>
          <p:cNvPicPr preferRelativeResize="0"/>
          <p:nvPr/>
        </p:nvPicPr>
        <p:blipFill rotWithShape="1">
          <a:blip r:embed="rId6">
            <a:alphaModFix/>
          </a:blip>
          <a:srcRect b="16324"/>
          <a:stretch/>
        </p:blipFill>
        <p:spPr>
          <a:xfrm>
            <a:off x="11796264" y="37930854"/>
            <a:ext cx="1703831" cy="160552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3748223" y="38149955"/>
            <a:ext cx="3032891" cy="126061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Tema do Office">
  <a:themeElements>
    <a:clrScheme name="Escritório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329</Words>
  <Application>Microsoft Office PowerPoint</Application>
  <PresentationFormat>Personalizar</PresentationFormat>
  <Paragraphs>25</Paragraphs>
  <Slides>1</Slides>
  <Notes>1</Notes>
  <HiddenSlides>1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Tema do Office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Aline Suzuki</dc:creator>
  <cp:lastModifiedBy>Eder</cp:lastModifiedBy>
  <cp:revision>451</cp:revision>
  <dcterms:created xsi:type="dcterms:W3CDTF">2012-07-03T21:52:19Z</dcterms:created>
  <dcterms:modified xsi:type="dcterms:W3CDTF">2022-03-02T21:46:57Z</dcterms:modified>
</cp:coreProperties>
</file>