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
  </p:notesMasterIdLst>
  <p:handoutMasterIdLst>
    <p:handoutMasterId r:id="rId4"/>
  </p:handoutMasterIdLst>
  <p:sldIdLst>
    <p:sldId id="259" r:id="rId2"/>
  </p:sldIdLst>
  <p:sldSz cx="21599525" cy="32399288"/>
  <p:notesSz cx="6669088" cy="9926638"/>
  <p:defaultTextStyle>
    <a:defPPr>
      <a:defRPr lang="pt-BR"/>
    </a:defPPr>
    <a:lvl1pPr algn="l" rtl="0" eaLnBrk="0" fontAlgn="base" hangingPunct="0">
      <a:spcBef>
        <a:spcPct val="0"/>
      </a:spcBef>
      <a:spcAft>
        <a:spcPct val="0"/>
      </a:spcAft>
      <a:defRPr sz="2300" b="1" kern="1200">
        <a:solidFill>
          <a:schemeClr val="tx1"/>
        </a:solidFill>
        <a:latin typeface="Times New Roman" panose="02020603050405020304" pitchFamily="18" charset="0"/>
        <a:ea typeface="MS PGothic" panose="020B0600070205080204" pitchFamily="34" charset="-128"/>
        <a:cs typeface="+mn-cs"/>
      </a:defRPr>
    </a:lvl1pPr>
    <a:lvl2pPr marL="381000" indent="76200" algn="l" rtl="0" eaLnBrk="0" fontAlgn="base" hangingPunct="0">
      <a:spcBef>
        <a:spcPct val="0"/>
      </a:spcBef>
      <a:spcAft>
        <a:spcPct val="0"/>
      </a:spcAft>
      <a:defRPr sz="2300" b="1" kern="1200">
        <a:solidFill>
          <a:schemeClr val="tx1"/>
        </a:solidFill>
        <a:latin typeface="Times New Roman" panose="02020603050405020304" pitchFamily="18" charset="0"/>
        <a:ea typeface="MS PGothic" panose="020B0600070205080204" pitchFamily="34" charset="-128"/>
        <a:cs typeface="+mn-cs"/>
      </a:defRPr>
    </a:lvl2pPr>
    <a:lvl3pPr marL="762000" indent="152400" algn="l" rtl="0" eaLnBrk="0" fontAlgn="base" hangingPunct="0">
      <a:spcBef>
        <a:spcPct val="0"/>
      </a:spcBef>
      <a:spcAft>
        <a:spcPct val="0"/>
      </a:spcAft>
      <a:defRPr sz="2300" b="1" kern="1200">
        <a:solidFill>
          <a:schemeClr val="tx1"/>
        </a:solidFill>
        <a:latin typeface="Times New Roman" panose="02020603050405020304" pitchFamily="18" charset="0"/>
        <a:ea typeface="MS PGothic" panose="020B0600070205080204" pitchFamily="34" charset="-128"/>
        <a:cs typeface="+mn-cs"/>
      </a:defRPr>
    </a:lvl3pPr>
    <a:lvl4pPr marL="1143000" indent="228600" algn="l" rtl="0" eaLnBrk="0" fontAlgn="base" hangingPunct="0">
      <a:spcBef>
        <a:spcPct val="0"/>
      </a:spcBef>
      <a:spcAft>
        <a:spcPct val="0"/>
      </a:spcAft>
      <a:defRPr sz="2300" b="1" kern="1200">
        <a:solidFill>
          <a:schemeClr val="tx1"/>
        </a:solidFill>
        <a:latin typeface="Times New Roman" panose="02020603050405020304" pitchFamily="18" charset="0"/>
        <a:ea typeface="MS PGothic" panose="020B0600070205080204" pitchFamily="34" charset="-128"/>
        <a:cs typeface="+mn-cs"/>
      </a:defRPr>
    </a:lvl4pPr>
    <a:lvl5pPr marL="1524000" indent="304800" algn="l" rtl="0" eaLnBrk="0" fontAlgn="base" hangingPunct="0">
      <a:spcBef>
        <a:spcPct val="0"/>
      </a:spcBef>
      <a:spcAft>
        <a:spcPct val="0"/>
      </a:spcAft>
      <a:defRPr sz="2300" b="1"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300" b="1"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300" b="1"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300" b="1"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300" b="1" kern="1200">
        <a:solidFill>
          <a:schemeClr val="tx1"/>
        </a:solidFill>
        <a:latin typeface="Times New Roman" panose="02020603050405020304" pitchFamily="18"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10205">
          <p15:clr>
            <a:srgbClr val="A4A3A4"/>
          </p15:clr>
        </p15:guide>
        <p15:guide id="2" pos="6803">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len 2" initials="h2" lastIdx="1" clrIdx="0">
    <p:extLst>
      <p:ext uri="{19B8F6BF-5375-455C-9EA6-DF929625EA0E}">
        <p15:presenceInfo xmlns:p15="http://schemas.microsoft.com/office/powerpoint/2012/main" userId="hellen 2"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007A"/>
    <a:srgbClr val="4A94B9"/>
    <a:srgbClr val="549DC0"/>
    <a:srgbClr val="387392"/>
    <a:srgbClr val="00007E"/>
    <a:srgbClr val="008243"/>
    <a:srgbClr val="004500"/>
    <a:srgbClr val="00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75" autoAdjust="0"/>
    <p:restoredTop sz="88244" autoAdjust="0"/>
  </p:normalViewPr>
  <p:slideViewPr>
    <p:cSldViewPr>
      <p:cViewPr>
        <p:scale>
          <a:sx n="46" d="100"/>
          <a:sy n="46" d="100"/>
        </p:scale>
        <p:origin x="1548" y="-5844"/>
      </p:cViewPr>
      <p:guideLst>
        <p:guide orient="horz" pos="10205"/>
        <p:guide pos="6803"/>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 xmlns:a16="http://schemas.microsoft.com/office/drawing/2014/main" id="{112A6FBA-4ADE-4A4B-A27A-A3480F75BDC2}"/>
              </a:ext>
            </a:extLst>
          </p:cNvPr>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pPr>
              <a:defRPr/>
            </a:pPr>
            <a:endParaRPr lang="pt-BR" dirty="0"/>
          </a:p>
        </p:txBody>
      </p:sp>
      <p:sp>
        <p:nvSpPr>
          <p:cNvPr id="3" name="Espaço Reservado para Data 2">
            <a:extLst>
              <a:ext uri="{FF2B5EF4-FFF2-40B4-BE49-F238E27FC236}">
                <a16:creationId xmlns="" xmlns:a16="http://schemas.microsoft.com/office/drawing/2014/main" id="{53F9E124-5078-4708-B984-9F1B1974BF0C}"/>
              </a:ext>
            </a:extLst>
          </p:cNvPr>
          <p:cNvSpPr>
            <a:spLocks noGrp="1"/>
          </p:cNvSpPr>
          <p:nvPr>
            <p:ph type="dt" sz="quarter" idx="1"/>
          </p:nvPr>
        </p:nvSpPr>
        <p:spPr>
          <a:xfrm>
            <a:off x="3778250" y="0"/>
            <a:ext cx="2889250" cy="496888"/>
          </a:xfrm>
          <a:prstGeom prst="rect">
            <a:avLst/>
          </a:prstGeom>
        </p:spPr>
        <p:txBody>
          <a:bodyPr vert="horz" lIns="91440" tIns="45720" rIns="91440" bIns="45720" rtlCol="0"/>
          <a:lstStyle>
            <a:lvl1pPr algn="r">
              <a:defRPr sz="1200"/>
            </a:lvl1pPr>
          </a:lstStyle>
          <a:p>
            <a:pPr>
              <a:defRPr/>
            </a:pPr>
            <a:fld id="{DE1CDAD6-91BC-4448-A517-93DB6E84A8DA}" type="datetimeFigureOut">
              <a:rPr lang="pt-BR"/>
              <a:pPr>
                <a:defRPr/>
              </a:pPr>
              <a:t>02/11/2022</a:t>
            </a:fld>
            <a:endParaRPr lang="pt-BR" dirty="0"/>
          </a:p>
        </p:txBody>
      </p:sp>
      <p:sp>
        <p:nvSpPr>
          <p:cNvPr id="4" name="Espaço Reservado para Rodapé 3">
            <a:extLst>
              <a:ext uri="{FF2B5EF4-FFF2-40B4-BE49-F238E27FC236}">
                <a16:creationId xmlns="" xmlns:a16="http://schemas.microsoft.com/office/drawing/2014/main" id="{F2B0A455-1BDD-41C2-8BAA-C7B537E9BB98}"/>
              </a:ext>
            </a:extLst>
          </p:cNvPr>
          <p:cNvSpPr>
            <a:spLocks noGrp="1"/>
          </p:cNvSpPr>
          <p:nvPr>
            <p:ph type="ftr" sz="quarter" idx="2"/>
          </p:nvPr>
        </p:nvSpPr>
        <p:spPr>
          <a:xfrm>
            <a:off x="0" y="9428163"/>
            <a:ext cx="2889250" cy="496887"/>
          </a:xfrm>
          <a:prstGeom prst="rect">
            <a:avLst/>
          </a:prstGeom>
        </p:spPr>
        <p:txBody>
          <a:bodyPr vert="horz" lIns="91440" tIns="45720" rIns="91440" bIns="45720" rtlCol="0" anchor="b"/>
          <a:lstStyle>
            <a:lvl1pPr algn="l">
              <a:defRPr sz="1200"/>
            </a:lvl1pPr>
          </a:lstStyle>
          <a:p>
            <a:pPr>
              <a:defRPr/>
            </a:pPr>
            <a:endParaRPr lang="pt-BR" dirty="0"/>
          </a:p>
        </p:txBody>
      </p:sp>
      <p:sp>
        <p:nvSpPr>
          <p:cNvPr id="5" name="Espaço Reservado para Número de Slide 4">
            <a:extLst>
              <a:ext uri="{FF2B5EF4-FFF2-40B4-BE49-F238E27FC236}">
                <a16:creationId xmlns="" xmlns:a16="http://schemas.microsoft.com/office/drawing/2014/main" id="{5F935E77-A1F3-4A01-A3BD-C6EB475FA329}"/>
              </a:ext>
            </a:extLst>
          </p:cNvPr>
          <p:cNvSpPr>
            <a:spLocks noGrp="1"/>
          </p:cNvSpPr>
          <p:nvPr>
            <p:ph type="sldNum" sz="quarter" idx="3"/>
          </p:nvPr>
        </p:nvSpPr>
        <p:spPr>
          <a:xfrm>
            <a:off x="3778250" y="9428163"/>
            <a:ext cx="288925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AA458AC-E9EC-48B1-8637-6ACE954C8FF0}" type="slidenum">
              <a:rPr lang="pt-BR" altLang="pt-BR"/>
              <a:pPr/>
              <a:t>‹nº›</a:t>
            </a:fld>
            <a:endParaRPr lang="pt-BR" altLang="pt-BR" dirty="0"/>
          </a:p>
        </p:txBody>
      </p:sp>
    </p:spTree>
    <p:extLst>
      <p:ext uri="{BB962C8B-B14F-4D97-AF65-F5344CB8AC3E}">
        <p14:creationId xmlns:p14="http://schemas.microsoft.com/office/powerpoint/2010/main" val="42693524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778250" y="0"/>
            <a:ext cx="2889250" cy="496888"/>
          </a:xfrm>
          <a:prstGeom prst="rect">
            <a:avLst/>
          </a:prstGeom>
        </p:spPr>
        <p:txBody>
          <a:bodyPr vert="horz" lIns="91440" tIns="45720" rIns="91440" bIns="45720" rtlCol="0"/>
          <a:lstStyle>
            <a:lvl1pPr algn="r">
              <a:defRPr sz="1200"/>
            </a:lvl1pPr>
          </a:lstStyle>
          <a:p>
            <a:fld id="{8C48C0D9-E5BA-4723-8AD7-C4D94A858134}" type="datetimeFigureOut">
              <a:rPr lang="pt-BR" smtClean="0"/>
              <a:t>02/11/2022</a:t>
            </a:fld>
            <a:endParaRPr lang="pt-BR" dirty="0"/>
          </a:p>
        </p:txBody>
      </p:sp>
      <p:sp>
        <p:nvSpPr>
          <p:cNvPr id="4" name="Espaço Reservado para Imagem de Slide 3"/>
          <p:cNvSpPr>
            <a:spLocks noGrp="1" noRot="1" noChangeAspect="1"/>
          </p:cNvSpPr>
          <p:nvPr>
            <p:ph type="sldImg" idx="2"/>
          </p:nvPr>
        </p:nvSpPr>
        <p:spPr>
          <a:xfrm>
            <a:off x="2217738" y="1241425"/>
            <a:ext cx="2233612" cy="3349625"/>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66750" y="4776788"/>
            <a:ext cx="5335588" cy="3908425"/>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9429750"/>
            <a:ext cx="2889250" cy="496888"/>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778250" y="9429750"/>
            <a:ext cx="2889250" cy="496888"/>
          </a:xfrm>
          <a:prstGeom prst="rect">
            <a:avLst/>
          </a:prstGeom>
        </p:spPr>
        <p:txBody>
          <a:bodyPr vert="horz" lIns="91440" tIns="45720" rIns="91440" bIns="45720" rtlCol="0" anchor="b"/>
          <a:lstStyle>
            <a:lvl1pPr algn="r">
              <a:defRPr sz="1200"/>
            </a:lvl1pPr>
          </a:lstStyle>
          <a:p>
            <a:fld id="{58B8BE29-6F0B-4F0E-9AF8-0ABC2E31CD10}" type="slidenum">
              <a:rPr lang="pt-BR" smtClean="0"/>
              <a:t>‹nº›</a:t>
            </a:fld>
            <a:endParaRPr lang="pt-BR" dirty="0"/>
          </a:p>
        </p:txBody>
      </p:sp>
    </p:spTree>
    <p:extLst>
      <p:ext uri="{BB962C8B-B14F-4D97-AF65-F5344CB8AC3E}">
        <p14:creationId xmlns:p14="http://schemas.microsoft.com/office/powerpoint/2010/main" val="909098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8B8BE29-6F0B-4F0E-9AF8-0ABC2E31CD10}" type="slidenum">
              <a:rPr lang="pt-BR" smtClean="0"/>
              <a:t>1</a:t>
            </a:fld>
            <a:endParaRPr lang="pt-BR" dirty="0"/>
          </a:p>
        </p:txBody>
      </p:sp>
    </p:spTree>
    <p:extLst>
      <p:ext uri="{BB962C8B-B14F-4D97-AF65-F5344CB8AC3E}">
        <p14:creationId xmlns:p14="http://schemas.microsoft.com/office/powerpoint/2010/main" val="2464158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619965" y="5302386"/>
            <a:ext cx="18359596" cy="11279752"/>
          </a:xfrm>
        </p:spPr>
        <p:txBody>
          <a:bodyPr anchor="b"/>
          <a:lstStyle>
            <a:lvl1pPr algn="ctr">
              <a:defRPr sz="14173"/>
            </a:lvl1pPr>
          </a:lstStyle>
          <a:p>
            <a:r>
              <a:rPr lang="pt-BR"/>
              <a:t>Clique para editar o título mestre</a:t>
            </a:r>
            <a:endParaRPr lang="en-US" dirty="0"/>
          </a:p>
        </p:txBody>
      </p:sp>
      <p:sp>
        <p:nvSpPr>
          <p:cNvPr id="3" name="Subtitle 2"/>
          <p:cNvSpPr>
            <a:spLocks noGrp="1"/>
          </p:cNvSpPr>
          <p:nvPr>
            <p:ph type="subTitle" idx="1"/>
          </p:nvPr>
        </p:nvSpPr>
        <p:spPr>
          <a:xfrm>
            <a:off x="2699941" y="17017128"/>
            <a:ext cx="16199644" cy="7822326"/>
          </a:xfrm>
        </p:spPr>
        <p:txBody>
          <a:bodyPr/>
          <a:lstStyle>
            <a:lvl1pPr marL="0" indent="0" algn="ctr">
              <a:buNone/>
              <a:defRPr sz="5669"/>
            </a:lvl1pPr>
            <a:lvl2pPr marL="1079998" indent="0" algn="ctr">
              <a:buNone/>
              <a:defRPr sz="4724"/>
            </a:lvl2pPr>
            <a:lvl3pPr marL="2159996" indent="0" algn="ctr">
              <a:buNone/>
              <a:defRPr sz="4252"/>
            </a:lvl3pPr>
            <a:lvl4pPr marL="3239994" indent="0" algn="ctr">
              <a:buNone/>
              <a:defRPr sz="3780"/>
            </a:lvl4pPr>
            <a:lvl5pPr marL="4319991" indent="0" algn="ctr">
              <a:buNone/>
              <a:defRPr sz="3780"/>
            </a:lvl5pPr>
            <a:lvl6pPr marL="5399989" indent="0" algn="ctr">
              <a:buNone/>
              <a:defRPr sz="3780"/>
            </a:lvl6pPr>
            <a:lvl7pPr marL="6479987" indent="0" algn="ctr">
              <a:buNone/>
              <a:defRPr sz="3780"/>
            </a:lvl7pPr>
            <a:lvl8pPr marL="7559985" indent="0" algn="ctr">
              <a:buNone/>
              <a:defRPr sz="3780"/>
            </a:lvl8pPr>
            <a:lvl9pPr marL="8639983" indent="0" algn="ctr">
              <a:buNone/>
              <a:defRPr sz="3780"/>
            </a:lvl9pPr>
          </a:lstStyle>
          <a:p>
            <a:r>
              <a:rPr lang="pt-BR"/>
              <a:t>Clique para editar o estilo do subtítulo mestre</a:t>
            </a:r>
            <a:endParaRPr lang="en-US" dirty="0"/>
          </a:p>
        </p:txBody>
      </p:sp>
      <p:sp>
        <p:nvSpPr>
          <p:cNvPr id="4" name="Date Placeholder 3">
            <a:extLst>
              <a:ext uri="{FF2B5EF4-FFF2-40B4-BE49-F238E27FC236}">
                <a16:creationId xmlns="" xmlns:a16="http://schemas.microsoft.com/office/drawing/2014/main" id="{37355C56-0E44-4C6A-95D5-0A8F9E17C7C5}"/>
              </a:ext>
            </a:extLst>
          </p:cNvPr>
          <p:cNvSpPr>
            <a:spLocks noGrp="1"/>
          </p:cNvSpPr>
          <p:nvPr>
            <p:ph type="dt" sz="half" idx="10"/>
          </p:nvPr>
        </p:nvSpPr>
        <p:spPr/>
        <p:txBody>
          <a:bodyPr/>
          <a:lstStyle>
            <a:lvl1pPr>
              <a:defRPr/>
            </a:lvl1pPr>
          </a:lstStyle>
          <a:p>
            <a:pPr>
              <a:defRPr/>
            </a:pPr>
            <a:endParaRPr lang="pt-BR" dirty="0"/>
          </a:p>
        </p:txBody>
      </p:sp>
      <p:sp>
        <p:nvSpPr>
          <p:cNvPr id="5" name="Footer Placeholder 4">
            <a:extLst>
              <a:ext uri="{FF2B5EF4-FFF2-40B4-BE49-F238E27FC236}">
                <a16:creationId xmlns="" xmlns:a16="http://schemas.microsoft.com/office/drawing/2014/main" id="{6D93DF9D-FDFB-4FF3-9DA8-7CE3DC929E7D}"/>
              </a:ext>
            </a:extLst>
          </p:cNvPr>
          <p:cNvSpPr>
            <a:spLocks noGrp="1"/>
          </p:cNvSpPr>
          <p:nvPr>
            <p:ph type="ftr" sz="quarter" idx="11"/>
          </p:nvPr>
        </p:nvSpPr>
        <p:spPr/>
        <p:txBody>
          <a:bodyPr/>
          <a:lstStyle>
            <a:lvl1pPr>
              <a:defRPr/>
            </a:lvl1pPr>
          </a:lstStyle>
          <a:p>
            <a:pPr>
              <a:defRPr/>
            </a:pPr>
            <a:endParaRPr lang="pt-BR" dirty="0"/>
          </a:p>
        </p:txBody>
      </p:sp>
      <p:sp>
        <p:nvSpPr>
          <p:cNvPr id="6" name="Slide Number Placeholder 5">
            <a:extLst>
              <a:ext uri="{FF2B5EF4-FFF2-40B4-BE49-F238E27FC236}">
                <a16:creationId xmlns="" xmlns:a16="http://schemas.microsoft.com/office/drawing/2014/main" id="{58794E8F-F582-4D3D-A7FF-20A49E220DA8}"/>
              </a:ext>
            </a:extLst>
          </p:cNvPr>
          <p:cNvSpPr>
            <a:spLocks noGrp="1"/>
          </p:cNvSpPr>
          <p:nvPr>
            <p:ph type="sldNum" sz="quarter" idx="12"/>
          </p:nvPr>
        </p:nvSpPr>
        <p:spPr/>
        <p:txBody>
          <a:bodyPr/>
          <a:lstStyle>
            <a:lvl1pPr>
              <a:defRPr/>
            </a:lvl1pPr>
          </a:lstStyle>
          <a:p>
            <a:fld id="{C80CAEAF-B636-42BA-BD07-36C05996121F}" type="slidenum">
              <a:rPr lang="pt-BR" altLang="pt-BR"/>
              <a:pPr/>
              <a:t>‹nº›</a:t>
            </a:fld>
            <a:endParaRPr lang="pt-BR" altLang="pt-BR" dirty="0"/>
          </a:p>
        </p:txBody>
      </p:sp>
    </p:spTree>
    <p:extLst>
      <p:ext uri="{BB962C8B-B14F-4D97-AF65-F5344CB8AC3E}">
        <p14:creationId xmlns:p14="http://schemas.microsoft.com/office/powerpoint/2010/main" val="4243517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a:extLst>
              <a:ext uri="{FF2B5EF4-FFF2-40B4-BE49-F238E27FC236}">
                <a16:creationId xmlns="" xmlns:a16="http://schemas.microsoft.com/office/drawing/2014/main" id="{8965ED2B-8CEF-41F0-A13E-014C7EC10779}"/>
              </a:ext>
            </a:extLst>
          </p:cNvPr>
          <p:cNvSpPr>
            <a:spLocks noGrp="1"/>
          </p:cNvSpPr>
          <p:nvPr>
            <p:ph type="dt" sz="half" idx="10"/>
          </p:nvPr>
        </p:nvSpPr>
        <p:spPr/>
        <p:txBody>
          <a:bodyPr/>
          <a:lstStyle>
            <a:lvl1pPr>
              <a:defRPr/>
            </a:lvl1pPr>
          </a:lstStyle>
          <a:p>
            <a:pPr>
              <a:defRPr/>
            </a:pPr>
            <a:endParaRPr lang="pt-BR" dirty="0"/>
          </a:p>
        </p:txBody>
      </p:sp>
      <p:sp>
        <p:nvSpPr>
          <p:cNvPr id="5" name="Footer Placeholder 4">
            <a:extLst>
              <a:ext uri="{FF2B5EF4-FFF2-40B4-BE49-F238E27FC236}">
                <a16:creationId xmlns="" xmlns:a16="http://schemas.microsoft.com/office/drawing/2014/main" id="{F955199A-6C4F-4CFA-B9E2-450DF97CA04F}"/>
              </a:ext>
            </a:extLst>
          </p:cNvPr>
          <p:cNvSpPr>
            <a:spLocks noGrp="1"/>
          </p:cNvSpPr>
          <p:nvPr>
            <p:ph type="ftr" sz="quarter" idx="11"/>
          </p:nvPr>
        </p:nvSpPr>
        <p:spPr/>
        <p:txBody>
          <a:bodyPr/>
          <a:lstStyle>
            <a:lvl1pPr>
              <a:defRPr/>
            </a:lvl1pPr>
          </a:lstStyle>
          <a:p>
            <a:pPr>
              <a:defRPr/>
            </a:pPr>
            <a:endParaRPr lang="pt-BR" dirty="0"/>
          </a:p>
        </p:txBody>
      </p:sp>
      <p:sp>
        <p:nvSpPr>
          <p:cNvPr id="6" name="Slide Number Placeholder 5">
            <a:extLst>
              <a:ext uri="{FF2B5EF4-FFF2-40B4-BE49-F238E27FC236}">
                <a16:creationId xmlns="" xmlns:a16="http://schemas.microsoft.com/office/drawing/2014/main" id="{D65387B8-C77A-4907-8840-6B877E45AAFC}"/>
              </a:ext>
            </a:extLst>
          </p:cNvPr>
          <p:cNvSpPr>
            <a:spLocks noGrp="1"/>
          </p:cNvSpPr>
          <p:nvPr>
            <p:ph type="sldNum" sz="quarter" idx="12"/>
          </p:nvPr>
        </p:nvSpPr>
        <p:spPr/>
        <p:txBody>
          <a:bodyPr/>
          <a:lstStyle>
            <a:lvl1pPr>
              <a:defRPr/>
            </a:lvl1pPr>
          </a:lstStyle>
          <a:p>
            <a:fld id="{77EF2DB9-C4A8-4CED-A025-AA8DB58AC996}" type="slidenum">
              <a:rPr lang="pt-BR" altLang="pt-BR"/>
              <a:pPr/>
              <a:t>‹nº›</a:t>
            </a:fld>
            <a:endParaRPr lang="pt-BR" altLang="pt-BR" dirty="0"/>
          </a:p>
        </p:txBody>
      </p:sp>
    </p:spTree>
    <p:extLst>
      <p:ext uri="{BB962C8B-B14F-4D97-AF65-F5344CB8AC3E}">
        <p14:creationId xmlns:p14="http://schemas.microsoft.com/office/powerpoint/2010/main" val="4069785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473719" y="8077332"/>
            <a:ext cx="18629590" cy="13477201"/>
          </a:xfrm>
        </p:spPr>
        <p:txBody>
          <a:bodyPr anchor="b"/>
          <a:lstStyle>
            <a:lvl1pPr>
              <a:defRPr sz="14173"/>
            </a:lvl1pPr>
          </a:lstStyle>
          <a:p>
            <a:r>
              <a:rPr lang="pt-BR"/>
              <a:t>Clique para editar o título mestre</a:t>
            </a:r>
            <a:endParaRPr lang="en-US" dirty="0"/>
          </a:p>
        </p:txBody>
      </p:sp>
      <p:sp>
        <p:nvSpPr>
          <p:cNvPr id="3" name="Text Placeholder 2"/>
          <p:cNvSpPr>
            <a:spLocks noGrp="1"/>
          </p:cNvSpPr>
          <p:nvPr>
            <p:ph type="body" idx="1"/>
          </p:nvPr>
        </p:nvSpPr>
        <p:spPr>
          <a:xfrm>
            <a:off x="1473719" y="21682033"/>
            <a:ext cx="18629590" cy="7087342"/>
          </a:xfrm>
        </p:spPr>
        <p:txBody>
          <a:bodyPr/>
          <a:lstStyle>
            <a:lvl1pPr marL="0" indent="0">
              <a:buNone/>
              <a:defRPr sz="5669">
                <a:solidFill>
                  <a:schemeClr val="tx1"/>
                </a:solidFill>
              </a:defRPr>
            </a:lvl1pPr>
            <a:lvl2pPr marL="1079998" indent="0">
              <a:buNone/>
              <a:defRPr sz="4724">
                <a:solidFill>
                  <a:schemeClr val="tx1">
                    <a:tint val="75000"/>
                  </a:schemeClr>
                </a:solidFill>
              </a:defRPr>
            </a:lvl2pPr>
            <a:lvl3pPr marL="2159996" indent="0">
              <a:buNone/>
              <a:defRPr sz="4252">
                <a:solidFill>
                  <a:schemeClr val="tx1">
                    <a:tint val="75000"/>
                  </a:schemeClr>
                </a:solidFill>
              </a:defRPr>
            </a:lvl3pPr>
            <a:lvl4pPr marL="3239994" indent="0">
              <a:buNone/>
              <a:defRPr sz="3780">
                <a:solidFill>
                  <a:schemeClr val="tx1">
                    <a:tint val="75000"/>
                  </a:schemeClr>
                </a:solidFill>
              </a:defRPr>
            </a:lvl4pPr>
            <a:lvl5pPr marL="4319991" indent="0">
              <a:buNone/>
              <a:defRPr sz="3780">
                <a:solidFill>
                  <a:schemeClr val="tx1">
                    <a:tint val="75000"/>
                  </a:schemeClr>
                </a:solidFill>
              </a:defRPr>
            </a:lvl5pPr>
            <a:lvl6pPr marL="5399989" indent="0">
              <a:buNone/>
              <a:defRPr sz="3780">
                <a:solidFill>
                  <a:schemeClr val="tx1">
                    <a:tint val="75000"/>
                  </a:schemeClr>
                </a:solidFill>
              </a:defRPr>
            </a:lvl6pPr>
            <a:lvl7pPr marL="6479987" indent="0">
              <a:buNone/>
              <a:defRPr sz="3780">
                <a:solidFill>
                  <a:schemeClr val="tx1">
                    <a:tint val="75000"/>
                  </a:schemeClr>
                </a:solidFill>
              </a:defRPr>
            </a:lvl7pPr>
            <a:lvl8pPr marL="7559985" indent="0">
              <a:buNone/>
              <a:defRPr sz="3780">
                <a:solidFill>
                  <a:schemeClr val="tx1">
                    <a:tint val="75000"/>
                  </a:schemeClr>
                </a:solidFill>
              </a:defRPr>
            </a:lvl8pPr>
            <a:lvl9pPr marL="8639983" indent="0">
              <a:buNone/>
              <a:defRPr sz="3780">
                <a:solidFill>
                  <a:schemeClr val="tx1">
                    <a:tint val="75000"/>
                  </a:schemeClr>
                </a:solidFill>
              </a:defRPr>
            </a:lvl9pPr>
          </a:lstStyle>
          <a:p>
            <a:pPr lvl="0"/>
            <a:r>
              <a:rPr lang="pt-BR"/>
              <a:t>Clique para editar o texto mestre</a:t>
            </a:r>
          </a:p>
        </p:txBody>
      </p:sp>
      <p:sp>
        <p:nvSpPr>
          <p:cNvPr id="4" name="Date Placeholder 3">
            <a:extLst>
              <a:ext uri="{FF2B5EF4-FFF2-40B4-BE49-F238E27FC236}">
                <a16:creationId xmlns="" xmlns:a16="http://schemas.microsoft.com/office/drawing/2014/main" id="{E72F3499-991B-48A9-9CD3-FB4DCD2FEB0B}"/>
              </a:ext>
            </a:extLst>
          </p:cNvPr>
          <p:cNvSpPr>
            <a:spLocks noGrp="1"/>
          </p:cNvSpPr>
          <p:nvPr>
            <p:ph type="dt" sz="half" idx="10"/>
          </p:nvPr>
        </p:nvSpPr>
        <p:spPr/>
        <p:txBody>
          <a:bodyPr/>
          <a:lstStyle>
            <a:lvl1pPr>
              <a:defRPr/>
            </a:lvl1pPr>
          </a:lstStyle>
          <a:p>
            <a:pPr>
              <a:defRPr/>
            </a:pPr>
            <a:endParaRPr lang="pt-BR" dirty="0"/>
          </a:p>
        </p:txBody>
      </p:sp>
      <p:sp>
        <p:nvSpPr>
          <p:cNvPr id="5" name="Footer Placeholder 4">
            <a:extLst>
              <a:ext uri="{FF2B5EF4-FFF2-40B4-BE49-F238E27FC236}">
                <a16:creationId xmlns="" xmlns:a16="http://schemas.microsoft.com/office/drawing/2014/main" id="{A77BBE9E-E96F-418B-BC51-CA8A91728FF1}"/>
              </a:ext>
            </a:extLst>
          </p:cNvPr>
          <p:cNvSpPr>
            <a:spLocks noGrp="1"/>
          </p:cNvSpPr>
          <p:nvPr>
            <p:ph type="ftr" sz="quarter" idx="11"/>
          </p:nvPr>
        </p:nvSpPr>
        <p:spPr/>
        <p:txBody>
          <a:bodyPr/>
          <a:lstStyle>
            <a:lvl1pPr>
              <a:defRPr/>
            </a:lvl1pPr>
          </a:lstStyle>
          <a:p>
            <a:pPr>
              <a:defRPr/>
            </a:pPr>
            <a:endParaRPr lang="pt-BR" dirty="0"/>
          </a:p>
        </p:txBody>
      </p:sp>
      <p:sp>
        <p:nvSpPr>
          <p:cNvPr id="6" name="Slide Number Placeholder 5">
            <a:extLst>
              <a:ext uri="{FF2B5EF4-FFF2-40B4-BE49-F238E27FC236}">
                <a16:creationId xmlns="" xmlns:a16="http://schemas.microsoft.com/office/drawing/2014/main" id="{15EE4EA9-A21C-433B-A9BD-99C5D635548A}"/>
              </a:ext>
            </a:extLst>
          </p:cNvPr>
          <p:cNvSpPr>
            <a:spLocks noGrp="1"/>
          </p:cNvSpPr>
          <p:nvPr>
            <p:ph type="sldNum" sz="quarter" idx="12"/>
          </p:nvPr>
        </p:nvSpPr>
        <p:spPr/>
        <p:txBody>
          <a:bodyPr/>
          <a:lstStyle>
            <a:lvl1pPr>
              <a:defRPr/>
            </a:lvl1pPr>
          </a:lstStyle>
          <a:p>
            <a:fld id="{126B66E0-206E-4E1B-A18B-F2344387B363}" type="slidenum">
              <a:rPr lang="pt-BR" altLang="pt-BR"/>
              <a:pPr/>
              <a:t>‹nº›</a:t>
            </a:fld>
            <a:endParaRPr lang="pt-BR" altLang="pt-BR" dirty="0"/>
          </a:p>
        </p:txBody>
      </p:sp>
    </p:spTree>
    <p:extLst>
      <p:ext uri="{BB962C8B-B14F-4D97-AF65-F5344CB8AC3E}">
        <p14:creationId xmlns:p14="http://schemas.microsoft.com/office/powerpoint/2010/main" val="388164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484967" y="8624810"/>
            <a:ext cx="9179798" cy="20557051"/>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10934760" y="8624810"/>
            <a:ext cx="9179798" cy="20557051"/>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a:extLst>
              <a:ext uri="{FF2B5EF4-FFF2-40B4-BE49-F238E27FC236}">
                <a16:creationId xmlns="" xmlns:a16="http://schemas.microsoft.com/office/drawing/2014/main" id="{D693D829-C9B5-45B7-A619-D0296713606B}"/>
              </a:ext>
            </a:extLst>
          </p:cNvPr>
          <p:cNvSpPr>
            <a:spLocks noGrp="1"/>
          </p:cNvSpPr>
          <p:nvPr>
            <p:ph type="dt" sz="half" idx="10"/>
          </p:nvPr>
        </p:nvSpPr>
        <p:spPr/>
        <p:txBody>
          <a:bodyPr/>
          <a:lstStyle>
            <a:lvl1pPr>
              <a:defRPr/>
            </a:lvl1pPr>
          </a:lstStyle>
          <a:p>
            <a:pPr>
              <a:defRPr/>
            </a:pPr>
            <a:endParaRPr lang="pt-BR" dirty="0"/>
          </a:p>
        </p:txBody>
      </p:sp>
      <p:sp>
        <p:nvSpPr>
          <p:cNvPr id="6" name="Footer Placeholder 4">
            <a:extLst>
              <a:ext uri="{FF2B5EF4-FFF2-40B4-BE49-F238E27FC236}">
                <a16:creationId xmlns="" xmlns:a16="http://schemas.microsoft.com/office/drawing/2014/main" id="{22DFCD44-F3F0-435E-BDAF-7CB5FFA58281}"/>
              </a:ext>
            </a:extLst>
          </p:cNvPr>
          <p:cNvSpPr>
            <a:spLocks noGrp="1"/>
          </p:cNvSpPr>
          <p:nvPr>
            <p:ph type="ftr" sz="quarter" idx="11"/>
          </p:nvPr>
        </p:nvSpPr>
        <p:spPr/>
        <p:txBody>
          <a:bodyPr/>
          <a:lstStyle>
            <a:lvl1pPr>
              <a:defRPr/>
            </a:lvl1pPr>
          </a:lstStyle>
          <a:p>
            <a:pPr>
              <a:defRPr/>
            </a:pPr>
            <a:endParaRPr lang="pt-BR" dirty="0"/>
          </a:p>
        </p:txBody>
      </p:sp>
      <p:sp>
        <p:nvSpPr>
          <p:cNvPr id="7" name="Slide Number Placeholder 5">
            <a:extLst>
              <a:ext uri="{FF2B5EF4-FFF2-40B4-BE49-F238E27FC236}">
                <a16:creationId xmlns="" xmlns:a16="http://schemas.microsoft.com/office/drawing/2014/main" id="{73C2C5F2-98D2-496D-B1BD-EF3F5DE2A226}"/>
              </a:ext>
            </a:extLst>
          </p:cNvPr>
          <p:cNvSpPr>
            <a:spLocks noGrp="1"/>
          </p:cNvSpPr>
          <p:nvPr>
            <p:ph type="sldNum" sz="quarter" idx="12"/>
          </p:nvPr>
        </p:nvSpPr>
        <p:spPr/>
        <p:txBody>
          <a:bodyPr/>
          <a:lstStyle>
            <a:lvl1pPr>
              <a:defRPr/>
            </a:lvl1pPr>
          </a:lstStyle>
          <a:p>
            <a:fld id="{2FA2A65A-73AB-4D6D-8A14-459BF0461287}" type="slidenum">
              <a:rPr lang="pt-BR" altLang="pt-BR"/>
              <a:pPr/>
              <a:t>‹nº›</a:t>
            </a:fld>
            <a:endParaRPr lang="pt-BR" altLang="pt-BR" dirty="0"/>
          </a:p>
        </p:txBody>
      </p:sp>
    </p:spTree>
    <p:extLst>
      <p:ext uri="{BB962C8B-B14F-4D97-AF65-F5344CB8AC3E}">
        <p14:creationId xmlns:p14="http://schemas.microsoft.com/office/powerpoint/2010/main" val="4264509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1487781" y="1724969"/>
            <a:ext cx="18629590" cy="6262365"/>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487783" y="7942328"/>
            <a:ext cx="9137610" cy="3892412"/>
          </a:xfrm>
        </p:spPr>
        <p:txBody>
          <a:bodyPr anchor="b"/>
          <a:lstStyle>
            <a:lvl1pPr marL="0" indent="0">
              <a:buNone/>
              <a:defRPr sz="5669" b="1"/>
            </a:lvl1pPr>
            <a:lvl2pPr marL="1079998" indent="0">
              <a:buNone/>
              <a:defRPr sz="4724" b="1"/>
            </a:lvl2pPr>
            <a:lvl3pPr marL="2159996" indent="0">
              <a:buNone/>
              <a:defRPr sz="4252" b="1"/>
            </a:lvl3pPr>
            <a:lvl4pPr marL="3239994" indent="0">
              <a:buNone/>
              <a:defRPr sz="3780" b="1"/>
            </a:lvl4pPr>
            <a:lvl5pPr marL="4319991" indent="0">
              <a:buNone/>
              <a:defRPr sz="3780" b="1"/>
            </a:lvl5pPr>
            <a:lvl6pPr marL="5399989" indent="0">
              <a:buNone/>
              <a:defRPr sz="3780" b="1"/>
            </a:lvl6pPr>
            <a:lvl7pPr marL="6479987" indent="0">
              <a:buNone/>
              <a:defRPr sz="3780" b="1"/>
            </a:lvl7pPr>
            <a:lvl8pPr marL="7559985" indent="0">
              <a:buNone/>
              <a:defRPr sz="3780" b="1"/>
            </a:lvl8pPr>
            <a:lvl9pPr marL="8639983" indent="0">
              <a:buNone/>
              <a:defRPr sz="3780" b="1"/>
            </a:lvl9pPr>
          </a:lstStyle>
          <a:p>
            <a:pPr lvl="0"/>
            <a:r>
              <a:rPr lang="pt-BR"/>
              <a:t>Clique para editar o texto mestre</a:t>
            </a:r>
          </a:p>
        </p:txBody>
      </p:sp>
      <p:sp>
        <p:nvSpPr>
          <p:cNvPr id="4" name="Content Placeholder 3"/>
          <p:cNvSpPr>
            <a:spLocks noGrp="1"/>
          </p:cNvSpPr>
          <p:nvPr>
            <p:ph sz="half" idx="2"/>
          </p:nvPr>
        </p:nvSpPr>
        <p:spPr>
          <a:xfrm>
            <a:off x="1487783" y="11834740"/>
            <a:ext cx="9137610" cy="1740712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10934761" y="7942328"/>
            <a:ext cx="9182611" cy="3892412"/>
          </a:xfrm>
        </p:spPr>
        <p:txBody>
          <a:bodyPr anchor="b"/>
          <a:lstStyle>
            <a:lvl1pPr marL="0" indent="0">
              <a:buNone/>
              <a:defRPr sz="5669" b="1"/>
            </a:lvl1pPr>
            <a:lvl2pPr marL="1079998" indent="0">
              <a:buNone/>
              <a:defRPr sz="4724" b="1"/>
            </a:lvl2pPr>
            <a:lvl3pPr marL="2159996" indent="0">
              <a:buNone/>
              <a:defRPr sz="4252" b="1"/>
            </a:lvl3pPr>
            <a:lvl4pPr marL="3239994" indent="0">
              <a:buNone/>
              <a:defRPr sz="3780" b="1"/>
            </a:lvl4pPr>
            <a:lvl5pPr marL="4319991" indent="0">
              <a:buNone/>
              <a:defRPr sz="3780" b="1"/>
            </a:lvl5pPr>
            <a:lvl6pPr marL="5399989" indent="0">
              <a:buNone/>
              <a:defRPr sz="3780" b="1"/>
            </a:lvl6pPr>
            <a:lvl7pPr marL="6479987" indent="0">
              <a:buNone/>
              <a:defRPr sz="3780" b="1"/>
            </a:lvl7pPr>
            <a:lvl8pPr marL="7559985" indent="0">
              <a:buNone/>
              <a:defRPr sz="3780" b="1"/>
            </a:lvl8pPr>
            <a:lvl9pPr marL="8639983" indent="0">
              <a:buNone/>
              <a:defRPr sz="3780" b="1"/>
            </a:lvl9pPr>
          </a:lstStyle>
          <a:p>
            <a:pPr lvl="0"/>
            <a:r>
              <a:rPr lang="pt-BR"/>
              <a:t>Clique para editar o texto mestre</a:t>
            </a:r>
          </a:p>
        </p:txBody>
      </p:sp>
      <p:sp>
        <p:nvSpPr>
          <p:cNvPr id="6" name="Content Placeholder 5"/>
          <p:cNvSpPr>
            <a:spLocks noGrp="1"/>
          </p:cNvSpPr>
          <p:nvPr>
            <p:ph sz="quarter" idx="4"/>
          </p:nvPr>
        </p:nvSpPr>
        <p:spPr>
          <a:xfrm>
            <a:off x="10934761" y="11834740"/>
            <a:ext cx="9182611" cy="1740712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a:extLst>
              <a:ext uri="{FF2B5EF4-FFF2-40B4-BE49-F238E27FC236}">
                <a16:creationId xmlns="" xmlns:a16="http://schemas.microsoft.com/office/drawing/2014/main" id="{1C50A11E-CF64-4E4F-A3B2-8C70C2B5E8EC}"/>
              </a:ext>
            </a:extLst>
          </p:cNvPr>
          <p:cNvSpPr>
            <a:spLocks noGrp="1"/>
          </p:cNvSpPr>
          <p:nvPr>
            <p:ph type="dt" sz="half" idx="10"/>
          </p:nvPr>
        </p:nvSpPr>
        <p:spPr/>
        <p:txBody>
          <a:bodyPr/>
          <a:lstStyle>
            <a:lvl1pPr>
              <a:defRPr/>
            </a:lvl1pPr>
          </a:lstStyle>
          <a:p>
            <a:pPr>
              <a:defRPr/>
            </a:pPr>
            <a:endParaRPr lang="pt-BR" dirty="0"/>
          </a:p>
        </p:txBody>
      </p:sp>
      <p:sp>
        <p:nvSpPr>
          <p:cNvPr id="8" name="Footer Placeholder 4">
            <a:extLst>
              <a:ext uri="{FF2B5EF4-FFF2-40B4-BE49-F238E27FC236}">
                <a16:creationId xmlns="" xmlns:a16="http://schemas.microsoft.com/office/drawing/2014/main" id="{024274C4-E4E9-4B4E-975D-68E7FE9BCE3E}"/>
              </a:ext>
            </a:extLst>
          </p:cNvPr>
          <p:cNvSpPr>
            <a:spLocks noGrp="1"/>
          </p:cNvSpPr>
          <p:nvPr>
            <p:ph type="ftr" sz="quarter" idx="11"/>
          </p:nvPr>
        </p:nvSpPr>
        <p:spPr/>
        <p:txBody>
          <a:bodyPr/>
          <a:lstStyle>
            <a:lvl1pPr>
              <a:defRPr/>
            </a:lvl1pPr>
          </a:lstStyle>
          <a:p>
            <a:pPr>
              <a:defRPr/>
            </a:pPr>
            <a:endParaRPr lang="pt-BR" dirty="0"/>
          </a:p>
        </p:txBody>
      </p:sp>
      <p:sp>
        <p:nvSpPr>
          <p:cNvPr id="9" name="Slide Number Placeholder 5">
            <a:extLst>
              <a:ext uri="{FF2B5EF4-FFF2-40B4-BE49-F238E27FC236}">
                <a16:creationId xmlns="" xmlns:a16="http://schemas.microsoft.com/office/drawing/2014/main" id="{4ADB317F-3C0D-43EE-A3D6-C648286098CC}"/>
              </a:ext>
            </a:extLst>
          </p:cNvPr>
          <p:cNvSpPr>
            <a:spLocks noGrp="1"/>
          </p:cNvSpPr>
          <p:nvPr>
            <p:ph type="sldNum" sz="quarter" idx="12"/>
          </p:nvPr>
        </p:nvSpPr>
        <p:spPr/>
        <p:txBody>
          <a:bodyPr/>
          <a:lstStyle>
            <a:lvl1pPr>
              <a:defRPr/>
            </a:lvl1pPr>
          </a:lstStyle>
          <a:p>
            <a:fld id="{E037D2FE-A5B5-47D4-AD6B-705D819F7826}" type="slidenum">
              <a:rPr lang="pt-BR" altLang="pt-BR"/>
              <a:pPr/>
              <a:t>‹nº›</a:t>
            </a:fld>
            <a:endParaRPr lang="pt-BR" altLang="pt-BR" dirty="0"/>
          </a:p>
        </p:txBody>
      </p:sp>
    </p:spTree>
    <p:extLst>
      <p:ext uri="{BB962C8B-B14F-4D97-AF65-F5344CB8AC3E}">
        <p14:creationId xmlns:p14="http://schemas.microsoft.com/office/powerpoint/2010/main" val="219156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a:extLst>
              <a:ext uri="{FF2B5EF4-FFF2-40B4-BE49-F238E27FC236}">
                <a16:creationId xmlns="" xmlns:a16="http://schemas.microsoft.com/office/drawing/2014/main" id="{7199B881-7E7C-4827-8114-A63252FAA6D8}"/>
              </a:ext>
            </a:extLst>
          </p:cNvPr>
          <p:cNvSpPr>
            <a:spLocks noGrp="1"/>
          </p:cNvSpPr>
          <p:nvPr>
            <p:ph type="dt" sz="half" idx="10"/>
          </p:nvPr>
        </p:nvSpPr>
        <p:spPr/>
        <p:txBody>
          <a:bodyPr/>
          <a:lstStyle>
            <a:lvl1pPr>
              <a:defRPr/>
            </a:lvl1pPr>
          </a:lstStyle>
          <a:p>
            <a:pPr>
              <a:defRPr/>
            </a:pPr>
            <a:endParaRPr lang="pt-BR" dirty="0"/>
          </a:p>
        </p:txBody>
      </p:sp>
      <p:sp>
        <p:nvSpPr>
          <p:cNvPr id="4" name="Footer Placeholder 4">
            <a:extLst>
              <a:ext uri="{FF2B5EF4-FFF2-40B4-BE49-F238E27FC236}">
                <a16:creationId xmlns="" xmlns:a16="http://schemas.microsoft.com/office/drawing/2014/main" id="{723962CE-E9D7-4F73-878D-725CC29B4D48}"/>
              </a:ext>
            </a:extLst>
          </p:cNvPr>
          <p:cNvSpPr>
            <a:spLocks noGrp="1"/>
          </p:cNvSpPr>
          <p:nvPr>
            <p:ph type="ftr" sz="quarter" idx="11"/>
          </p:nvPr>
        </p:nvSpPr>
        <p:spPr/>
        <p:txBody>
          <a:bodyPr/>
          <a:lstStyle>
            <a:lvl1pPr>
              <a:defRPr/>
            </a:lvl1pPr>
          </a:lstStyle>
          <a:p>
            <a:pPr>
              <a:defRPr/>
            </a:pPr>
            <a:endParaRPr lang="pt-BR" dirty="0"/>
          </a:p>
        </p:txBody>
      </p:sp>
      <p:sp>
        <p:nvSpPr>
          <p:cNvPr id="5" name="Slide Number Placeholder 5">
            <a:extLst>
              <a:ext uri="{FF2B5EF4-FFF2-40B4-BE49-F238E27FC236}">
                <a16:creationId xmlns="" xmlns:a16="http://schemas.microsoft.com/office/drawing/2014/main" id="{D75CE9AC-10C1-4DB9-865D-4CB759A35738}"/>
              </a:ext>
            </a:extLst>
          </p:cNvPr>
          <p:cNvSpPr>
            <a:spLocks noGrp="1"/>
          </p:cNvSpPr>
          <p:nvPr>
            <p:ph type="sldNum" sz="quarter" idx="12"/>
          </p:nvPr>
        </p:nvSpPr>
        <p:spPr/>
        <p:txBody>
          <a:bodyPr/>
          <a:lstStyle>
            <a:lvl1pPr>
              <a:defRPr/>
            </a:lvl1pPr>
          </a:lstStyle>
          <a:p>
            <a:fld id="{1C01ED00-A477-43B2-BE44-22F2041E5619}" type="slidenum">
              <a:rPr lang="pt-BR" altLang="pt-BR"/>
              <a:pPr/>
              <a:t>‹nº›</a:t>
            </a:fld>
            <a:endParaRPr lang="pt-BR" altLang="pt-BR" dirty="0"/>
          </a:p>
        </p:txBody>
      </p:sp>
    </p:spTree>
    <p:extLst>
      <p:ext uri="{BB962C8B-B14F-4D97-AF65-F5344CB8AC3E}">
        <p14:creationId xmlns:p14="http://schemas.microsoft.com/office/powerpoint/2010/main" val="1137379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a:extLst>
              <a:ext uri="{FF2B5EF4-FFF2-40B4-BE49-F238E27FC236}">
                <a16:creationId xmlns="" xmlns:a16="http://schemas.microsoft.com/office/drawing/2014/main" id="{D1BD7DD9-3F99-40BB-A3D8-2C8BADFDBEDC}"/>
              </a:ext>
            </a:extLst>
          </p:cNvPr>
          <p:cNvSpPr>
            <a:spLocks noGrp="1"/>
          </p:cNvSpPr>
          <p:nvPr>
            <p:ph type="dt" sz="half" idx="10"/>
          </p:nvPr>
        </p:nvSpPr>
        <p:spPr/>
        <p:txBody>
          <a:bodyPr/>
          <a:lstStyle>
            <a:lvl1pPr>
              <a:defRPr/>
            </a:lvl1pPr>
          </a:lstStyle>
          <a:p>
            <a:pPr>
              <a:defRPr/>
            </a:pPr>
            <a:endParaRPr lang="pt-BR" dirty="0"/>
          </a:p>
        </p:txBody>
      </p:sp>
      <p:sp>
        <p:nvSpPr>
          <p:cNvPr id="3" name="Footer Placeholder 4">
            <a:extLst>
              <a:ext uri="{FF2B5EF4-FFF2-40B4-BE49-F238E27FC236}">
                <a16:creationId xmlns="" xmlns:a16="http://schemas.microsoft.com/office/drawing/2014/main" id="{ED906270-9FC4-4AC3-A522-EC06C7E5F4CF}"/>
              </a:ext>
            </a:extLst>
          </p:cNvPr>
          <p:cNvSpPr>
            <a:spLocks noGrp="1"/>
          </p:cNvSpPr>
          <p:nvPr>
            <p:ph type="ftr" sz="quarter" idx="11"/>
          </p:nvPr>
        </p:nvSpPr>
        <p:spPr/>
        <p:txBody>
          <a:bodyPr/>
          <a:lstStyle>
            <a:lvl1pPr>
              <a:defRPr/>
            </a:lvl1pPr>
          </a:lstStyle>
          <a:p>
            <a:pPr>
              <a:defRPr/>
            </a:pPr>
            <a:endParaRPr lang="pt-BR" dirty="0"/>
          </a:p>
        </p:txBody>
      </p:sp>
      <p:sp>
        <p:nvSpPr>
          <p:cNvPr id="4" name="Slide Number Placeholder 5">
            <a:extLst>
              <a:ext uri="{FF2B5EF4-FFF2-40B4-BE49-F238E27FC236}">
                <a16:creationId xmlns="" xmlns:a16="http://schemas.microsoft.com/office/drawing/2014/main" id="{6DCFF283-224E-44E9-BC17-023C559AF116}"/>
              </a:ext>
            </a:extLst>
          </p:cNvPr>
          <p:cNvSpPr>
            <a:spLocks noGrp="1"/>
          </p:cNvSpPr>
          <p:nvPr>
            <p:ph type="sldNum" sz="quarter" idx="12"/>
          </p:nvPr>
        </p:nvSpPr>
        <p:spPr/>
        <p:txBody>
          <a:bodyPr/>
          <a:lstStyle>
            <a:lvl1pPr>
              <a:defRPr/>
            </a:lvl1pPr>
          </a:lstStyle>
          <a:p>
            <a:fld id="{8D65E97C-F3FF-4CE5-BD96-7F923440F60D}" type="slidenum">
              <a:rPr lang="pt-BR" altLang="pt-BR"/>
              <a:pPr/>
              <a:t>‹nº›</a:t>
            </a:fld>
            <a:endParaRPr lang="pt-BR" altLang="pt-BR" dirty="0"/>
          </a:p>
        </p:txBody>
      </p:sp>
    </p:spTree>
    <p:extLst>
      <p:ext uri="{BB962C8B-B14F-4D97-AF65-F5344CB8AC3E}">
        <p14:creationId xmlns:p14="http://schemas.microsoft.com/office/powerpoint/2010/main" val="4236624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87781" y="2159952"/>
            <a:ext cx="6966409" cy="7559834"/>
          </a:xfrm>
        </p:spPr>
        <p:txBody>
          <a:bodyPr anchor="b"/>
          <a:lstStyle>
            <a:lvl1pPr>
              <a:defRPr sz="7559"/>
            </a:lvl1pPr>
          </a:lstStyle>
          <a:p>
            <a:r>
              <a:rPr lang="pt-BR"/>
              <a:t>Clique para editar o título mestre</a:t>
            </a:r>
            <a:endParaRPr lang="en-US" dirty="0"/>
          </a:p>
        </p:txBody>
      </p:sp>
      <p:sp>
        <p:nvSpPr>
          <p:cNvPr id="3" name="Content Placeholder 2"/>
          <p:cNvSpPr>
            <a:spLocks noGrp="1"/>
          </p:cNvSpPr>
          <p:nvPr>
            <p:ph idx="1"/>
          </p:nvPr>
        </p:nvSpPr>
        <p:spPr>
          <a:xfrm>
            <a:off x="9182611" y="4664905"/>
            <a:ext cx="10934760" cy="23024494"/>
          </a:xfrm>
        </p:spPr>
        <p:txBody>
          <a:bodyPr/>
          <a:lstStyle>
            <a:lvl1pPr>
              <a:defRPr sz="7559"/>
            </a:lvl1pPr>
            <a:lvl2pPr>
              <a:defRPr sz="6614"/>
            </a:lvl2pPr>
            <a:lvl3pPr>
              <a:defRPr sz="5669"/>
            </a:lvl3pPr>
            <a:lvl4pPr>
              <a:defRPr sz="4724"/>
            </a:lvl4pPr>
            <a:lvl5pPr>
              <a:defRPr sz="4724"/>
            </a:lvl5pPr>
            <a:lvl6pPr>
              <a:defRPr sz="4724"/>
            </a:lvl6pPr>
            <a:lvl7pPr>
              <a:defRPr sz="4724"/>
            </a:lvl7pPr>
            <a:lvl8pPr>
              <a:defRPr sz="4724"/>
            </a:lvl8pPr>
            <a:lvl9pPr>
              <a:defRPr sz="4724"/>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487781" y="9719786"/>
            <a:ext cx="6966409" cy="18007107"/>
          </a:xfrm>
        </p:spPr>
        <p:txBody>
          <a:bodyPr/>
          <a:lstStyle>
            <a:lvl1pPr marL="0" indent="0">
              <a:buNone/>
              <a:defRPr sz="3780"/>
            </a:lvl1pPr>
            <a:lvl2pPr marL="1079998" indent="0">
              <a:buNone/>
              <a:defRPr sz="3307"/>
            </a:lvl2pPr>
            <a:lvl3pPr marL="2159996" indent="0">
              <a:buNone/>
              <a:defRPr sz="2835"/>
            </a:lvl3pPr>
            <a:lvl4pPr marL="3239994" indent="0">
              <a:buNone/>
              <a:defRPr sz="2362"/>
            </a:lvl4pPr>
            <a:lvl5pPr marL="4319991" indent="0">
              <a:buNone/>
              <a:defRPr sz="2362"/>
            </a:lvl5pPr>
            <a:lvl6pPr marL="5399989" indent="0">
              <a:buNone/>
              <a:defRPr sz="2362"/>
            </a:lvl6pPr>
            <a:lvl7pPr marL="6479987" indent="0">
              <a:buNone/>
              <a:defRPr sz="2362"/>
            </a:lvl7pPr>
            <a:lvl8pPr marL="7559985" indent="0">
              <a:buNone/>
              <a:defRPr sz="2362"/>
            </a:lvl8pPr>
            <a:lvl9pPr marL="8639983" indent="0">
              <a:buNone/>
              <a:defRPr sz="2362"/>
            </a:lvl9pPr>
          </a:lstStyle>
          <a:p>
            <a:pPr lvl="0"/>
            <a:r>
              <a:rPr lang="pt-BR"/>
              <a:t>Clique para editar o texto mestre</a:t>
            </a:r>
          </a:p>
        </p:txBody>
      </p:sp>
      <p:sp>
        <p:nvSpPr>
          <p:cNvPr id="5" name="Date Placeholder 3">
            <a:extLst>
              <a:ext uri="{FF2B5EF4-FFF2-40B4-BE49-F238E27FC236}">
                <a16:creationId xmlns="" xmlns:a16="http://schemas.microsoft.com/office/drawing/2014/main" id="{DB5EBBD0-C468-4973-95B2-E0F02180931C}"/>
              </a:ext>
            </a:extLst>
          </p:cNvPr>
          <p:cNvSpPr>
            <a:spLocks noGrp="1"/>
          </p:cNvSpPr>
          <p:nvPr>
            <p:ph type="dt" sz="half" idx="10"/>
          </p:nvPr>
        </p:nvSpPr>
        <p:spPr/>
        <p:txBody>
          <a:bodyPr/>
          <a:lstStyle>
            <a:lvl1pPr>
              <a:defRPr/>
            </a:lvl1pPr>
          </a:lstStyle>
          <a:p>
            <a:pPr>
              <a:defRPr/>
            </a:pPr>
            <a:endParaRPr lang="pt-BR" dirty="0"/>
          </a:p>
        </p:txBody>
      </p:sp>
      <p:sp>
        <p:nvSpPr>
          <p:cNvPr id="6" name="Footer Placeholder 4">
            <a:extLst>
              <a:ext uri="{FF2B5EF4-FFF2-40B4-BE49-F238E27FC236}">
                <a16:creationId xmlns="" xmlns:a16="http://schemas.microsoft.com/office/drawing/2014/main" id="{55F96053-1311-4487-9CFE-B26257E2AE13}"/>
              </a:ext>
            </a:extLst>
          </p:cNvPr>
          <p:cNvSpPr>
            <a:spLocks noGrp="1"/>
          </p:cNvSpPr>
          <p:nvPr>
            <p:ph type="ftr" sz="quarter" idx="11"/>
          </p:nvPr>
        </p:nvSpPr>
        <p:spPr/>
        <p:txBody>
          <a:bodyPr/>
          <a:lstStyle>
            <a:lvl1pPr>
              <a:defRPr/>
            </a:lvl1pPr>
          </a:lstStyle>
          <a:p>
            <a:pPr>
              <a:defRPr/>
            </a:pPr>
            <a:endParaRPr lang="pt-BR" dirty="0"/>
          </a:p>
        </p:txBody>
      </p:sp>
      <p:sp>
        <p:nvSpPr>
          <p:cNvPr id="7" name="Slide Number Placeholder 5">
            <a:extLst>
              <a:ext uri="{FF2B5EF4-FFF2-40B4-BE49-F238E27FC236}">
                <a16:creationId xmlns="" xmlns:a16="http://schemas.microsoft.com/office/drawing/2014/main" id="{DC1B9F30-1839-4675-84BE-A7CBA8BB71F7}"/>
              </a:ext>
            </a:extLst>
          </p:cNvPr>
          <p:cNvSpPr>
            <a:spLocks noGrp="1"/>
          </p:cNvSpPr>
          <p:nvPr>
            <p:ph type="sldNum" sz="quarter" idx="12"/>
          </p:nvPr>
        </p:nvSpPr>
        <p:spPr/>
        <p:txBody>
          <a:bodyPr/>
          <a:lstStyle>
            <a:lvl1pPr>
              <a:defRPr/>
            </a:lvl1pPr>
          </a:lstStyle>
          <a:p>
            <a:fld id="{E5576273-5039-455D-B89E-BAB2C270BBD1}" type="slidenum">
              <a:rPr lang="pt-BR" altLang="pt-BR"/>
              <a:pPr/>
              <a:t>‹nº›</a:t>
            </a:fld>
            <a:endParaRPr lang="pt-BR" altLang="pt-BR" dirty="0"/>
          </a:p>
        </p:txBody>
      </p:sp>
    </p:spTree>
    <p:extLst>
      <p:ext uri="{BB962C8B-B14F-4D97-AF65-F5344CB8AC3E}">
        <p14:creationId xmlns:p14="http://schemas.microsoft.com/office/powerpoint/2010/main" val="4046929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87781" y="2159952"/>
            <a:ext cx="6966409" cy="7559834"/>
          </a:xfrm>
        </p:spPr>
        <p:txBody>
          <a:bodyPr anchor="b"/>
          <a:lstStyle>
            <a:lvl1pPr>
              <a:defRPr sz="7559"/>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9182611" y="4664905"/>
            <a:ext cx="10934760" cy="23024494"/>
          </a:xfrm>
        </p:spPr>
        <p:txBody>
          <a:bodyPr rtlCol="0">
            <a:normAutofit/>
          </a:bodyPr>
          <a:lstStyle>
            <a:lvl1pPr marL="0" indent="0">
              <a:buNone/>
              <a:defRPr sz="7559"/>
            </a:lvl1pPr>
            <a:lvl2pPr marL="1079998" indent="0">
              <a:buNone/>
              <a:defRPr sz="6614"/>
            </a:lvl2pPr>
            <a:lvl3pPr marL="2159996" indent="0">
              <a:buNone/>
              <a:defRPr sz="5669"/>
            </a:lvl3pPr>
            <a:lvl4pPr marL="3239994" indent="0">
              <a:buNone/>
              <a:defRPr sz="4724"/>
            </a:lvl4pPr>
            <a:lvl5pPr marL="4319991" indent="0">
              <a:buNone/>
              <a:defRPr sz="4724"/>
            </a:lvl5pPr>
            <a:lvl6pPr marL="5399989" indent="0">
              <a:buNone/>
              <a:defRPr sz="4724"/>
            </a:lvl6pPr>
            <a:lvl7pPr marL="6479987" indent="0">
              <a:buNone/>
              <a:defRPr sz="4724"/>
            </a:lvl7pPr>
            <a:lvl8pPr marL="7559985" indent="0">
              <a:buNone/>
              <a:defRPr sz="4724"/>
            </a:lvl8pPr>
            <a:lvl9pPr marL="8639983" indent="0">
              <a:buNone/>
              <a:defRPr sz="4724"/>
            </a:lvl9pPr>
          </a:lstStyle>
          <a:p>
            <a:pPr lvl="0"/>
            <a:r>
              <a:rPr lang="pt-BR" noProof="0" dirty="0"/>
              <a:t>Clique no ícone para adicionar uma imagem</a:t>
            </a:r>
            <a:endParaRPr lang="en-US" noProof="0" dirty="0"/>
          </a:p>
        </p:txBody>
      </p:sp>
      <p:sp>
        <p:nvSpPr>
          <p:cNvPr id="4" name="Text Placeholder 3"/>
          <p:cNvSpPr>
            <a:spLocks noGrp="1"/>
          </p:cNvSpPr>
          <p:nvPr>
            <p:ph type="body" sz="half" idx="2"/>
          </p:nvPr>
        </p:nvSpPr>
        <p:spPr>
          <a:xfrm>
            <a:off x="1487781" y="9719786"/>
            <a:ext cx="6966409" cy="18007107"/>
          </a:xfrm>
        </p:spPr>
        <p:txBody>
          <a:bodyPr/>
          <a:lstStyle>
            <a:lvl1pPr marL="0" indent="0">
              <a:buNone/>
              <a:defRPr sz="3780"/>
            </a:lvl1pPr>
            <a:lvl2pPr marL="1079998" indent="0">
              <a:buNone/>
              <a:defRPr sz="3307"/>
            </a:lvl2pPr>
            <a:lvl3pPr marL="2159996" indent="0">
              <a:buNone/>
              <a:defRPr sz="2835"/>
            </a:lvl3pPr>
            <a:lvl4pPr marL="3239994" indent="0">
              <a:buNone/>
              <a:defRPr sz="2362"/>
            </a:lvl4pPr>
            <a:lvl5pPr marL="4319991" indent="0">
              <a:buNone/>
              <a:defRPr sz="2362"/>
            </a:lvl5pPr>
            <a:lvl6pPr marL="5399989" indent="0">
              <a:buNone/>
              <a:defRPr sz="2362"/>
            </a:lvl6pPr>
            <a:lvl7pPr marL="6479987" indent="0">
              <a:buNone/>
              <a:defRPr sz="2362"/>
            </a:lvl7pPr>
            <a:lvl8pPr marL="7559985" indent="0">
              <a:buNone/>
              <a:defRPr sz="2362"/>
            </a:lvl8pPr>
            <a:lvl9pPr marL="8639983" indent="0">
              <a:buNone/>
              <a:defRPr sz="2362"/>
            </a:lvl9pPr>
          </a:lstStyle>
          <a:p>
            <a:pPr lvl="0"/>
            <a:r>
              <a:rPr lang="pt-BR"/>
              <a:t>Clique para editar o texto mestre</a:t>
            </a:r>
          </a:p>
        </p:txBody>
      </p:sp>
      <p:sp>
        <p:nvSpPr>
          <p:cNvPr id="5" name="Date Placeholder 3">
            <a:extLst>
              <a:ext uri="{FF2B5EF4-FFF2-40B4-BE49-F238E27FC236}">
                <a16:creationId xmlns="" xmlns:a16="http://schemas.microsoft.com/office/drawing/2014/main" id="{6C4E32AE-1E73-48AF-BE61-100D7DD70D46}"/>
              </a:ext>
            </a:extLst>
          </p:cNvPr>
          <p:cNvSpPr>
            <a:spLocks noGrp="1"/>
          </p:cNvSpPr>
          <p:nvPr>
            <p:ph type="dt" sz="half" idx="10"/>
          </p:nvPr>
        </p:nvSpPr>
        <p:spPr/>
        <p:txBody>
          <a:bodyPr/>
          <a:lstStyle>
            <a:lvl1pPr>
              <a:defRPr/>
            </a:lvl1pPr>
          </a:lstStyle>
          <a:p>
            <a:pPr>
              <a:defRPr/>
            </a:pPr>
            <a:endParaRPr lang="pt-BR" dirty="0"/>
          </a:p>
        </p:txBody>
      </p:sp>
      <p:sp>
        <p:nvSpPr>
          <p:cNvPr id="6" name="Footer Placeholder 4">
            <a:extLst>
              <a:ext uri="{FF2B5EF4-FFF2-40B4-BE49-F238E27FC236}">
                <a16:creationId xmlns="" xmlns:a16="http://schemas.microsoft.com/office/drawing/2014/main" id="{A0A64FB0-44D0-4E6B-AC60-D39D6B8593F4}"/>
              </a:ext>
            </a:extLst>
          </p:cNvPr>
          <p:cNvSpPr>
            <a:spLocks noGrp="1"/>
          </p:cNvSpPr>
          <p:nvPr>
            <p:ph type="ftr" sz="quarter" idx="11"/>
          </p:nvPr>
        </p:nvSpPr>
        <p:spPr/>
        <p:txBody>
          <a:bodyPr/>
          <a:lstStyle>
            <a:lvl1pPr>
              <a:defRPr/>
            </a:lvl1pPr>
          </a:lstStyle>
          <a:p>
            <a:pPr>
              <a:defRPr/>
            </a:pPr>
            <a:endParaRPr lang="pt-BR" dirty="0"/>
          </a:p>
        </p:txBody>
      </p:sp>
      <p:sp>
        <p:nvSpPr>
          <p:cNvPr id="7" name="Slide Number Placeholder 5">
            <a:extLst>
              <a:ext uri="{FF2B5EF4-FFF2-40B4-BE49-F238E27FC236}">
                <a16:creationId xmlns="" xmlns:a16="http://schemas.microsoft.com/office/drawing/2014/main" id="{CA62FAA6-207B-4B40-9F09-E85AA9F573C9}"/>
              </a:ext>
            </a:extLst>
          </p:cNvPr>
          <p:cNvSpPr>
            <a:spLocks noGrp="1"/>
          </p:cNvSpPr>
          <p:nvPr>
            <p:ph type="sldNum" sz="quarter" idx="12"/>
          </p:nvPr>
        </p:nvSpPr>
        <p:spPr/>
        <p:txBody>
          <a:bodyPr/>
          <a:lstStyle>
            <a:lvl1pPr>
              <a:defRPr/>
            </a:lvl1pPr>
          </a:lstStyle>
          <a:p>
            <a:fld id="{C2F01856-9A1A-45B6-A39B-C11EB9B3A58D}" type="slidenum">
              <a:rPr lang="pt-BR" altLang="pt-BR"/>
              <a:pPr/>
              <a:t>‹nº›</a:t>
            </a:fld>
            <a:endParaRPr lang="pt-BR" altLang="pt-BR" dirty="0"/>
          </a:p>
        </p:txBody>
      </p:sp>
    </p:spTree>
    <p:extLst>
      <p:ext uri="{BB962C8B-B14F-4D97-AF65-F5344CB8AC3E}">
        <p14:creationId xmlns:p14="http://schemas.microsoft.com/office/powerpoint/2010/main" val="502603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a:extLst>
              <a:ext uri="{FF2B5EF4-FFF2-40B4-BE49-F238E27FC236}">
                <a16:creationId xmlns="" xmlns:a16="http://schemas.microsoft.com/office/drawing/2014/main" id="{F08B6D1E-A819-400F-9ABF-81510B533D2B}"/>
              </a:ext>
            </a:extLst>
          </p:cNvPr>
          <p:cNvSpPr>
            <a:spLocks noGrp="1"/>
          </p:cNvSpPr>
          <p:nvPr>
            <p:ph type="dt" sz="half" idx="10"/>
          </p:nvPr>
        </p:nvSpPr>
        <p:spPr/>
        <p:txBody>
          <a:bodyPr/>
          <a:lstStyle>
            <a:lvl1pPr>
              <a:defRPr/>
            </a:lvl1pPr>
          </a:lstStyle>
          <a:p>
            <a:pPr>
              <a:defRPr/>
            </a:pPr>
            <a:endParaRPr lang="pt-BR" dirty="0"/>
          </a:p>
        </p:txBody>
      </p:sp>
      <p:sp>
        <p:nvSpPr>
          <p:cNvPr id="5" name="Footer Placeholder 4">
            <a:extLst>
              <a:ext uri="{FF2B5EF4-FFF2-40B4-BE49-F238E27FC236}">
                <a16:creationId xmlns="" xmlns:a16="http://schemas.microsoft.com/office/drawing/2014/main" id="{B6698DE1-C156-4D3B-905D-E2AB99D660EF}"/>
              </a:ext>
            </a:extLst>
          </p:cNvPr>
          <p:cNvSpPr>
            <a:spLocks noGrp="1"/>
          </p:cNvSpPr>
          <p:nvPr>
            <p:ph type="ftr" sz="quarter" idx="11"/>
          </p:nvPr>
        </p:nvSpPr>
        <p:spPr/>
        <p:txBody>
          <a:bodyPr/>
          <a:lstStyle>
            <a:lvl1pPr>
              <a:defRPr/>
            </a:lvl1pPr>
          </a:lstStyle>
          <a:p>
            <a:pPr>
              <a:defRPr/>
            </a:pPr>
            <a:endParaRPr lang="pt-BR" dirty="0"/>
          </a:p>
        </p:txBody>
      </p:sp>
      <p:sp>
        <p:nvSpPr>
          <p:cNvPr id="6" name="Slide Number Placeholder 5">
            <a:extLst>
              <a:ext uri="{FF2B5EF4-FFF2-40B4-BE49-F238E27FC236}">
                <a16:creationId xmlns="" xmlns:a16="http://schemas.microsoft.com/office/drawing/2014/main" id="{832B5901-C4EC-4901-B2A1-00D0A38F2C6B}"/>
              </a:ext>
            </a:extLst>
          </p:cNvPr>
          <p:cNvSpPr>
            <a:spLocks noGrp="1"/>
          </p:cNvSpPr>
          <p:nvPr>
            <p:ph type="sldNum" sz="quarter" idx="12"/>
          </p:nvPr>
        </p:nvSpPr>
        <p:spPr/>
        <p:txBody>
          <a:bodyPr/>
          <a:lstStyle>
            <a:lvl1pPr>
              <a:defRPr/>
            </a:lvl1pPr>
          </a:lstStyle>
          <a:p>
            <a:fld id="{FF3E4B40-6A3B-4D21-A29A-D352BD4B0F23}" type="slidenum">
              <a:rPr lang="pt-BR" altLang="pt-BR"/>
              <a:pPr/>
              <a:t>‹nº›</a:t>
            </a:fld>
            <a:endParaRPr lang="pt-BR" altLang="pt-BR" dirty="0"/>
          </a:p>
        </p:txBody>
      </p:sp>
    </p:spTree>
    <p:extLst>
      <p:ext uri="{BB962C8B-B14F-4D97-AF65-F5344CB8AC3E}">
        <p14:creationId xmlns:p14="http://schemas.microsoft.com/office/powerpoint/2010/main" val="37185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457161" y="1724962"/>
            <a:ext cx="4657398" cy="27456899"/>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1484968" y="1724962"/>
            <a:ext cx="13702199" cy="27456899"/>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a:extLst>
              <a:ext uri="{FF2B5EF4-FFF2-40B4-BE49-F238E27FC236}">
                <a16:creationId xmlns="" xmlns:a16="http://schemas.microsoft.com/office/drawing/2014/main" id="{1E615F8F-6A78-4B48-99D0-2B02CC7785E3}"/>
              </a:ext>
            </a:extLst>
          </p:cNvPr>
          <p:cNvSpPr>
            <a:spLocks noGrp="1"/>
          </p:cNvSpPr>
          <p:nvPr>
            <p:ph type="dt" sz="half" idx="10"/>
          </p:nvPr>
        </p:nvSpPr>
        <p:spPr/>
        <p:txBody>
          <a:bodyPr/>
          <a:lstStyle>
            <a:lvl1pPr>
              <a:defRPr/>
            </a:lvl1pPr>
          </a:lstStyle>
          <a:p>
            <a:pPr>
              <a:defRPr/>
            </a:pPr>
            <a:endParaRPr lang="pt-BR" dirty="0"/>
          </a:p>
        </p:txBody>
      </p:sp>
      <p:sp>
        <p:nvSpPr>
          <p:cNvPr id="5" name="Footer Placeholder 4">
            <a:extLst>
              <a:ext uri="{FF2B5EF4-FFF2-40B4-BE49-F238E27FC236}">
                <a16:creationId xmlns="" xmlns:a16="http://schemas.microsoft.com/office/drawing/2014/main" id="{CC36C90E-1ED6-4B80-AE4A-9105FF4D1F44}"/>
              </a:ext>
            </a:extLst>
          </p:cNvPr>
          <p:cNvSpPr>
            <a:spLocks noGrp="1"/>
          </p:cNvSpPr>
          <p:nvPr>
            <p:ph type="ftr" sz="quarter" idx="11"/>
          </p:nvPr>
        </p:nvSpPr>
        <p:spPr/>
        <p:txBody>
          <a:bodyPr/>
          <a:lstStyle>
            <a:lvl1pPr>
              <a:defRPr/>
            </a:lvl1pPr>
          </a:lstStyle>
          <a:p>
            <a:pPr>
              <a:defRPr/>
            </a:pPr>
            <a:endParaRPr lang="pt-BR" dirty="0"/>
          </a:p>
        </p:txBody>
      </p:sp>
      <p:sp>
        <p:nvSpPr>
          <p:cNvPr id="6" name="Slide Number Placeholder 5">
            <a:extLst>
              <a:ext uri="{FF2B5EF4-FFF2-40B4-BE49-F238E27FC236}">
                <a16:creationId xmlns="" xmlns:a16="http://schemas.microsoft.com/office/drawing/2014/main" id="{2F0CAFBF-D595-4925-91A5-C6AAFE87EFCD}"/>
              </a:ext>
            </a:extLst>
          </p:cNvPr>
          <p:cNvSpPr>
            <a:spLocks noGrp="1"/>
          </p:cNvSpPr>
          <p:nvPr>
            <p:ph type="sldNum" sz="quarter" idx="12"/>
          </p:nvPr>
        </p:nvSpPr>
        <p:spPr/>
        <p:txBody>
          <a:bodyPr/>
          <a:lstStyle>
            <a:lvl1pPr>
              <a:defRPr/>
            </a:lvl1pPr>
          </a:lstStyle>
          <a:p>
            <a:fld id="{48CBE883-BA57-41EE-B393-EFA49CE89843}" type="slidenum">
              <a:rPr lang="pt-BR" altLang="pt-BR"/>
              <a:pPr/>
              <a:t>‹nº›</a:t>
            </a:fld>
            <a:endParaRPr lang="pt-BR" altLang="pt-BR" dirty="0"/>
          </a:p>
        </p:txBody>
      </p:sp>
    </p:spTree>
    <p:extLst>
      <p:ext uri="{BB962C8B-B14F-4D97-AF65-F5344CB8AC3E}">
        <p14:creationId xmlns:p14="http://schemas.microsoft.com/office/powerpoint/2010/main" val="884483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 xmlns:a16="http://schemas.microsoft.com/office/drawing/2014/main" id="{7BB36448-48B6-4B83-8F00-4BCFF7AC330B}"/>
              </a:ext>
            </a:extLst>
          </p:cNvPr>
          <p:cNvSpPr>
            <a:spLocks noGrp="1"/>
          </p:cNvSpPr>
          <p:nvPr>
            <p:ph type="title"/>
          </p:nvPr>
        </p:nvSpPr>
        <p:spPr bwMode="auto">
          <a:xfrm>
            <a:off x="1484313" y="1725613"/>
            <a:ext cx="18630900"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a:t>Clique para editar o título mestre</a:t>
            </a:r>
            <a:endParaRPr lang="en-US" altLang="pt-BR"/>
          </a:p>
        </p:txBody>
      </p:sp>
      <p:sp>
        <p:nvSpPr>
          <p:cNvPr id="1027" name="Text Placeholder 2">
            <a:extLst>
              <a:ext uri="{FF2B5EF4-FFF2-40B4-BE49-F238E27FC236}">
                <a16:creationId xmlns="" xmlns:a16="http://schemas.microsoft.com/office/drawing/2014/main" id="{AEA00631-AE69-4EDF-AFB6-B5BC3BCC00DF}"/>
              </a:ext>
            </a:extLst>
          </p:cNvPr>
          <p:cNvSpPr>
            <a:spLocks noGrp="1"/>
          </p:cNvSpPr>
          <p:nvPr>
            <p:ph type="body" idx="1"/>
          </p:nvPr>
        </p:nvSpPr>
        <p:spPr bwMode="auto">
          <a:xfrm>
            <a:off x="1484313" y="8624888"/>
            <a:ext cx="18630900" cy="2055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a:t>Clique para editar o texto mestre</a:t>
            </a:r>
          </a:p>
          <a:p>
            <a:pPr lvl="1"/>
            <a:r>
              <a:rPr lang="pt-BR" altLang="pt-BR"/>
              <a:t>Segundo nível</a:t>
            </a:r>
          </a:p>
          <a:p>
            <a:pPr lvl="2"/>
            <a:r>
              <a:rPr lang="pt-BR" altLang="pt-BR"/>
              <a:t>Terceiro nível</a:t>
            </a:r>
          </a:p>
          <a:p>
            <a:pPr lvl="3"/>
            <a:r>
              <a:rPr lang="pt-BR" altLang="pt-BR"/>
              <a:t>Quarto nível</a:t>
            </a:r>
          </a:p>
          <a:p>
            <a:pPr lvl="4"/>
            <a:r>
              <a:rPr lang="pt-BR" altLang="pt-BR"/>
              <a:t>Quinto nível</a:t>
            </a:r>
            <a:endParaRPr lang="en-US" altLang="pt-BR"/>
          </a:p>
        </p:txBody>
      </p:sp>
      <p:sp>
        <p:nvSpPr>
          <p:cNvPr id="4" name="Date Placeholder 3">
            <a:extLst>
              <a:ext uri="{FF2B5EF4-FFF2-40B4-BE49-F238E27FC236}">
                <a16:creationId xmlns="" xmlns:a16="http://schemas.microsoft.com/office/drawing/2014/main" id="{393D013C-C2D5-42E7-84C8-AFFDC96C595F}"/>
              </a:ext>
            </a:extLst>
          </p:cNvPr>
          <p:cNvSpPr>
            <a:spLocks noGrp="1"/>
          </p:cNvSpPr>
          <p:nvPr>
            <p:ph type="dt" sz="half" idx="2"/>
          </p:nvPr>
        </p:nvSpPr>
        <p:spPr>
          <a:xfrm>
            <a:off x="1484313" y="30029150"/>
            <a:ext cx="4860925" cy="1725613"/>
          </a:xfrm>
          <a:prstGeom prst="rect">
            <a:avLst/>
          </a:prstGeom>
        </p:spPr>
        <p:txBody>
          <a:bodyPr vert="horz" lIns="91440" tIns="45720" rIns="91440" bIns="45720" rtlCol="0" anchor="ctr"/>
          <a:lstStyle>
            <a:lvl1pPr algn="l">
              <a:defRPr sz="2835">
                <a:solidFill>
                  <a:schemeClr val="tx1">
                    <a:tint val="75000"/>
                  </a:schemeClr>
                </a:solidFill>
                <a:latin typeface="Times New Roman" panose="02020603050405020304" pitchFamily="18" charset="0"/>
                <a:ea typeface="+mn-ea"/>
                <a:cs typeface="+mn-cs"/>
              </a:defRPr>
            </a:lvl1pPr>
          </a:lstStyle>
          <a:p>
            <a:pPr>
              <a:defRPr/>
            </a:pPr>
            <a:endParaRPr lang="pt-BR" dirty="0"/>
          </a:p>
        </p:txBody>
      </p:sp>
      <p:sp>
        <p:nvSpPr>
          <p:cNvPr id="5" name="Footer Placeholder 4">
            <a:extLst>
              <a:ext uri="{FF2B5EF4-FFF2-40B4-BE49-F238E27FC236}">
                <a16:creationId xmlns="" xmlns:a16="http://schemas.microsoft.com/office/drawing/2014/main" id="{5C8DC80B-774C-4DE2-A024-A3D131FAB03F}"/>
              </a:ext>
            </a:extLst>
          </p:cNvPr>
          <p:cNvSpPr>
            <a:spLocks noGrp="1"/>
          </p:cNvSpPr>
          <p:nvPr>
            <p:ph type="ftr" sz="quarter" idx="3"/>
          </p:nvPr>
        </p:nvSpPr>
        <p:spPr>
          <a:xfrm>
            <a:off x="7154863" y="30029150"/>
            <a:ext cx="7289800" cy="1725613"/>
          </a:xfrm>
          <a:prstGeom prst="rect">
            <a:avLst/>
          </a:prstGeom>
        </p:spPr>
        <p:txBody>
          <a:bodyPr vert="horz" lIns="91440" tIns="45720" rIns="91440" bIns="45720" rtlCol="0" anchor="ctr"/>
          <a:lstStyle>
            <a:lvl1pPr algn="ctr">
              <a:defRPr sz="2835">
                <a:solidFill>
                  <a:schemeClr val="tx1">
                    <a:tint val="75000"/>
                  </a:schemeClr>
                </a:solidFill>
                <a:latin typeface="Times New Roman" panose="02020603050405020304" pitchFamily="18" charset="0"/>
                <a:ea typeface="+mn-ea"/>
                <a:cs typeface="+mn-cs"/>
              </a:defRPr>
            </a:lvl1pPr>
          </a:lstStyle>
          <a:p>
            <a:pPr>
              <a:defRPr/>
            </a:pPr>
            <a:endParaRPr lang="pt-BR" dirty="0"/>
          </a:p>
        </p:txBody>
      </p:sp>
      <p:sp>
        <p:nvSpPr>
          <p:cNvPr id="6" name="Slide Number Placeholder 5">
            <a:extLst>
              <a:ext uri="{FF2B5EF4-FFF2-40B4-BE49-F238E27FC236}">
                <a16:creationId xmlns="" xmlns:a16="http://schemas.microsoft.com/office/drawing/2014/main" id="{91F4E826-2E79-4F6F-A166-FA4467B198DA}"/>
              </a:ext>
            </a:extLst>
          </p:cNvPr>
          <p:cNvSpPr>
            <a:spLocks noGrp="1"/>
          </p:cNvSpPr>
          <p:nvPr>
            <p:ph type="sldNum" sz="quarter" idx="4"/>
          </p:nvPr>
        </p:nvSpPr>
        <p:spPr>
          <a:xfrm>
            <a:off x="15254288" y="30029150"/>
            <a:ext cx="4860925" cy="1725613"/>
          </a:xfrm>
          <a:prstGeom prst="rect">
            <a:avLst/>
          </a:prstGeom>
        </p:spPr>
        <p:txBody>
          <a:bodyPr vert="horz" wrap="square" lIns="91440" tIns="45720" rIns="91440" bIns="45720" numCol="1" anchor="ctr" anchorCtr="0" compatLnSpc="1">
            <a:prstTxWarp prst="textNoShape">
              <a:avLst/>
            </a:prstTxWarp>
          </a:bodyPr>
          <a:lstStyle>
            <a:lvl1pPr algn="r">
              <a:defRPr sz="2800">
                <a:solidFill>
                  <a:srgbClr val="898989"/>
                </a:solidFill>
              </a:defRPr>
            </a:lvl1pPr>
          </a:lstStyle>
          <a:p>
            <a:fld id="{6EE7DF53-4B2E-42EB-9E1A-21991F863C19}" type="slidenum">
              <a:rPr lang="pt-BR" altLang="pt-BR"/>
              <a:pPr/>
              <a:t>‹nº›</a:t>
            </a:fld>
            <a:endParaRPr lang="pt-BR" altLang="pt-B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159000" rtl="0" eaLnBrk="0" fontAlgn="base" hangingPunct="0">
        <a:lnSpc>
          <a:spcPct val="90000"/>
        </a:lnSpc>
        <a:spcBef>
          <a:spcPct val="0"/>
        </a:spcBef>
        <a:spcAft>
          <a:spcPct val="0"/>
        </a:spcAft>
        <a:defRPr sz="10300" kern="1200">
          <a:solidFill>
            <a:schemeClr val="tx1"/>
          </a:solidFill>
          <a:latin typeface="+mj-lt"/>
          <a:ea typeface="MS PGothic" pitchFamily="34" charset="-128"/>
          <a:cs typeface="ＭＳ Ｐゴシック" charset="0"/>
        </a:defRPr>
      </a:lvl1pPr>
      <a:lvl2pPr algn="l" defTabSz="2159000" rtl="0" eaLnBrk="0" fontAlgn="base" hangingPunct="0">
        <a:lnSpc>
          <a:spcPct val="90000"/>
        </a:lnSpc>
        <a:spcBef>
          <a:spcPct val="0"/>
        </a:spcBef>
        <a:spcAft>
          <a:spcPct val="0"/>
        </a:spcAft>
        <a:defRPr sz="10300">
          <a:solidFill>
            <a:schemeClr val="tx1"/>
          </a:solidFill>
          <a:latin typeface="Calibri Light" panose="020F0302020204030204" pitchFamily="34" charset="0"/>
          <a:ea typeface="MS PGothic" pitchFamily="34" charset="-128"/>
          <a:cs typeface="ＭＳ Ｐゴシック" charset="0"/>
        </a:defRPr>
      </a:lvl2pPr>
      <a:lvl3pPr algn="l" defTabSz="2159000" rtl="0" eaLnBrk="0" fontAlgn="base" hangingPunct="0">
        <a:lnSpc>
          <a:spcPct val="90000"/>
        </a:lnSpc>
        <a:spcBef>
          <a:spcPct val="0"/>
        </a:spcBef>
        <a:spcAft>
          <a:spcPct val="0"/>
        </a:spcAft>
        <a:defRPr sz="10300">
          <a:solidFill>
            <a:schemeClr val="tx1"/>
          </a:solidFill>
          <a:latin typeface="Calibri Light" panose="020F0302020204030204" pitchFamily="34" charset="0"/>
          <a:ea typeface="MS PGothic" pitchFamily="34" charset="-128"/>
          <a:cs typeface="ＭＳ Ｐゴシック" charset="0"/>
        </a:defRPr>
      </a:lvl3pPr>
      <a:lvl4pPr algn="l" defTabSz="2159000" rtl="0" eaLnBrk="0" fontAlgn="base" hangingPunct="0">
        <a:lnSpc>
          <a:spcPct val="90000"/>
        </a:lnSpc>
        <a:spcBef>
          <a:spcPct val="0"/>
        </a:spcBef>
        <a:spcAft>
          <a:spcPct val="0"/>
        </a:spcAft>
        <a:defRPr sz="10300">
          <a:solidFill>
            <a:schemeClr val="tx1"/>
          </a:solidFill>
          <a:latin typeface="Calibri Light" panose="020F0302020204030204" pitchFamily="34" charset="0"/>
          <a:ea typeface="MS PGothic" pitchFamily="34" charset="-128"/>
          <a:cs typeface="ＭＳ Ｐゴシック" charset="0"/>
        </a:defRPr>
      </a:lvl4pPr>
      <a:lvl5pPr algn="l" defTabSz="2159000" rtl="0" eaLnBrk="0" fontAlgn="base" hangingPunct="0">
        <a:lnSpc>
          <a:spcPct val="90000"/>
        </a:lnSpc>
        <a:spcBef>
          <a:spcPct val="0"/>
        </a:spcBef>
        <a:spcAft>
          <a:spcPct val="0"/>
        </a:spcAft>
        <a:defRPr sz="10300">
          <a:solidFill>
            <a:schemeClr val="tx1"/>
          </a:solidFill>
          <a:latin typeface="Calibri Light" panose="020F0302020204030204" pitchFamily="34" charset="0"/>
          <a:ea typeface="MS PGothic" pitchFamily="34" charset="-128"/>
          <a:cs typeface="ＭＳ Ｐゴシック" charset="0"/>
        </a:defRPr>
      </a:lvl5pPr>
      <a:lvl6pPr marL="457200" algn="l" defTabSz="2159000" rtl="0" fontAlgn="base">
        <a:lnSpc>
          <a:spcPct val="90000"/>
        </a:lnSpc>
        <a:spcBef>
          <a:spcPct val="0"/>
        </a:spcBef>
        <a:spcAft>
          <a:spcPct val="0"/>
        </a:spcAft>
        <a:defRPr sz="10300">
          <a:solidFill>
            <a:schemeClr val="tx1"/>
          </a:solidFill>
          <a:latin typeface="Calibri Light" panose="020F0302020204030204" pitchFamily="34" charset="0"/>
        </a:defRPr>
      </a:lvl6pPr>
      <a:lvl7pPr marL="914400" algn="l" defTabSz="2159000" rtl="0" fontAlgn="base">
        <a:lnSpc>
          <a:spcPct val="90000"/>
        </a:lnSpc>
        <a:spcBef>
          <a:spcPct val="0"/>
        </a:spcBef>
        <a:spcAft>
          <a:spcPct val="0"/>
        </a:spcAft>
        <a:defRPr sz="10300">
          <a:solidFill>
            <a:schemeClr val="tx1"/>
          </a:solidFill>
          <a:latin typeface="Calibri Light" panose="020F0302020204030204" pitchFamily="34" charset="0"/>
        </a:defRPr>
      </a:lvl7pPr>
      <a:lvl8pPr marL="1371600" algn="l" defTabSz="2159000" rtl="0" fontAlgn="base">
        <a:lnSpc>
          <a:spcPct val="90000"/>
        </a:lnSpc>
        <a:spcBef>
          <a:spcPct val="0"/>
        </a:spcBef>
        <a:spcAft>
          <a:spcPct val="0"/>
        </a:spcAft>
        <a:defRPr sz="10300">
          <a:solidFill>
            <a:schemeClr val="tx1"/>
          </a:solidFill>
          <a:latin typeface="Calibri Light" panose="020F0302020204030204" pitchFamily="34" charset="0"/>
        </a:defRPr>
      </a:lvl8pPr>
      <a:lvl9pPr marL="1828800" algn="l" defTabSz="2159000" rtl="0" fontAlgn="base">
        <a:lnSpc>
          <a:spcPct val="90000"/>
        </a:lnSpc>
        <a:spcBef>
          <a:spcPct val="0"/>
        </a:spcBef>
        <a:spcAft>
          <a:spcPct val="0"/>
        </a:spcAft>
        <a:defRPr sz="10300">
          <a:solidFill>
            <a:schemeClr val="tx1"/>
          </a:solidFill>
          <a:latin typeface="Calibri Light" panose="020F0302020204030204" pitchFamily="34" charset="0"/>
        </a:defRPr>
      </a:lvl9pPr>
    </p:titleStyle>
    <p:bodyStyle>
      <a:lvl1pPr marL="539750" indent="-539750" algn="l" defTabSz="2159000" rtl="0" eaLnBrk="0" fontAlgn="base" hangingPunct="0">
        <a:lnSpc>
          <a:spcPct val="90000"/>
        </a:lnSpc>
        <a:spcBef>
          <a:spcPts val="2363"/>
        </a:spcBef>
        <a:spcAft>
          <a:spcPct val="0"/>
        </a:spcAft>
        <a:buFont typeface="Arial" panose="020B0604020202020204" pitchFamily="34" charset="0"/>
        <a:buChar char="•"/>
        <a:defRPr sz="6600" kern="1200">
          <a:solidFill>
            <a:schemeClr val="tx1"/>
          </a:solidFill>
          <a:latin typeface="+mn-lt"/>
          <a:ea typeface="MS PGothic" pitchFamily="34" charset="-128"/>
          <a:cs typeface="ＭＳ Ｐゴシック" charset="0"/>
        </a:defRPr>
      </a:lvl1pPr>
      <a:lvl2pPr marL="1619250" indent="-539750" algn="l" defTabSz="2159000" rtl="0" eaLnBrk="0" fontAlgn="base" hangingPunct="0">
        <a:lnSpc>
          <a:spcPct val="90000"/>
        </a:lnSpc>
        <a:spcBef>
          <a:spcPts val="1175"/>
        </a:spcBef>
        <a:spcAft>
          <a:spcPct val="0"/>
        </a:spcAft>
        <a:buFont typeface="Arial" panose="020B0604020202020204" pitchFamily="34" charset="0"/>
        <a:buChar char="•"/>
        <a:defRPr sz="5600" kern="1200">
          <a:solidFill>
            <a:schemeClr val="tx1"/>
          </a:solidFill>
          <a:latin typeface="+mn-lt"/>
          <a:ea typeface="MS PGothic" pitchFamily="34" charset="-128"/>
          <a:cs typeface="+mn-cs"/>
        </a:defRPr>
      </a:lvl2pPr>
      <a:lvl3pPr marL="2698750" indent="-539750" algn="l" defTabSz="2159000" rtl="0" eaLnBrk="0" fontAlgn="base" hangingPunct="0">
        <a:lnSpc>
          <a:spcPct val="90000"/>
        </a:lnSpc>
        <a:spcBef>
          <a:spcPts val="1175"/>
        </a:spcBef>
        <a:spcAft>
          <a:spcPct val="0"/>
        </a:spcAft>
        <a:buFont typeface="Arial" panose="020B0604020202020204" pitchFamily="34" charset="0"/>
        <a:buChar char="•"/>
        <a:defRPr sz="4700" kern="1200">
          <a:solidFill>
            <a:schemeClr val="tx1"/>
          </a:solidFill>
          <a:latin typeface="+mn-lt"/>
          <a:ea typeface="MS PGothic" pitchFamily="34" charset="-128"/>
          <a:cs typeface="+mn-cs"/>
        </a:defRPr>
      </a:lvl3pPr>
      <a:lvl4pPr marL="3779838" indent="-539750" algn="l" defTabSz="2159000" rtl="0" eaLnBrk="0" fontAlgn="base" hangingPunct="0">
        <a:lnSpc>
          <a:spcPct val="90000"/>
        </a:lnSpc>
        <a:spcBef>
          <a:spcPts val="1175"/>
        </a:spcBef>
        <a:spcAft>
          <a:spcPct val="0"/>
        </a:spcAft>
        <a:buFont typeface="Arial" panose="020B0604020202020204" pitchFamily="34" charset="0"/>
        <a:buChar char="•"/>
        <a:defRPr sz="4200" kern="1200">
          <a:solidFill>
            <a:schemeClr val="tx1"/>
          </a:solidFill>
          <a:latin typeface="+mn-lt"/>
          <a:ea typeface="MS PGothic" pitchFamily="34" charset="-128"/>
          <a:cs typeface="+mn-cs"/>
        </a:defRPr>
      </a:lvl4pPr>
      <a:lvl5pPr marL="4859338" indent="-539750" algn="l" defTabSz="2159000" rtl="0" eaLnBrk="0" fontAlgn="base" hangingPunct="0">
        <a:lnSpc>
          <a:spcPct val="90000"/>
        </a:lnSpc>
        <a:spcBef>
          <a:spcPts val="1175"/>
        </a:spcBef>
        <a:spcAft>
          <a:spcPct val="0"/>
        </a:spcAft>
        <a:buFont typeface="Arial" panose="020B0604020202020204" pitchFamily="34" charset="0"/>
        <a:buChar char="•"/>
        <a:defRPr sz="4200" kern="1200">
          <a:solidFill>
            <a:schemeClr val="tx1"/>
          </a:solidFill>
          <a:latin typeface="+mn-lt"/>
          <a:ea typeface="MS PGothic" pitchFamily="34" charset="-128"/>
          <a:cs typeface="+mn-cs"/>
        </a:defRPr>
      </a:lvl5pPr>
      <a:lvl6pPr marL="5939988"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6pPr>
      <a:lvl7pPr marL="7019986"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7pPr>
      <a:lvl8pPr marL="8099984"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8pPr>
      <a:lvl9pPr marL="917998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9pPr>
    </p:bodyStyle>
    <p:otherStyle>
      <a:defPPr>
        <a:defRPr lang="en-US"/>
      </a:defPPr>
      <a:lvl1pPr marL="0" algn="l" defTabSz="2159996" rtl="0" eaLnBrk="1" latinLnBrk="0" hangingPunct="1">
        <a:defRPr sz="4252" kern="1200">
          <a:solidFill>
            <a:schemeClr val="tx1"/>
          </a:solidFill>
          <a:latin typeface="+mn-lt"/>
          <a:ea typeface="+mn-ea"/>
          <a:cs typeface="+mn-cs"/>
        </a:defRPr>
      </a:lvl1pPr>
      <a:lvl2pPr marL="1079998" algn="l" defTabSz="2159996" rtl="0" eaLnBrk="1" latinLnBrk="0" hangingPunct="1">
        <a:defRPr sz="4252" kern="1200">
          <a:solidFill>
            <a:schemeClr val="tx1"/>
          </a:solidFill>
          <a:latin typeface="+mn-lt"/>
          <a:ea typeface="+mn-ea"/>
          <a:cs typeface="+mn-cs"/>
        </a:defRPr>
      </a:lvl2pPr>
      <a:lvl3pPr marL="2159996" algn="l" defTabSz="2159996" rtl="0" eaLnBrk="1" latinLnBrk="0" hangingPunct="1">
        <a:defRPr sz="4252" kern="1200">
          <a:solidFill>
            <a:schemeClr val="tx1"/>
          </a:solidFill>
          <a:latin typeface="+mn-lt"/>
          <a:ea typeface="+mn-ea"/>
          <a:cs typeface="+mn-cs"/>
        </a:defRPr>
      </a:lvl3pPr>
      <a:lvl4pPr marL="3239994" algn="l" defTabSz="2159996" rtl="0" eaLnBrk="1" latinLnBrk="0" hangingPunct="1">
        <a:defRPr sz="4252" kern="1200">
          <a:solidFill>
            <a:schemeClr val="tx1"/>
          </a:solidFill>
          <a:latin typeface="+mn-lt"/>
          <a:ea typeface="+mn-ea"/>
          <a:cs typeface="+mn-cs"/>
        </a:defRPr>
      </a:lvl4pPr>
      <a:lvl5pPr marL="4319991" algn="l" defTabSz="2159996" rtl="0" eaLnBrk="1" latinLnBrk="0" hangingPunct="1">
        <a:defRPr sz="4252" kern="1200">
          <a:solidFill>
            <a:schemeClr val="tx1"/>
          </a:solidFill>
          <a:latin typeface="+mn-lt"/>
          <a:ea typeface="+mn-ea"/>
          <a:cs typeface="+mn-cs"/>
        </a:defRPr>
      </a:lvl5pPr>
      <a:lvl6pPr marL="5399989" algn="l" defTabSz="2159996" rtl="0" eaLnBrk="1" latinLnBrk="0" hangingPunct="1">
        <a:defRPr sz="4252" kern="1200">
          <a:solidFill>
            <a:schemeClr val="tx1"/>
          </a:solidFill>
          <a:latin typeface="+mn-lt"/>
          <a:ea typeface="+mn-ea"/>
          <a:cs typeface="+mn-cs"/>
        </a:defRPr>
      </a:lvl6pPr>
      <a:lvl7pPr marL="6479987" algn="l" defTabSz="2159996" rtl="0" eaLnBrk="1" latinLnBrk="0" hangingPunct="1">
        <a:defRPr sz="4252" kern="1200">
          <a:solidFill>
            <a:schemeClr val="tx1"/>
          </a:solidFill>
          <a:latin typeface="+mn-lt"/>
          <a:ea typeface="+mn-ea"/>
          <a:cs typeface="+mn-cs"/>
        </a:defRPr>
      </a:lvl7pPr>
      <a:lvl8pPr marL="7559985" algn="l" defTabSz="2159996" rtl="0" eaLnBrk="1" latinLnBrk="0" hangingPunct="1">
        <a:defRPr sz="4252" kern="1200">
          <a:solidFill>
            <a:schemeClr val="tx1"/>
          </a:solidFill>
          <a:latin typeface="+mn-lt"/>
          <a:ea typeface="+mn-ea"/>
          <a:cs typeface="+mn-cs"/>
        </a:defRPr>
      </a:lvl8pPr>
      <a:lvl9pPr marL="8639983" algn="l" defTabSz="2159996" rtl="0" eaLnBrk="1" latinLnBrk="0" hangingPunct="1">
        <a:defRPr sz="425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a:extLst>
              <a:ext uri="{FF2B5EF4-FFF2-40B4-BE49-F238E27FC236}">
                <a16:creationId xmlns="" xmlns:a16="http://schemas.microsoft.com/office/drawing/2014/main" id="{5A614E83-E551-4C91-B77D-7A878FBB9C0A}"/>
              </a:ext>
            </a:extLst>
          </p:cNvPr>
          <p:cNvSpPr txBox="1"/>
          <p:nvPr/>
        </p:nvSpPr>
        <p:spPr>
          <a:xfrm>
            <a:off x="469641" y="5430944"/>
            <a:ext cx="10138765" cy="7417415"/>
          </a:xfrm>
          <a:prstGeom prst="rect">
            <a:avLst/>
          </a:prstGeom>
          <a:noFill/>
        </p:spPr>
        <p:txBody>
          <a:bodyPr wrap="square">
            <a:spAutoFit/>
          </a:bodyPr>
          <a:lstStyle>
            <a:lvl1pPr>
              <a:defRPr sz="2300" b="1">
                <a:solidFill>
                  <a:schemeClr val="tx1"/>
                </a:solidFill>
                <a:latin typeface="Times New Roman" pitchFamily="18" charset="0"/>
                <a:ea typeface="MS PGothic" pitchFamily="34" charset="-128"/>
              </a:defRPr>
            </a:lvl1pPr>
            <a:lvl2pPr marL="742950" indent="-285750">
              <a:defRPr sz="2300" b="1">
                <a:solidFill>
                  <a:schemeClr val="tx1"/>
                </a:solidFill>
                <a:latin typeface="Times New Roman" pitchFamily="18" charset="0"/>
                <a:ea typeface="MS PGothic" pitchFamily="34" charset="-128"/>
              </a:defRPr>
            </a:lvl2pPr>
            <a:lvl3pPr marL="1143000" indent="-228600">
              <a:defRPr sz="2300" b="1">
                <a:solidFill>
                  <a:schemeClr val="tx1"/>
                </a:solidFill>
                <a:latin typeface="Times New Roman" pitchFamily="18" charset="0"/>
                <a:ea typeface="MS PGothic" pitchFamily="34" charset="-128"/>
              </a:defRPr>
            </a:lvl3pPr>
            <a:lvl4pPr marL="1600200" indent="-228600">
              <a:defRPr sz="2300" b="1">
                <a:solidFill>
                  <a:schemeClr val="tx1"/>
                </a:solidFill>
                <a:latin typeface="Times New Roman" pitchFamily="18" charset="0"/>
                <a:ea typeface="MS PGothic" pitchFamily="34" charset="-128"/>
              </a:defRPr>
            </a:lvl4pPr>
            <a:lvl5pPr marL="2057400" indent="-228600">
              <a:defRPr sz="2300" b="1">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9pPr>
          </a:lstStyle>
          <a:p>
            <a:pPr algn="ctr">
              <a:defRPr/>
            </a:pPr>
            <a:r>
              <a:rPr lang="pt-BR" altLang="pt-BR" sz="6000" dirty="0" smtClean="0">
                <a:latin typeface="Arial" pitchFamily="34" charset="0"/>
                <a:cs typeface="Arial" pitchFamily="34" charset="0"/>
              </a:rPr>
              <a:t>Introdução</a:t>
            </a:r>
            <a:endParaRPr lang="en-US" altLang="pt-BR" sz="6000" dirty="0" smtClean="0">
              <a:latin typeface="Arial" pitchFamily="34" charset="0"/>
              <a:cs typeface="Arial" pitchFamily="34" charset="0"/>
            </a:endParaRPr>
          </a:p>
          <a:p>
            <a:pPr algn="just">
              <a:defRPr/>
            </a:pPr>
            <a:r>
              <a:rPr lang="pt-BR" sz="3200" b="0" dirty="0">
                <a:latin typeface="Arial" panose="020B0604020202020204" pitchFamily="34" charset="0"/>
                <a:cs typeface="Arial" panose="020B0604020202020204" pitchFamily="34" charset="0"/>
              </a:rPr>
              <a:t>Apesar dos mosquitos serem extremamente importantes para o meio ambiente já que são uns dos principais polinizadores, eles também são capazes de transmitirem inúmeras doenças, um exemplo do </a:t>
            </a:r>
            <a:r>
              <a:rPr lang="pt-BR" sz="3200" b="0" i="1" dirty="0">
                <a:latin typeface="Arial" panose="020B0604020202020204" pitchFamily="34" charset="0"/>
                <a:cs typeface="Arial" panose="020B0604020202020204" pitchFamily="34" charset="0"/>
              </a:rPr>
              <a:t>Aedes aegypti </a:t>
            </a:r>
            <a:r>
              <a:rPr lang="pt-BR" sz="3200" b="0" dirty="0">
                <a:latin typeface="Arial" panose="020B0604020202020204" pitchFamily="34" charset="0"/>
                <a:cs typeface="Arial" panose="020B0604020202020204" pitchFamily="34" charset="0"/>
              </a:rPr>
              <a:t>são: dengue, febre amarela, </a:t>
            </a:r>
            <a:r>
              <a:rPr lang="pt-BR" sz="3200" b="0" dirty="0" err="1">
                <a:latin typeface="Arial" panose="020B0604020202020204" pitchFamily="34" charset="0"/>
                <a:cs typeface="Arial" panose="020B0604020202020204" pitchFamily="34" charset="0"/>
              </a:rPr>
              <a:t>zika</a:t>
            </a:r>
            <a:r>
              <a:rPr lang="pt-BR" sz="3200" b="0" dirty="0">
                <a:latin typeface="Arial" panose="020B0604020202020204" pitchFamily="34" charset="0"/>
                <a:cs typeface="Arial" panose="020B0604020202020204" pitchFamily="34" charset="0"/>
              </a:rPr>
              <a:t> vírus e </a:t>
            </a:r>
            <a:r>
              <a:rPr lang="pt-BR" sz="3200" b="0" dirty="0" err="1" smtClean="0">
                <a:latin typeface="Arial" panose="020B0604020202020204" pitchFamily="34" charset="0"/>
                <a:cs typeface="Arial" panose="020B0604020202020204" pitchFamily="34" charset="0"/>
              </a:rPr>
              <a:t>chikunguya</a:t>
            </a:r>
            <a:r>
              <a:rPr lang="pt-BR" sz="3200" b="0" dirty="0">
                <a:latin typeface="Arial" panose="020B0604020202020204" pitchFamily="34" charset="0"/>
                <a:cs typeface="Arial" panose="020B0604020202020204" pitchFamily="34" charset="0"/>
              </a:rPr>
              <a:t>. Durante a pandemia do COVID- 19, houve suspensão das visitas domiciliares dos agentes da saúde para controle das epidemias, então os números de casos dessas doenças aumentaram drasticamente nos últimos anos. O estado do Ceará, localizado na região nordeste do Brasil, onde o projeto acontece é um dos estados que se encontra em situação emergente em relação a essas doenças</a:t>
            </a:r>
            <a:endParaRPr lang="pt-BR" sz="3000" b="0" dirty="0">
              <a:latin typeface="Arial" panose="020B0604020202020204" pitchFamily="34" charset="0"/>
              <a:cs typeface="Arial" panose="020B0604020202020204" pitchFamily="34" charset="0"/>
            </a:endParaRPr>
          </a:p>
        </p:txBody>
      </p:sp>
      <p:sp>
        <p:nvSpPr>
          <p:cNvPr id="23" name="CaixaDeTexto 22">
            <a:extLst>
              <a:ext uri="{FF2B5EF4-FFF2-40B4-BE49-F238E27FC236}">
                <a16:creationId xmlns="" xmlns:a16="http://schemas.microsoft.com/office/drawing/2014/main" id="{420817F3-3C6B-47A7-8D16-72C41C2A7E44}"/>
              </a:ext>
            </a:extLst>
          </p:cNvPr>
          <p:cNvSpPr txBox="1"/>
          <p:nvPr/>
        </p:nvSpPr>
        <p:spPr>
          <a:xfrm>
            <a:off x="11204186" y="15704046"/>
            <a:ext cx="10078717" cy="8710077"/>
          </a:xfrm>
          <a:prstGeom prst="rect">
            <a:avLst/>
          </a:prstGeom>
          <a:noFill/>
        </p:spPr>
        <p:txBody>
          <a:bodyPr wrap="square">
            <a:spAutoFit/>
          </a:bodyPr>
          <a:lstStyle>
            <a:defPPr>
              <a:defRPr lang="pt-BR"/>
            </a:defPPr>
            <a:lvl1pPr>
              <a:defRPr sz="4800">
                <a:ln w="0">
                  <a:noFill/>
                </a:ln>
                <a:solidFill>
                  <a:srgbClr val="03007A"/>
                </a:solidFill>
                <a:effectLst>
                  <a:outerShdw blurRad="50800" dist="38100" dir="8100000" algn="tr" rotWithShape="0">
                    <a:prstClr val="black">
                      <a:alpha val="40000"/>
                    </a:prstClr>
                  </a:outerShdw>
                </a:effectLst>
                <a:latin typeface="Arial" panose="020B0604020202020204" pitchFamily="34" charset="0"/>
                <a:cs typeface="Arial" panose="020B0604020202020204" pitchFamily="34" charset="0"/>
              </a:defRPr>
            </a:lvl1pPr>
          </a:lstStyle>
          <a:p>
            <a:pPr algn="ctr">
              <a:defRPr/>
            </a:pPr>
            <a:r>
              <a:rPr lang="pt-BR" dirty="0" smtClean="0">
                <a:solidFill>
                  <a:schemeClr val="tx1"/>
                </a:solidFill>
                <a:effectLst/>
                <a:ea typeface="+mn-ea"/>
              </a:rPr>
              <a:t>CONCLUSÕES</a:t>
            </a:r>
          </a:p>
          <a:p>
            <a:pPr algn="just"/>
            <a:r>
              <a:rPr lang="pt-BR" sz="3200" b="0" dirty="0">
                <a:solidFill>
                  <a:schemeClr val="tx1"/>
                </a:solidFill>
                <a:effectLst/>
              </a:rPr>
              <a:t>Em suma, pode-se concluir que o projeto apresentado atingiu com êxito a maioria dos objetivos apresentados pela autora. Visto que a produção do repelente natural feito à base de capim-santo e acrescentado cravo para potencializar o efeito da repelência, alcançou os determinados objetivos (como produzir um repelente natural de baixo custo e diminuir as problemáticas relacionadas ao uso do repelente industrial) por causa que ao se utilizar desse produto está deixando de lado os problemas causados pelo repelente industrial</a:t>
            </a:r>
            <a:r>
              <a:rPr lang="pt-BR" sz="3200" b="0" dirty="0" smtClean="0">
                <a:solidFill>
                  <a:schemeClr val="tx1"/>
                </a:solidFill>
                <a:effectLst/>
              </a:rPr>
              <a:t>.</a:t>
            </a:r>
            <a:r>
              <a:rPr lang="pt-BR" sz="3200" dirty="0">
                <a:effectLst/>
              </a:rPr>
              <a:t> </a:t>
            </a:r>
            <a:r>
              <a:rPr lang="pt-BR" sz="3200" b="0" dirty="0">
                <a:solidFill>
                  <a:schemeClr val="tx1"/>
                </a:solidFill>
                <a:effectLst/>
              </a:rPr>
              <a:t>O trabalho nas próximas etapas, procura começar os testes do poder de repelência do produto, além disso também foi pensado em ensinar ao público como foi feito, com intuito de que os mesmos consigam produzir em suas casas e assim melhore a qualidade da saúde dos indivíduos</a:t>
            </a:r>
          </a:p>
        </p:txBody>
      </p:sp>
      <p:sp>
        <p:nvSpPr>
          <p:cNvPr id="24" name="CaixaDeTexto 23">
            <a:extLst>
              <a:ext uri="{FF2B5EF4-FFF2-40B4-BE49-F238E27FC236}">
                <a16:creationId xmlns="" xmlns:a16="http://schemas.microsoft.com/office/drawing/2014/main" id="{BB82D805-9677-4BF9-9D7A-8CFAA1CE6B93}"/>
              </a:ext>
            </a:extLst>
          </p:cNvPr>
          <p:cNvSpPr txBox="1"/>
          <p:nvPr/>
        </p:nvSpPr>
        <p:spPr>
          <a:xfrm>
            <a:off x="11005745" y="24363601"/>
            <a:ext cx="10078717" cy="553998"/>
          </a:xfrm>
          <a:prstGeom prst="rect">
            <a:avLst/>
          </a:prstGeom>
          <a:noFill/>
        </p:spPr>
        <p:txBody>
          <a:bodyPr wrap="square">
            <a:spAutoFit/>
          </a:bodyPr>
          <a:lstStyle/>
          <a:p>
            <a:pPr algn="ctr">
              <a:defRPr/>
            </a:pPr>
            <a:r>
              <a:rPr lang="pt-BR" sz="3000" dirty="0" smtClean="0">
                <a:latin typeface="Arial" panose="020B0604020202020204" pitchFamily="34" charset="0"/>
                <a:cs typeface="Arial" panose="020B0604020202020204" pitchFamily="34" charset="0"/>
              </a:rPr>
              <a:t>REFERÊNCIA BIBLÍOGRAFICA</a:t>
            </a:r>
            <a:endParaRPr lang="pt-BR" sz="3000" dirty="0" smtClean="0">
              <a:latin typeface="Arial" panose="020B0604020202020204" pitchFamily="34" charset="0"/>
              <a:cs typeface="Arial" panose="020B0604020202020204" pitchFamily="34" charset="0"/>
            </a:endParaRPr>
          </a:p>
        </p:txBody>
      </p:sp>
      <p:pic>
        <p:nvPicPr>
          <p:cNvPr id="118" name="Picture 3" descr="logomarca - paraiso - lado a lado.jpg">
            <a:extLst>
              <a:ext uri="{FF2B5EF4-FFF2-40B4-BE49-F238E27FC236}">
                <a16:creationId xmlns="" xmlns:a16="http://schemas.microsoft.com/office/drawing/2014/main" id="{BE2034C9-DB2D-400D-BA6D-3388F33122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12609" y="30478382"/>
            <a:ext cx="7924775" cy="1728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stretch>
            <a:fillRect/>
          </a:stretch>
        </p:blipFill>
        <p:spPr>
          <a:xfrm>
            <a:off x="18687701" y="30752427"/>
            <a:ext cx="1579940" cy="1095133"/>
          </a:xfrm>
          <a:prstGeom prst="rect">
            <a:avLst/>
          </a:prstGeom>
        </p:spPr>
      </p:pic>
      <p:sp>
        <p:nvSpPr>
          <p:cNvPr id="2" name="CaixaDeTexto 1"/>
          <p:cNvSpPr txBox="1"/>
          <p:nvPr/>
        </p:nvSpPr>
        <p:spPr>
          <a:xfrm>
            <a:off x="16062473" y="8651578"/>
            <a:ext cx="5250457" cy="400110"/>
          </a:xfrm>
          <a:prstGeom prst="rect">
            <a:avLst/>
          </a:prstGeom>
          <a:noFill/>
        </p:spPr>
        <p:txBody>
          <a:bodyPr wrap="square" rtlCol="0">
            <a:spAutoFit/>
          </a:bodyPr>
          <a:lstStyle/>
          <a:p>
            <a:pPr algn="just"/>
            <a:endParaRPr lang="pt-BR" sz="2000" dirty="0" smtClean="0">
              <a:latin typeface="Arial" panose="020B0604020202020204" pitchFamily="34" charset="0"/>
              <a:cs typeface="Arial" panose="020B0604020202020204" pitchFamily="34" charset="0"/>
            </a:endParaRPr>
          </a:p>
        </p:txBody>
      </p:sp>
      <p:pic>
        <p:nvPicPr>
          <p:cNvPr id="1028" name="Picture 4" descr="Resultado de imagem para cearÃ¡ bandeir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7768" y="30803206"/>
            <a:ext cx="1576070" cy="1103250"/>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11695117" y="12455228"/>
            <a:ext cx="2199647" cy="338554"/>
          </a:xfrm>
          <a:prstGeom prst="rect">
            <a:avLst/>
          </a:prstGeom>
          <a:noFill/>
        </p:spPr>
        <p:txBody>
          <a:bodyPr wrap="square" rtlCol="0">
            <a:spAutoFit/>
          </a:bodyPr>
          <a:lstStyle/>
          <a:p>
            <a:endParaRPr lang="pt-BR" sz="1600" b="0" dirty="0"/>
          </a:p>
        </p:txBody>
      </p:sp>
      <p:sp>
        <p:nvSpPr>
          <p:cNvPr id="12" name="CaixaDeTexto 11"/>
          <p:cNvSpPr txBox="1"/>
          <p:nvPr/>
        </p:nvSpPr>
        <p:spPr>
          <a:xfrm>
            <a:off x="11505578" y="12527236"/>
            <a:ext cx="184731" cy="446276"/>
          </a:xfrm>
          <a:prstGeom prst="rect">
            <a:avLst/>
          </a:prstGeom>
          <a:noFill/>
        </p:spPr>
        <p:txBody>
          <a:bodyPr wrap="none" rtlCol="0">
            <a:spAutoFit/>
          </a:bodyPr>
          <a:lstStyle/>
          <a:p>
            <a:endParaRPr lang="pt-BR" dirty="0"/>
          </a:p>
        </p:txBody>
      </p:sp>
      <p:sp>
        <p:nvSpPr>
          <p:cNvPr id="40" name="CaixaDeTexto 39"/>
          <p:cNvSpPr txBox="1"/>
          <p:nvPr/>
        </p:nvSpPr>
        <p:spPr>
          <a:xfrm>
            <a:off x="17947370" y="12404706"/>
            <a:ext cx="184731" cy="338554"/>
          </a:xfrm>
          <a:prstGeom prst="rect">
            <a:avLst/>
          </a:prstGeom>
          <a:noFill/>
        </p:spPr>
        <p:txBody>
          <a:bodyPr wrap="none" rtlCol="0">
            <a:spAutoFit/>
          </a:bodyPr>
          <a:lstStyle/>
          <a:p>
            <a:endParaRPr lang="pt-BR" sz="1600" b="0" dirty="0"/>
          </a:p>
        </p:txBody>
      </p:sp>
      <p:sp>
        <p:nvSpPr>
          <p:cNvPr id="13" name="Retângulo 12"/>
          <p:cNvSpPr/>
          <p:nvPr/>
        </p:nvSpPr>
        <p:spPr>
          <a:xfrm>
            <a:off x="631622" y="12527236"/>
            <a:ext cx="9595119" cy="6324808"/>
          </a:xfrm>
          <a:prstGeom prst="rect">
            <a:avLst/>
          </a:prstGeom>
        </p:spPr>
        <p:txBody>
          <a:bodyPr wrap="square">
            <a:spAutoFit/>
          </a:bodyPr>
          <a:lstStyle/>
          <a:p>
            <a:pPr lvl="0" algn="ctr">
              <a:lnSpc>
                <a:spcPct val="150000"/>
              </a:lnSpc>
              <a:spcAft>
                <a:spcPts val="0"/>
              </a:spcAft>
            </a:pPr>
            <a:r>
              <a:rPr lang="pt-BR" sz="4800" dirty="0" smtClean="0">
                <a:latin typeface="Arial" panose="020B0604020202020204" pitchFamily="34" charset="0"/>
                <a:cs typeface="Arial" panose="020B0604020202020204" pitchFamily="34" charset="0"/>
              </a:rPr>
              <a:t>OBJETIVOS</a:t>
            </a:r>
            <a:endParaRPr lang="pt-BR" sz="6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pt-BR" sz="3200" b="0" dirty="0">
                <a:latin typeface="Arial" panose="020B0604020202020204" pitchFamily="34" charset="0"/>
                <a:cs typeface="Arial" panose="020B0604020202020204" pitchFamily="34" charset="0"/>
              </a:rPr>
              <a:t>Geral: diminuir os casos de doenças relacionadas ao mosquito </a:t>
            </a:r>
            <a:r>
              <a:rPr lang="pt-BR" sz="3200" b="0" i="1" dirty="0">
                <a:latin typeface="Arial" panose="020B0604020202020204" pitchFamily="34" charset="0"/>
                <a:cs typeface="Arial" panose="020B0604020202020204" pitchFamily="34" charset="0"/>
              </a:rPr>
              <a:t>Aedes aegypti </a:t>
            </a:r>
            <a:r>
              <a:rPr lang="pt-BR" sz="3200" b="0" dirty="0">
                <a:latin typeface="Arial" panose="020B0604020202020204" pitchFamily="34" charset="0"/>
                <a:cs typeface="Arial" panose="020B0604020202020204" pitchFamily="34" charset="0"/>
              </a:rPr>
              <a:t>na região</a:t>
            </a:r>
          </a:p>
          <a:p>
            <a:r>
              <a:rPr lang="pt-BR" sz="3200" b="0" dirty="0">
                <a:latin typeface="Arial" panose="020B0604020202020204" pitchFamily="34" charset="0"/>
                <a:cs typeface="Arial" panose="020B0604020202020204" pitchFamily="34" charset="0"/>
              </a:rPr>
              <a:t>Específicos:</a:t>
            </a:r>
          </a:p>
          <a:p>
            <a:pPr marL="457200" lvl="0" indent="-457200">
              <a:buFont typeface="Arial" panose="020B0604020202020204" pitchFamily="34" charset="0"/>
              <a:buChar char="•"/>
            </a:pPr>
            <a:r>
              <a:rPr lang="pt-BR" sz="3200" b="0" dirty="0">
                <a:latin typeface="Arial" panose="020B0604020202020204" pitchFamily="34" charset="0"/>
                <a:cs typeface="Arial" panose="020B0604020202020204" pitchFamily="34" charset="0"/>
              </a:rPr>
              <a:t>Produzir um repelente natural de baixo custo.</a:t>
            </a:r>
          </a:p>
          <a:p>
            <a:pPr marL="457200" lvl="0" indent="-457200">
              <a:buFont typeface="Arial" panose="020B0604020202020204" pitchFamily="34" charset="0"/>
              <a:buChar char="•"/>
            </a:pPr>
            <a:r>
              <a:rPr lang="pt-BR" sz="3200" b="0" dirty="0">
                <a:latin typeface="Arial" panose="020B0604020202020204" pitchFamily="34" charset="0"/>
                <a:cs typeface="Arial" panose="020B0604020202020204" pitchFamily="34" charset="0"/>
              </a:rPr>
              <a:t>Diminuir as problemáticas relacionadas ao uso do repelente industrial. </a:t>
            </a:r>
          </a:p>
          <a:p>
            <a:pPr marL="457200" lvl="0" indent="-457200">
              <a:buFont typeface="Arial" panose="020B0604020202020204" pitchFamily="34" charset="0"/>
              <a:buChar char="•"/>
            </a:pPr>
            <a:r>
              <a:rPr lang="pt-BR" sz="3200" b="0" dirty="0">
                <a:latin typeface="Arial" panose="020B0604020202020204" pitchFamily="34" charset="0"/>
                <a:cs typeface="Arial" panose="020B0604020202020204" pitchFamily="34" charset="0"/>
              </a:rPr>
              <a:t>Promover a produção do repelente natural para sociedade produzir em suas casas.</a:t>
            </a:r>
          </a:p>
          <a:p>
            <a:pPr lvl="0" algn="just">
              <a:lnSpc>
                <a:spcPct val="150000"/>
              </a:lnSpc>
              <a:spcAft>
                <a:spcPts val="0"/>
              </a:spcAft>
            </a:pPr>
            <a:endParaRPr lang="pt-BR" sz="3000" b="0" dirty="0">
              <a:latin typeface="Arial" panose="020B0604020202020204" pitchFamily="34" charset="0"/>
              <a:ea typeface="Calibri" panose="020F0502020204030204" pitchFamily="34" charset="0"/>
              <a:cs typeface="Arial" panose="020B0604020202020204" pitchFamily="34" charset="0"/>
            </a:endParaRPr>
          </a:p>
        </p:txBody>
      </p:sp>
      <p:sp>
        <p:nvSpPr>
          <p:cNvPr id="46" name="CaixaDeTexto 45">
            <a:extLst>
              <a:ext uri="{FF2B5EF4-FFF2-40B4-BE49-F238E27FC236}">
                <a16:creationId xmlns="" xmlns:a16="http://schemas.microsoft.com/office/drawing/2014/main" id="{9FA6B889-95BA-41C7-8440-C78DDEEE5973}"/>
              </a:ext>
            </a:extLst>
          </p:cNvPr>
          <p:cNvSpPr txBox="1"/>
          <p:nvPr/>
        </p:nvSpPr>
        <p:spPr>
          <a:xfrm>
            <a:off x="571924" y="18171875"/>
            <a:ext cx="9714517" cy="4924425"/>
          </a:xfrm>
          <a:prstGeom prst="rect">
            <a:avLst/>
          </a:prstGeom>
          <a:noFill/>
        </p:spPr>
        <p:txBody>
          <a:bodyPr wrap="square">
            <a:spAutoFit/>
          </a:bodyPr>
          <a:lstStyle>
            <a:defPPr>
              <a:defRPr lang="pt-BR"/>
            </a:defPPr>
            <a:lvl1pPr>
              <a:defRPr sz="4800">
                <a:ln w="0">
                  <a:noFill/>
                </a:ln>
                <a:solidFill>
                  <a:srgbClr val="03007A"/>
                </a:solidFill>
                <a:effectLst>
                  <a:outerShdw blurRad="50800" dist="38100" dir="8100000" algn="tr" rotWithShape="0">
                    <a:prstClr val="black">
                      <a:alpha val="40000"/>
                    </a:prstClr>
                  </a:outerShdw>
                </a:effectLst>
                <a:latin typeface="Arial" panose="020B0604020202020204" pitchFamily="34" charset="0"/>
                <a:cs typeface="Arial" panose="020B0604020202020204" pitchFamily="34" charset="0"/>
              </a:defRPr>
            </a:lvl1pPr>
          </a:lstStyle>
          <a:p>
            <a:pPr algn="ctr">
              <a:defRPr/>
            </a:pPr>
            <a:r>
              <a:rPr lang="pt-BR" dirty="0" smtClean="0">
                <a:solidFill>
                  <a:schemeClr val="tx1"/>
                </a:solidFill>
                <a:effectLst/>
                <a:ea typeface="+mn-ea"/>
              </a:rPr>
              <a:t>METODOLOGIA</a:t>
            </a:r>
            <a:endParaRPr lang="pt-BR" sz="6000" dirty="0" smtClean="0">
              <a:solidFill>
                <a:schemeClr val="tx1"/>
              </a:solidFill>
              <a:effectLst/>
              <a:ea typeface="+mn-ea"/>
            </a:endParaRPr>
          </a:p>
          <a:p>
            <a:pPr algn="just">
              <a:defRPr/>
            </a:pPr>
            <a:endParaRPr lang="en-US" sz="3000" b="0" dirty="0" smtClean="0">
              <a:effectLst/>
              <a:ea typeface="+mn-ea"/>
            </a:endParaRPr>
          </a:p>
          <a:p>
            <a:pPr algn="just">
              <a:defRPr/>
            </a:pPr>
            <a:r>
              <a:rPr lang="pt-BR" sz="3200" b="0" dirty="0" smtClean="0">
                <a:solidFill>
                  <a:schemeClr val="tx1"/>
                </a:solidFill>
              </a:rPr>
              <a:t> </a:t>
            </a:r>
            <a:endParaRPr lang="en-US" sz="3000" dirty="0" smtClean="0">
              <a:solidFill>
                <a:schemeClr val="tx1"/>
              </a:solidFill>
              <a:effectLst>
                <a:outerShdw blurRad="38100" dist="38100" dir="2700000" algn="tl">
                  <a:srgbClr val="000000">
                    <a:alpha val="43137"/>
                  </a:srgbClr>
                </a:outerShdw>
              </a:effectLst>
              <a:ea typeface="+mn-ea"/>
            </a:endParaRPr>
          </a:p>
          <a:p>
            <a:pPr algn="ctr">
              <a:defRPr/>
            </a:pPr>
            <a:endParaRPr lang="en-US" dirty="0" smtClean="0">
              <a:ea typeface="+mn-ea"/>
            </a:endParaRPr>
          </a:p>
          <a:p>
            <a:pPr>
              <a:defRPr/>
            </a:pPr>
            <a:endParaRPr lang="en-US" dirty="0">
              <a:ea typeface="+mn-ea"/>
            </a:endParaRPr>
          </a:p>
          <a:p>
            <a:pPr>
              <a:defRPr/>
            </a:pPr>
            <a:endParaRPr lang="en-US" dirty="0" smtClean="0">
              <a:ea typeface="+mn-ea"/>
            </a:endParaRPr>
          </a:p>
          <a:p>
            <a:pPr>
              <a:defRPr/>
            </a:pPr>
            <a:r>
              <a:rPr lang="en-US" dirty="0" smtClean="0">
                <a:ea typeface="+mn-ea"/>
              </a:rPr>
              <a:t> </a:t>
            </a:r>
            <a:endParaRPr lang="pt-BR" dirty="0">
              <a:ea typeface="+mn-ea"/>
            </a:endParaRPr>
          </a:p>
        </p:txBody>
      </p:sp>
      <p:sp>
        <p:nvSpPr>
          <p:cNvPr id="37" name="CaixaDeTexto 36">
            <a:extLst>
              <a:ext uri="{FF2B5EF4-FFF2-40B4-BE49-F238E27FC236}">
                <a16:creationId xmlns="" xmlns:a16="http://schemas.microsoft.com/office/drawing/2014/main" id="{5A614E83-E551-4C91-B77D-7A878FBB9C0A}"/>
              </a:ext>
            </a:extLst>
          </p:cNvPr>
          <p:cNvSpPr txBox="1"/>
          <p:nvPr/>
        </p:nvSpPr>
        <p:spPr>
          <a:xfrm>
            <a:off x="11116640" y="6259542"/>
            <a:ext cx="10138765" cy="6463308"/>
          </a:xfrm>
          <a:prstGeom prst="rect">
            <a:avLst/>
          </a:prstGeom>
          <a:noFill/>
        </p:spPr>
        <p:txBody>
          <a:bodyPr wrap="square">
            <a:spAutoFit/>
          </a:bodyPr>
          <a:lstStyle>
            <a:lvl1pPr>
              <a:defRPr sz="2300" b="1">
                <a:solidFill>
                  <a:schemeClr val="tx1"/>
                </a:solidFill>
                <a:latin typeface="Times New Roman" pitchFamily="18" charset="0"/>
                <a:ea typeface="MS PGothic" pitchFamily="34" charset="-128"/>
              </a:defRPr>
            </a:lvl1pPr>
            <a:lvl2pPr marL="742950" indent="-285750">
              <a:defRPr sz="2300" b="1">
                <a:solidFill>
                  <a:schemeClr val="tx1"/>
                </a:solidFill>
                <a:latin typeface="Times New Roman" pitchFamily="18" charset="0"/>
                <a:ea typeface="MS PGothic" pitchFamily="34" charset="-128"/>
              </a:defRPr>
            </a:lvl2pPr>
            <a:lvl3pPr marL="1143000" indent="-228600">
              <a:defRPr sz="2300" b="1">
                <a:solidFill>
                  <a:schemeClr val="tx1"/>
                </a:solidFill>
                <a:latin typeface="Times New Roman" pitchFamily="18" charset="0"/>
                <a:ea typeface="MS PGothic" pitchFamily="34" charset="-128"/>
              </a:defRPr>
            </a:lvl3pPr>
            <a:lvl4pPr marL="1600200" indent="-228600">
              <a:defRPr sz="2300" b="1">
                <a:solidFill>
                  <a:schemeClr val="tx1"/>
                </a:solidFill>
                <a:latin typeface="Times New Roman" pitchFamily="18" charset="0"/>
                <a:ea typeface="MS PGothic" pitchFamily="34" charset="-128"/>
              </a:defRPr>
            </a:lvl4pPr>
            <a:lvl5pPr marL="2057400" indent="-228600">
              <a:defRPr sz="2300" b="1">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300" b="1">
                <a:solidFill>
                  <a:schemeClr val="tx1"/>
                </a:solidFill>
                <a:latin typeface="Times New Roman" pitchFamily="18" charset="0"/>
                <a:ea typeface="MS PGothic" pitchFamily="34" charset="-128"/>
              </a:defRPr>
            </a:lvl9pPr>
          </a:lstStyle>
          <a:p>
            <a:pPr algn="just">
              <a:defRPr/>
            </a:pPr>
            <a:r>
              <a:rPr lang="pt-BR" sz="3200" b="0" dirty="0">
                <a:latin typeface="Arial" panose="020B0604020202020204" pitchFamily="34" charset="0"/>
                <a:cs typeface="Arial" panose="020B0604020202020204" pitchFamily="34" charset="0"/>
              </a:rPr>
              <a:t>Pensando na acessibilidade e no baixo custo, foi pensado em um repelente feito à base de capim-santo por causa da facilidade em encontrar esse produto além do grande poder de repelência em que foi comprovado mediante estudos. No laboratório encontramos algumas dificuldades como a mistura do óleo corporal e do óleo essencial com a água destilada presente na composição, além da dificuldade de misturar o cravo então foi necessário que passar pelo filtro de pano que também causou complicações, mas que então não ocasionou maiores complicações com o borrifador.</a:t>
            </a:r>
          </a:p>
          <a:p>
            <a:pPr algn="just">
              <a:defRPr/>
            </a:pPr>
            <a:endParaRPr lang="pt-BR" sz="3000" b="0" dirty="0">
              <a:latin typeface="Arial" panose="020B0604020202020204" pitchFamily="34" charset="0"/>
              <a:cs typeface="Arial" panose="020B0604020202020204" pitchFamily="34" charset="0"/>
            </a:endParaRPr>
          </a:p>
        </p:txBody>
      </p:sp>
      <p:sp>
        <p:nvSpPr>
          <p:cNvPr id="16" name="AutoShape 8" descr="blob:https://web.whatsapp.com/7326a076-8096-4399-a6f7-42af78845b61"/>
          <p:cNvSpPr>
            <a:spLocks noChangeAspect="1" noChangeArrowheads="1"/>
          </p:cNvSpPr>
          <p:nvPr/>
        </p:nvSpPr>
        <p:spPr bwMode="auto">
          <a:xfrm>
            <a:off x="-7525276" y="1870052"/>
            <a:ext cx="6295621" cy="629564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43" name="CaixaDeTexto 42">
            <a:extLst>
              <a:ext uri="{FF2B5EF4-FFF2-40B4-BE49-F238E27FC236}">
                <a16:creationId xmlns="" xmlns:a16="http://schemas.microsoft.com/office/drawing/2014/main" id="{9FA6B889-95BA-41C7-8440-C78DDEEE5973}"/>
              </a:ext>
            </a:extLst>
          </p:cNvPr>
          <p:cNvSpPr txBox="1"/>
          <p:nvPr/>
        </p:nvSpPr>
        <p:spPr>
          <a:xfrm>
            <a:off x="11386287" y="5479190"/>
            <a:ext cx="9714517" cy="5201424"/>
          </a:xfrm>
          <a:prstGeom prst="rect">
            <a:avLst/>
          </a:prstGeom>
          <a:noFill/>
        </p:spPr>
        <p:txBody>
          <a:bodyPr wrap="square">
            <a:spAutoFit/>
          </a:bodyPr>
          <a:lstStyle>
            <a:defPPr>
              <a:defRPr lang="pt-BR"/>
            </a:defPPr>
            <a:lvl1pPr>
              <a:defRPr sz="4800">
                <a:ln w="0">
                  <a:noFill/>
                </a:ln>
                <a:solidFill>
                  <a:srgbClr val="03007A"/>
                </a:solidFill>
                <a:effectLst>
                  <a:outerShdw blurRad="50800" dist="38100" dir="8100000" algn="tr" rotWithShape="0">
                    <a:prstClr val="black">
                      <a:alpha val="40000"/>
                    </a:prstClr>
                  </a:outerShdw>
                </a:effectLst>
                <a:latin typeface="Arial" panose="020B0604020202020204" pitchFamily="34" charset="0"/>
                <a:cs typeface="Arial" panose="020B0604020202020204" pitchFamily="34" charset="0"/>
              </a:defRPr>
            </a:lvl1pPr>
          </a:lstStyle>
          <a:p>
            <a:pPr algn="ctr">
              <a:defRPr/>
            </a:pPr>
            <a:r>
              <a:rPr lang="pt-BR" dirty="0" smtClean="0">
                <a:solidFill>
                  <a:schemeClr val="tx1"/>
                </a:solidFill>
                <a:effectLst/>
                <a:ea typeface="+mn-ea"/>
              </a:rPr>
              <a:t>RESULTADOS</a:t>
            </a:r>
          </a:p>
          <a:p>
            <a:pPr algn="just">
              <a:defRPr/>
            </a:pPr>
            <a:endParaRPr lang="pt-BR" sz="3000" b="0" dirty="0" smtClean="0">
              <a:effectLst/>
              <a:ea typeface="+mn-ea"/>
            </a:endParaRPr>
          </a:p>
          <a:p>
            <a:pPr algn="just">
              <a:defRPr/>
            </a:pPr>
            <a:endParaRPr lang="en-US" sz="3000" b="0" dirty="0" smtClean="0">
              <a:effectLst/>
              <a:ea typeface="+mn-ea"/>
            </a:endParaRPr>
          </a:p>
          <a:p>
            <a:pPr algn="just">
              <a:defRPr/>
            </a:pPr>
            <a:r>
              <a:rPr lang="pt-BR" sz="3200" b="0" dirty="0" smtClean="0">
                <a:solidFill>
                  <a:schemeClr val="tx1"/>
                </a:solidFill>
              </a:rPr>
              <a:t> </a:t>
            </a:r>
            <a:endParaRPr lang="en-US" sz="3000" dirty="0" smtClean="0">
              <a:solidFill>
                <a:schemeClr val="tx1"/>
              </a:solidFill>
              <a:effectLst>
                <a:outerShdw blurRad="38100" dist="38100" dir="2700000" algn="tl">
                  <a:srgbClr val="000000">
                    <a:alpha val="43137"/>
                  </a:srgbClr>
                </a:outerShdw>
              </a:effectLst>
              <a:ea typeface="+mn-ea"/>
            </a:endParaRPr>
          </a:p>
          <a:p>
            <a:pPr algn="ctr">
              <a:defRPr/>
            </a:pPr>
            <a:endParaRPr lang="en-US" dirty="0" smtClean="0">
              <a:ea typeface="+mn-ea"/>
            </a:endParaRPr>
          </a:p>
          <a:p>
            <a:pPr>
              <a:defRPr/>
            </a:pPr>
            <a:endParaRPr lang="en-US" dirty="0">
              <a:ea typeface="+mn-ea"/>
            </a:endParaRPr>
          </a:p>
          <a:p>
            <a:pPr>
              <a:defRPr/>
            </a:pPr>
            <a:endParaRPr lang="en-US" dirty="0" smtClean="0">
              <a:ea typeface="+mn-ea"/>
            </a:endParaRPr>
          </a:p>
          <a:p>
            <a:pPr>
              <a:defRPr/>
            </a:pPr>
            <a:r>
              <a:rPr lang="en-US" dirty="0" smtClean="0">
                <a:ea typeface="+mn-ea"/>
              </a:rPr>
              <a:t> </a:t>
            </a:r>
            <a:endParaRPr lang="pt-BR" dirty="0">
              <a:ea typeface="+mn-ea"/>
            </a:endParaRPr>
          </a:p>
        </p:txBody>
      </p:sp>
      <p:sp>
        <p:nvSpPr>
          <p:cNvPr id="11" name="CaixaDeTexto 10"/>
          <p:cNvSpPr txBox="1"/>
          <p:nvPr/>
        </p:nvSpPr>
        <p:spPr>
          <a:xfrm>
            <a:off x="3072384" y="3048737"/>
            <a:ext cx="101454" cy="446276"/>
          </a:xfrm>
          <a:prstGeom prst="rect">
            <a:avLst/>
          </a:prstGeom>
          <a:noFill/>
        </p:spPr>
        <p:txBody>
          <a:bodyPr wrap="square" rtlCol="0">
            <a:spAutoFit/>
          </a:bodyPr>
          <a:lstStyle/>
          <a:p>
            <a:endParaRPr lang="pt-BR" dirty="0"/>
          </a:p>
        </p:txBody>
      </p:sp>
      <p:pic>
        <p:nvPicPr>
          <p:cNvPr id="4" name="Imagem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8017" y="19108029"/>
            <a:ext cx="4844954" cy="5948599"/>
          </a:xfrm>
          <a:prstGeom prst="rect">
            <a:avLst/>
          </a:prstGeom>
        </p:spPr>
      </p:pic>
      <p:pic>
        <p:nvPicPr>
          <p:cNvPr id="6" name="Imagem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37903" y="19108029"/>
            <a:ext cx="4996420" cy="5948599"/>
          </a:xfrm>
          <a:prstGeom prst="rect">
            <a:avLst/>
          </a:prstGeom>
        </p:spPr>
      </p:pic>
      <p:pic>
        <p:nvPicPr>
          <p:cNvPr id="10" name="Imagem 9"/>
          <p:cNvPicPr>
            <a:picLocks noChangeAspect="1"/>
          </p:cNvPicPr>
          <p:nvPr/>
        </p:nvPicPr>
        <p:blipFill>
          <a:blip r:embed="rId8"/>
          <a:stretch>
            <a:fillRect/>
          </a:stretch>
        </p:blipFill>
        <p:spPr>
          <a:xfrm>
            <a:off x="508017" y="25270554"/>
            <a:ext cx="4844954" cy="5207828"/>
          </a:xfrm>
          <a:prstGeom prst="rect">
            <a:avLst/>
          </a:prstGeom>
        </p:spPr>
      </p:pic>
      <p:pic>
        <p:nvPicPr>
          <p:cNvPr id="15" name="Imagem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637903" y="25242167"/>
            <a:ext cx="4970503" cy="5207828"/>
          </a:xfrm>
          <a:prstGeom prst="rect">
            <a:avLst/>
          </a:prstGeom>
        </p:spPr>
      </p:pic>
      <p:pic>
        <p:nvPicPr>
          <p:cNvPr id="18" name="Imagem 17"/>
          <p:cNvPicPr>
            <a:picLocks noChangeAspect="1"/>
          </p:cNvPicPr>
          <p:nvPr/>
        </p:nvPicPr>
        <p:blipFill>
          <a:blip r:embed="rId10"/>
          <a:stretch>
            <a:fillRect/>
          </a:stretch>
        </p:blipFill>
        <p:spPr>
          <a:xfrm>
            <a:off x="0" y="-83521"/>
            <a:ext cx="21599525" cy="5382981"/>
          </a:xfrm>
          <a:prstGeom prst="rect">
            <a:avLst/>
          </a:prstGeom>
        </p:spPr>
      </p:pic>
      <p:pic>
        <p:nvPicPr>
          <p:cNvPr id="47" name="Picture 2" descr="MOCICA - Mostra de Ciência do Cariri"/>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4180" y="-457530"/>
            <a:ext cx="9951128" cy="4693664"/>
          </a:xfrm>
          <a:prstGeom prst="rect">
            <a:avLst/>
          </a:prstGeom>
          <a:noFill/>
          <a:extLst>
            <a:ext uri="{909E8E84-426E-40DD-AFC4-6F175D3DCCD1}">
              <a14:hiddenFill xmlns:a14="http://schemas.microsoft.com/office/drawing/2010/main">
                <a:solidFill>
                  <a:srgbClr val="FFFFFF"/>
                </a:solidFill>
              </a14:hiddenFill>
            </a:ext>
          </a:extLst>
        </p:spPr>
      </p:pic>
      <p:sp>
        <p:nvSpPr>
          <p:cNvPr id="49" name="CaixaDeTexto 48"/>
          <p:cNvSpPr txBox="1"/>
          <p:nvPr/>
        </p:nvSpPr>
        <p:spPr>
          <a:xfrm>
            <a:off x="10129711" y="3057401"/>
            <a:ext cx="9909703" cy="523220"/>
          </a:xfrm>
          <a:prstGeom prst="rect">
            <a:avLst/>
          </a:prstGeom>
          <a:noFill/>
        </p:spPr>
        <p:txBody>
          <a:bodyPr wrap="square" rtlCol="0">
            <a:spAutoFit/>
          </a:bodyPr>
          <a:lstStyle/>
          <a:p>
            <a:r>
              <a:rPr lang="pt-BR" sz="2800" dirty="0" smtClean="0">
                <a:solidFill>
                  <a:schemeClr val="bg1">
                    <a:lumMod val="95000"/>
                  </a:schemeClr>
                </a:solidFill>
                <a:latin typeface="Segoe UI" panose="020B0502040204020203" pitchFamily="34" charset="0"/>
                <a:ea typeface="Segoe UI" panose="020B0502040204020203" pitchFamily="34" charset="0"/>
                <a:cs typeface="Segoe UI" panose="020B0502040204020203" pitchFamily="34" charset="0"/>
              </a:rPr>
              <a:t>Autora: Hellen Alves de Sousa Brito</a:t>
            </a:r>
            <a:endParaRPr lang="pt-BR" sz="2800" dirty="0">
              <a:solidFill>
                <a:schemeClr val="bg1">
                  <a:lumMod val="95000"/>
                </a:schemeClr>
              </a:solidFill>
              <a:latin typeface="Segoe UI" panose="020B0502040204020203" pitchFamily="34" charset="0"/>
              <a:ea typeface="Segoe UI" panose="020B0502040204020203" pitchFamily="34" charset="0"/>
              <a:cs typeface="Segoe UI" panose="020B0502040204020203" pitchFamily="34" charset="0"/>
            </a:endParaRPr>
          </a:p>
        </p:txBody>
      </p:sp>
      <p:sp>
        <p:nvSpPr>
          <p:cNvPr id="50" name="CaixaDeTexto 49"/>
          <p:cNvSpPr txBox="1"/>
          <p:nvPr/>
        </p:nvSpPr>
        <p:spPr>
          <a:xfrm>
            <a:off x="9042105" y="946807"/>
            <a:ext cx="12213300" cy="1569660"/>
          </a:xfrm>
          <a:prstGeom prst="rect">
            <a:avLst/>
          </a:prstGeom>
          <a:noFill/>
        </p:spPr>
        <p:txBody>
          <a:bodyPr wrap="square" rtlCol="0">
            <a:spAutoFit/>
          </a:bodyPr>
          <a:lstStyle/>
          <a:p>
            <a:pPr algn="ctr"/>
            <a:r>
              <a:rPr lang="pt-BR" sz="3200" dirty="0">
                <a:solidFill>
                  <a:schemeClr val="bg1"/>
                </a:solidFill>
                <a:latin typeface="Segoe UI" panose="020B0502040204020203" pitchFamily="34" charset="0"/>
                <a:ea typeface="Segoe UI" panose="020B0502040204020203" pitchFamily="34" charset="0"/>
                <a:cs typeface="Segoe UI" panose="020B0502040204020203" pitchFamily="34" charset="0"/>
              </a:rPr>
              <a:t>PROBLEMATIZAÇÃO DO MOSQUITO TRANSMISSOR </a:t>
            </a:r>
            <a:r>
              <a:rPr lang="pt-BR" sz="3200" i="1" dirty="0">
                <a:solidFill>
                  <a:schemeClr val="bg1"/>
                </a:solidFill>
                <a:latin typeface="Segoe UI" panose="020B0502040204020203" pitchFamily="34" charset="0"/>
                <a:ea typeface="Segoe UI" panose="020B0502040204020203" pitchFamily="34" charset="0"/>
                <a:cs typeface="Segoe UI" panose="020B0502040204020203" pitchFamily="34" charset="0"/>
              </a:rPr>
              <a:t>AEDES AEGYPTI</a:t>
            </a:r>
            <a:r>
              <a:rPr lang="pt-BR" sz="3200" dirty="0">
                <a:solidFill>
                  <a:schemeClr val="bg1"/>
                </a:solidFill>
                <a:latin typeface="Segoe UI" panose="020B0502040204020203" pitchFamily="34" charset="0"/>
                <a:ea typeface="Segoe UI" panose="020B0502040204020203" pitchFamily="34" charset="0"/>
                <a:cs typeface="Segoe UI" panose="020B0502040204020203" pitchFamily="34" charset="0"/>
              </a:rPr>
              <a:t> E A PRODUÇÃO DE REPELENTE CASEIRO DE BAIXO CUSTO</a:t>
            </a:r>
          </a:p>
        </p:txBody>
      </p:sp>
      <p:sp>
        <p:nvSpPr>
          <p:cNvPr id="51" name="CaixaDeTexto 50"/>
          <p:cNvSpPr txBox="1"/>
          <p:nvPr/>
        </p:nvSpPr>
        <p:spPr>
          <a:xfrm>
            <a:off x="10129711" y="3675416"/>
            <a:ext cx="10378286" cy="523220"/>
          </a:xfrm>
          <a:prstGeom prst="rect">
            <a:avLst/>
          </a:prstGeom>
          <a:noFill/>
        </p:spPr>
        <p:txBody>
          <a:bodyPr wrap="square" rtlCol="0">
            <a:spAutoFit/>
          </a:bodyPr>
          <a:lstStyle/>
          <a:p>
            <a:r>
              <a:rPr lang="pt-BR" sz="2800" dirty="0" smtClean="0">
                <a:solidFill>
                  <a:schemeClr val="bg1"/>
                </a:solidFill>
                <a:latin typeface="Segoe UI" panose="020B0502040204020203" pitchFamily="34" charset="0"/>
                <a:ea typeface="Segoe UI" panose="020B0502040204020203" pitchFamily="34" charset="0"/>
                <a:cs typeface="Segoe UI" panose="020B0502040204020203" pitchFamily="34" charset="0"/>
              </a:rPr>
              <a:t>Orientador: Leonardo de Sousa Silva</a:t>
            </a:r>
            <a:endParaRPr lang="pt-BR" sz="28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sp>
        <p:nvSpPr>
          <p:cNvPr id="19" name="CaixaDeTexto 18"/>
          <p:cNvSpPr txBox="1"/>
          <p:nvPr/>
        </p:nvSpPr>
        <p:spPr>
          <a:xfrm>
            <a:off x="11114165" y="24917599"/>
            <a:ext cx="9896616" cy="5478423"/>
          </a:xfrm>
          <a:prstGeom prst="rect">
            <a:avLst/>
          </a:prstGeom>
          <a:noFill/>
        </p:spPr>
        <p:txBody>
          <a:bodyPr wrap="square" rtlCol="0">
            <a:spAutoFit/>
          </a:bodyPr>
          <a:lstStyle/>
          <a:p>
            <a:pPr algn="just"/>
            <a:r>
              <a:rPr lang="pt-BR" sz="2500" b="0" dirty="0">
                <a:latin typeface="Arial" panose="020B0604020202020204" pitchFamily="34" charset="0"/>
                <a:cs typeface="Arial" panose="020B0604020202020204" pitchFamily="34" charset="0"/>
              </a:rPr>
              <a:t>SILVA, Francine &gt; desenvolvimento e caracterização de </a:t>
            </a:r>
            <a:r>
              <a:rPr lang="pt-BR" sz="2500" b="0" dirty="0" err="1">
                <a:latin typeface="Arial" panose="020B0604020202020204" pitchFamily="34" charset="0"/>
                <a:cs typeface="Arial" panose="020B0604020202020204" pitchFamily="34" charset="0"/>
              </a:rPr>
              <a:t>repelenre</a:t>
            </a:r>
            <a:r>
              <a:rPr lang="pt-BR" sz="2500" b="0" dirty="0">
                <a:latin typeface="Arial" panose="020B0604020202020204" pitchFamily="34" charset="0"/>
                <a:cs typeface="Arial" panose="020B0604020202020204" pitchFamily="34" charset="0"/>
              </a:rPr>
              <a:t> natural de insetos utilizado diferentes óleos essenciais&gt; UNIVATES (universidade do vale do taquari, curso de engenharia química) </a:t>
            </a:r>
          </a:p>
          <a:p>
            <a:pPr algn="just"/>
            <a:endParaRPr lang="pt-BR" sz="2500" b="0" dirty="0">
              <a:latin typeface="Arial" panose="020B0604020202020204" pitchFamily="34" charset="0"/>
              <a:cs typeface="Arial" panose="020B0604020202020204" pitchFamily="34" charset="0"/>
            </a:endParaRPr>
          </a:p>
          <a:p>
            <a:pPr algn="just"/>
            <a:r>
              <a:rPr lang="pt-BR" sz="2500" b="0" dirty="0">
                <a:latin typeface="Arial" panose="020B0604020202020204" pitchFamily="34" charset="0"/>
                <a:cs typeface="Arial" panose="020B0604020202020204" pitchFamily="34" charset="0"/>
              </a:rPr>
              <a:t>G1.com &gt; Fortaleza e Juazeiro do Norte têm o maior número de casos suspeitos de </a:t>
            </a:r>
            <a:r>
              <a:rPr lang="pt-BR" sz="2500" b="0" dirty="0" err="1">
                <a:latin typeface="Arial" panose="020B0604020202020204" pitchFamily="34" charset="0"/>
                <a:cs typeface="Arial" panose="020B0604020202020204" pitchFamily="34" charset="0"/>
              </a:rPr>
              <a:t>chikungunya</a:t>
            </a:r>
            <a:r>
              <a:rPr lang="pt-BR" sz="2500" b="0" dirty="0">
                <a:latin typeface="Arial" panose="020B0604020202020204" pitchFamily="34" charset="0"/>
                <a:cs typeface="Arial" panose="020B0604020202020204" pitchFamily="34" charset="0"/>
              </a:rPr>
              <a:t> do país &gt; disponível em https://g1.globo.com/ce/ceara/noticia/2022/06/24/fortaleza-e-juazeiro-do-norte-tem-o-maior-numero-de-casos-suspeitos-de-chikungunya-do-pais.ghtml &lt;</a:t>
            </a:r>
          </a:p>
          <a:p>
            <a:pPr algn="just"/>
            <a:r>
              <a:rPr lang="pt-BR" sz="2500" b="0" dirty="0">
                <a:latin typeface="Arial" panose="020B0604020202020204" pitchFamily="34" charset="0"/>
                <a:cs typeface="Arial" panose="020B0604020202020204" pitchFamily="34" charset="0"/>
              </a:rPr>
              <a:t> </a:t>
            </a:r>
          </a:p>
          <a:p>
            <a:pPr algn="just"/>
            <a:r>
              <a:rPr lang="pt-BR" sz="2500" b="0" dirty="0">
                <a:latin typeface="Arial" panose="020B0604020202020204" pitchFamily="34" charset="0"/>
                <a:cs typeface="Arial" panose="020B0604020202020204" pitchFamily="34" charset="0"/>
              </a:rPr>
              <a:t>confap.org.br &gt;Bolsistas da FAPEAM desenvolvem repelente natural contra mosquito da dengue&gt; disponível em: https://confap.org.br/news/bolsistas-da-fapeam-desenvolvem-repelente-natural-contra-mosquito-da-dengue/&lt;</a:t>
            </a:r>
          </a:p>
        </p:txBody>
      </p:sp>
      <p:pic>
        <p:nvPicPr>
          <p:cNvPr id="22" name="Imagem 2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3845" y="3910939"/>
            <a:ext cx="6078532" cy="1353423"/>
          </a:xfrm>
          <a:prstGeom prst="rect">
            <a:avLst/>
          </a:prstGeom>
        </p:spPr>
      </p:pic>
      <p:sp>
        <p:nvSpPr>
          <p:cNvPr id="53" name="CaixaDeTexto 52"/>
          <p:cNvSpPr txBox="1"/>
          <p:nvPr/>
        </p:nvSpPr>
        <p:spPr>
          <a:xfrm>
            <a:off x="11005745" y="4483751"/>
            <a:ext cx="10378286" cy="523220"/>
          </a:xfrm>
          <a:prstGeom prst="rect">
            <a:avLst/>
          </a:prstGeom>
          <a:noFill/>
        </p:spPr>
        <p:txBody>
          <a:bodyPr wrap="square" rtlCol="0">
            <a:spAutoFit/>
          </a:bodyPr>
          <a:lstStyle/>
          <a:p>
            <a:pPr algn="r"/>
            <a:r>
              <a:rPr lang="pt-BR" sz="2800" dirty="0" smtClean="0">
                <a:solidFill>
                  <a:schemeClr val="bg1"/>
                </a:solidFill>
                <a:latin typeface="Segoe UI" panose="020B0502040204020203" pitchFamily="34" charset="0"/>
                <a:ea typeface="Segoe UI" panose="020B0502040204020203" pitchFamily="34" charset="0"/>
                <a:cs typeface="Segoe UI" panose="020B0502040204020203" pitchFamily="34" charset="0"/>
              </a:rPr>
              <a:t>Juazeiro do Norte, Ceará, Brasil</a:t>
            </a:r>
            <a:endParaRPr lang="pt-BR" sz="2800" dirty="0">
              <a:solidFill>
                <a:schemeClr val="bg1"/>
              </a:solidFill>
              <a:latin typeface="Segoe UI" panose="020B0502040204020203" pitchFamily="34" charset="0"/>
              <a:ea typeface="Segoe UI" panose="020B0502040204020203" pitchFamily="34" charset="0"/>
              <a:cs typeface="Segoe UI" panose="020B0502040204020203" pitchFamily="34" charset="0"/>
            </a:endParaRPr>
          </a:p>
        </p:txBody>
      </p:sp>
      <p:pic>
        <p:nvPicPr>
          <p:cNvPr id="26" name="Imagem 25"/>
          <p:cNvPicPr>
            <a:picLocks noChangeAspect="1"/>
          </p:cNvPicPr>
          <p:nvPr/>
        </p:nvPicPr>
        <p:blipFill>
          <a:blip r:embed="rId13"/>
          <a:stretch>
            <a:fillRect/>
          </a:stretch>
        </p:blipFill>
        <p:spPr>
          <a:xfrm>
            <a:off x="11986401" y="12354253"/>
            <a:ext cx="8514286" cy="3209524"/>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Estrutura padrão">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8949</TotalTime>
  <Words>508</Words>
  <Application>Microsoft Office PowerPoint</Application>
  <PresentationFormat>Personalizar</PresentationFormat>
  <Paragraphs>37</Paragraphs>
  <Slides>1</Slides>
  <Notes>1</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1</vt:i4>
      </vt:variant>
    </vt:vector>
  </HeadingPairs>
  <TitlesOfParts>
    <vt:vector size="9" baseType="lpstr">
      <vt:lpstr>MS PGothic</vt:lpstr>
      <vt:lpstr>MS PGothic</vt:lpstr>
      <vt:lpstr>Arial</vt:lpstr>
      <vt:lpstr>Calibri</vt:lpstr>
      <vt:lpstr>Calibri Light</vt:lpstr>
      <vt:lpstr>Segoe UI</vt:lpstr>
      <vt:lpstr>Times New Roman</vt:lpstr>
      <vt:lpstr>Estrutura padrão</vt:lpstr>
      <vt:lpstr>Apresentação do PowerPoint</vt:lpstr>
    </vt:vector>
  </TitlesOfParts>
  <Company>Fundação de Ciências Aplicadas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sem título</dc:title>
  <dc:creator>rodrmagn</dc:creator>
  <cp:lastModifiedBy>hellen 2</cp:lastModifiedBy>
  <cp:revision>309</cp:revision>
  <cp:lastPrinted>2015-10-22T10:31:15Z</cp:lastPrinted>
  <dcterms:created xsi:type="dcterms:W3CDTF">2001-07-12T12:01:23Z</dcterms:created>
  <dcterms:modified xsi:type="dcterms:W3CDTF">2022-11-03T02:17:29Z</dcterms:modified>
</cp:coreProperties>
</file>