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sldIdLst>
    <p:sldId id="258" r:id="rId2"/>
  </p:sldIdLst>
  <p:sldSz cx="32404050" cy="43205400"/>
  <p:notesSz cx="6858000" cy="9144000"/>
  <p:defaultTextStyle>
    <a:defPPr>
      <a:defRPr lang="en-GB"/>
    </a:defPPr>
    <a:lvl1pPr algn="l" defTabSz="585788" rtl="0" eaLnBrk="0" fontAlgn="base" hangingPunct="0">
      <a:spcBef>
        <a:spcPct val="0"/>
      </a:spcBef>
      <a:spcAft>
        <a:spcPct val="0"/>
      </a:spcAft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595313" indent="-138113" algn="l" defTabSz="585788" rtl="0" eaLnBrk="0" fontAlgn="base" hangingPunct="0">
      <a:spcBef>
        <a:spcPct val="0"/>
      </a:spcBef>
      <a:spcAft>
        <a:spcPct val="0"/>
      </a:spcAft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1192213" indent="-277813" algn="l" defTabSz="585788" rtl="0" eaLnBrk="0" fontAlgn="base" hangingPunct="0">
      <a:spcBef>
        <a:spcPct val="0"/>
      </a:spcBef>
      <a:spcAft>
        <a:spcPct val="0"/>
      </a:spcAft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787525" indent="-415925" algn="l" defTabSz="585788" rtl="0" eaLnBrk="0" fontAlgn="base" hangingPunct="0">
      <a:spcBef>
        <a:spcPct val="0"/>
      </a:spcBef>
      <a:spcAft>
        <a:spcPct val="0"/>
      </a:spcAft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2384425" indent="-555625" algn="l" defTabSz="585788" rtl="0" eaLnBrk="0" fontAlgn="base" hangingPunct="0">
      <a:spcBef>
        <a:spcPct val="0"/>
      </a:spcBef>
      <a:spcAft>
        <a:spcPct val="0"/>
      </a:spcAft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3100" kern="1200">
        <a:solidFill>
          <a:schemeClr val="bg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450">
          <p15:clr>
            <a:srgbClr val="A4A3A4"/>
          </p15:clr>
        </p15:guide>
        <p15:guide id="2" pos="267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00000"/>
    <a:srgbClr val="CC0000"/>
    <a:srgbClr val="FFD5D5"/>
    <a:srgbClr val="FFCCFF"/>
    <a:srgbClr val="9C9C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Estilo Médio 1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0" autoAdjust="0"/>
  </p:normalViewPr>
  <p:slideViewPr>
    <p:cSldViewPr>
      <p:cViewPr>
        <p:scale>
          <a:sx n="10" d="100"/>
          <a:sy n="10" d="100"/>
        </p:scale>
        <p:origin x="2796" y="270"/>
      </p:cViewPr>
      <p:guideLst>
        <p:guide orient="horz" pos="2450"/>
        <p:guide pos="2676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55ED5989-F0CF-45A3-7734-A36207390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3CEB1872-10D6-EEBF-4DB9-2B80C676B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1330FEC6-19C2-0647-0C1A-ABFFBF300AB8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0583863" y="-11796713"/>
            <a:ext cx="9366250" cy="1248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826850B3-16BC-1487-7F1A-3ACA85F97783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58578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6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58578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6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58578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6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58578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6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58578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6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981401" algn="l" defTabSz="11925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577681" algn="l" defTabSz="11925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173962" algn="l" defTabSz="11925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770242" algn="l" defTabSz="11925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EABE133C-5B08-6F54-18C4-AD0807B482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6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86000"/>
              </a:lnSpc>
              <a:spcBef>
                <a:spcPct val="0"/>
              </a:spcBef>
            </a:pPr>
            <a:endParaRPr lang="pt-BR" altLang="pt-BR" sz="3100">
              <a:solidFill>
                <a:schemeClr val="bg1"/>
              </a:solidFill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A56ADC76-025C-8D20-3144-FA6102E1CCBA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11887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304" y="13421238"/>
            <a:ext cx="27543443" cy="9260743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608" y="24482281"/>
            <a:ext cx="22682835" cy="11043040"/>
          </a:xfrm>
        </p:spPr>
        <p:txBody>
          <a:bodyPr/>
          <a:lstStyle>
            <a:lvl1pPr marL="0" indent="0" algn="ctr">
              <a:buNone/>
              <a:defRPr/>
            </a:lvl1pPr>
            <a:lvl2pPr marL="596280" indent="0" algn="ctr">
              <a:buNone/>
              <a:defRPr/>
            </a:lvl2pPr>
            <a:lvl3pPr marL="1192560" indent="0" algn="ctr">
              <a:buNone/>
              <a:defRPr/>
            </a:lvl3pPr>
            <a:lvl4pPr marL="1788841" indent="0" algn="ctr">
              <a:buNone/>
              <a:defRPr/>
            </a:lvl4pPr>
            <a:lvl5pPr marL="2385121" indent="0" algn="ctr">
              <a:buNone/>
              <a:defRPr/>
            </a:lvl5pPr>
            <a:lvl6pPr marL="2981401" indent="0" algn="ctr">
              <a:buNone/>
              <a:defRPr/>
            </a:lvl6pPr>
            <a:lvl7pPr marL="3577681" indent="0" algn="ctr">
              <a:buNone/>
              <a:defRPr/>
            </a:lvl7pPr>
            <a:lvl8pPr marL="4173962" indent="0" algn="ctr">
              <a:buNone/>
              <a:defRPr/>
            </a:lvl8pPr>
            <a:lvl9pPr marL="4770242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8E251B-4779-AFAF-DA43-77B6B555BE4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DC5004-0E10-DBB4-DA2D-CA44269B3048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121FC3-20E3-142C-AEBA-E1EEA86C9564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05582-A2EC-4707-A686-C336C5106D4F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231254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4C95637-CC95-C94C-1C59-987247EEA05F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450654-FA1B-9CEB-7AAB-B57B4F10D698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E7AA94-DED9-6627-3661-A1145CA1B82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C1881-214B-46B7-BEFB-491CACD80FAB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175958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319" y="27764227"/>
            <a:ext cx="27543443" cy="8580230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319" y="18312653"/>
            <a:ext cx="27543443" cy="9451575"/>
          </a:xfrm>
        </p:spPr>
        <p:txBody>
          <a:bodyPr anchor="b"/>
          <a:lstStyle>
            <a:lvl1pPr marL="0" indent="0">
              <a:buNone/>
              <a:defRPr sz="2600"/>
            </a:lvl1pPr>
            <a:lvl2pPr marL="596280" indent="0">
              <a:buNone/>
              <a:defRPr sz="2300"/>
            </a:lvl2pPr>
            <a:lvl3pPr marL="1192560" indent="0">
              <a:buNone/>
              <a:defRPr sz="2100"/>
            </a:lvl3pPr>
            <a:lvl4pPr marL="1788841" indent="0">
              <a:buNone/>
              <a:defRPr sz="1800"/>
            </a:lvl4pPr>
            <a:lvl5pPr marL="2385121" indent="0">
              <a:buNone/>
              <a:defRPr sz="1800"/>
            </a:lvl5pPr>
            <a:lvl6pPr marL="2981401" indent="0">
              <a:buNone/>
              <a:defRPr sz="1800"/>
            </a:lvl6pPr>
            <a:lvl7pPr marL="3577681" indent="0">
              <a:buNone/>
              <a:defRPr sz="1800"/>
            </a:lvl7pPr>
            <a:lvl8pPr marL="4173962" indent="0">
              <a:buNone/>
              <a:defRPr sz="1800"/>
            </a:lvl8pPr>
            <a:lvl9pPr marL="4770242" indent="0">
              <a:buNone/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829208-DE85-EA22-0127-6118DB5B6C0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05386D-50D2-4DC8-4D4F-8CD3CCC183E8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1DEC16-5491-F224-BBCC-F705F56DABB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39E89-2514-4CEC-963E-2121E2330ACD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389900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430305" y="12481481"/>
            <a:ext cx="13696712" cy="2591891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71034" y="12481481"/>
            <a:ext cx="13698212" cy="2591891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642116D-A076-2FB2-335D-DF59FCE21BF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72AF0A48-081E-0B54-DD88-F13BEF238930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ECB86A92-98BA-5F03-C4E2-669BC186246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5E17B-D5CE-4C78-812C-13779F0ACCF9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4156679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3" y="1730089"/>
            <a:ext cx="29163645" cy="72012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9671212"/>
            <a:ext cx="14317790" cy="4030872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280" indent="0">
              <a:buNone/>
              <a:defRPr sz="2600" b="1"/>
            </a:lvl2pPr>
            <a:lvl3pPr marL="1192560" indent="0">
              <a:buNone/>
              <a:defRPr sz="2300" b="1"/>
            </a:lvl3pPr>
            <a:lvl4pPr marL="1788841" indent="0">
              <a:buNone/>
              <a:defRPr sz="2100" b="1"/>
            </a:lvl4pPr>
            <a:lvl5pPr marL="2385121" indent="0">
              <a:buNone/>
              <a:defRPr sz="2100" b="1"/>
            </a:lvl5pPr>
            <a:lvl6pPr marL="2981401" indent="0">
              <a:buNone/>
              <a:defRPr sz="2100" b="1"/>
            </a:lvl6pPr>
            <a:lvl7pPr marL="3577681" indent="0">
              <a:buNone/>
              <a:defRPr sz="2100" b="1"/>
            </a:lvl7pPr>
            <a:lvl8pPr marL="4173962" indent="0">
              <a:buNone/>
              <a:defRPr sz="2100" b="1"/>
            </a:lvl8pPr>
            <a:lvl9pPr marL="4770242" indent="0">
              <a:buNone/>
              <a:defRPr sz="21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203" y="13702085"/>
            <a:ext cx="14317790" cy="24892747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61558" y="9671212"/>
            <a:ext cx="14322290" cy="4030872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280" indent="0">
              <a:buNone/>
              <a:defRPr sz="2600" b="1"/>
            </a:lvl2pPr>
            <a:lvl3pPr marL="1192560" indent="0">
              <a:buNone/>
              <a:defRPr sz="2300" b="1"/>
            </a:lvl3pPr>
            <a:lvl4pPr marL="1788841" indent="0">
              <a:buNone/>
              <a:defRPr sz="2100" b="1"/>
            </a:lvl4pPr>
            <a:lvl5pPr marL="2385121" indent="0">
              <a:buNone/>
              <a:defRPr sz="2100" b="1"/>
            </a:lvl5pPr>
            <a:lvl6pPr marL="2981401" indent="0">
              <a:buNone/>
              <a:defRPr sz="2100" b="1"/>
            </a:lvl6pPr>
            <a:lvl7pPr marL="3577681" indent="0">
              <a:buNone/>
              <a:defRPr sz="2100" b="1"/>
            </a:lvl7pPr>
            <a:lvl8pPr marL="4173962" indent="0">
              <a:buNone/>
              <a:defRPr sz="2100" b="1"/>
            </a:lvl8pPr>
            <a:lvl9pPr marL="4770242" indent="0">
              <a:buNone/>
              <a:defRPr sz="21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61558" y="13702085"/>
            <a:ext cx="14322290" cy="24892747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F6BA74F-65B4-F530-4BC3-A92E3B6EDB4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40E50503-74B9-68EF-53BC-2912A41BCB01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8B4E3490-0C62-BDC9-2B84-CB9B370EC91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74DF3-5C57-4F61-A545-B520679F8E1A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4238333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FC907FC-0BAD-0AB1-FD69-7875B98EA2BF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D273086-211C-E040-D3FD-76359944E89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DBB9CBA-9C85-42B1-84D8-C214A4248CB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00D67-02C9-43B4-8AD4-EF1CD57A8A75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15641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937E411F-C363-63EA-37DD-73136425367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76296DA-E650-582F-21DE-F17B5D40DB8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03A1B16-8984-67AE-CEA1-D22E42CC94FA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EA00E-52B9-4884-84CB-EF5C889FDF4A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453512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4" y="1721087"/>
            <a:ext cx="10660332" cy="7320020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9085" y="1721088"/>
            <a:ext cx="18114763" cy="36873744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204" y="9041107"/>
            <a:ext cx="10660332" cy="29553725"/>
          </a:xfrm>
        </p:spPr>
        <p:txBody>
          <a:bodyPr/>
          <a:lstStyle>
            <a:lvl1pPr marL="0" indent="0">
              <a:buNone/>
              <a:defRPr sz="1800"/>
            </a:lvl1pPr>
            <a:lvl2pPr marL="596280" indent="0">
              <a:buNone/>
              <a:defRPr sz="1600"/>
            </a:lvl2pPr>
            <a:lvl3pPr marL="1192560" indent="0">
              <a:buNone/>
              <a:defRPr sz="1300"/>
            </a:lvl3pPr>
            <a:lvl4pPr marL="1788841" indent="0">
              <a:buNone/>
              <a:defRPr sz="1200"/>
            </a:lvl4pPr>
            <a:lvl5pPr marL="2385121" indent="0">
              <a:buNone/>
              <a:defRPr sz="1200"/>
            </a:lvl5pPr>
            <a:lvl6pPr marL="2981401" indent="0">
              <a:buNone/>
              <a:defRPr sz="1200"/>
            </a:lvl6pPr>
            <a:lvl7pPr marL="3577681" indent="0">
              <a:buNone/>
              <a:defRPr sz="1200"/>
            </a:lvl7pPr>
            <a:lvl8pPr marL="4173962" indent="0">
              <a:buNone/>
              <a:defRPr sz="1200"/>
            </a:lvl8pPr>
            <a:lvl9pPr marL="4770242" indent="0">
              <a:buNone/>
              <a:defRPr sz="12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2042406-4623-86B3-A160-AC56A072753C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0AE2D05-8663-D604-B970-796B64D343AD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FAADD0B-103E-FB5C-96AC-01CD713D1D9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D12BA-AFA3-4777-82F1-C3241FA16A21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418707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1794" y="30243240"/>
            <a:ext cx="19442430" cy="3571795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794" y="3859843"/>
            <a:ext cx="19442430" cy="25924320"/>
          </a:xfrm>
        </p:spPr>
        <p:txBody>
          <a:bodyPr/>
          <a:lstStyle>
            <a:lvl1pPr marL="0" indent="0">
              <a:buNone/>
              <a:defRPr sz="4200"/>
            </a:lvl1pPr>
            <a:lvl2pPr marL="596280" indent="0">
              <a:buNone/>
              <a:defRPr sz="3700"/>
            </a:lvl2pPr>
            <a:lvl3pPr marL="1192560" indent="0">
              <a:buNone/>
              <a:defRPr sz="3100"/>
            </a:lvl3pPr>
            <a:lvl4pPr marL="1788841" indent="0">
              <a:buNone/>
              <a:defRPr sz="2600"/>
            </a:lvl4pPr>
            <a:lvl5pPr marL="2385121" indent="0">
              <a:buNone/>
              <a:defRPr sz="2600"/>
            </a:lvl5pPr>
            <a:lvl6pPr marL="2981401" indent="0">
              <a:buNone/>
              <a:defRPr sz="2600"/>
            </a:lvl6pPr>
            <a:lvl7pPr marL="3577681" indent="0">
              <a:buNone/>
              <a:defRPr sz="2600"/>
            </a:lvl7pPr>
            <a:lvl8pPr marL="4173962" indent="0">
              <a:buNone/>
              <a:defRPr sz="2600"/>
            </a:lvl8pPr>
            <a:lvl9pPr marL="4770242" indent="0">
              <a:buNone/>
              <a:defRPr sz="26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1794" y="33815036"/>
            <a:ext cx="19442430" cy="5069645"/>
          </a:xfrm>
        </p:spPr>
        <p:txBody>
          <a:bodyPr/>
          <a:lstStyle>
            <a:lvl1pPr marL="0" indent="0">
              <a:buNone/>
              <a:defRPr sz="1800"/>
            </a:lvl1pPr>
            <a:lvl2pPr marL="596280" indent="0">
              <a:buNone/>
              <a:defRPr sz="1600"/>
            </a:lvl2pPr>
            <a:lvl3pPr marL="1192560" indent="0">
              <a:buNone/>
              <a:defRPr sz="1300"/>
            </a:lvl3pPr>
            <a:lvl4pPr marL="1788841" indent="0">
              <a:buNone/>
              <a:defRPr sz="1200"/>
            </a:lvl4pPr>
            <a:lvl5pPr marL="2385121" indent="0">
              <a:buNone/>
              <a:defRPr sz="1200"/>
            </a:lvl5pPr>
            <a:lvl6pPr marL="2981401" indent="0">
              <a:buNone/>
              <a:defRPr sz="1200"/>
            </a:lvl6pPr>
            <a:lvl7pPr marL="3577681" indent="0">
              <a:buNone/>
              <a:defRPr sz="1200"/>
            </a:lvl7pPr>
            <a:lvl8pPr marL="4173962" indent="0">
              <a:buNone/>
              <a:defRPr sz="1200"/>
            </a:lvl8pPr>
            <a:lvl9pPr marL="4770242" indent="0">
              <a:buNone/>
              <a:defRPr sz="12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88A0F8F-D4AE-A67E-4078-7E9ED5AB7D24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10A27D13-14E3-034F-639A-9B57DB509DC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1DE5C0D-3DCF-7933-CD41-A556DD6672AF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3E7B6-88AD-4578-85D2-466FEB7DAF33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74954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C5D557-586D-9FC1-C364-38D27AAE271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F6C32E-5E30-CE4C-41B1-C5A0848EE007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9AEF62-2E40-73B1-E2C2-A789ABDDD71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CA470-82DB-4954-AF69-0C9613D6E874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3429780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084885" y="3766229"/>
            <a:ext cx="6884361" cy="34634171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430304" y="3766229"/>
            <a:ext cx="20510564" cy="34634171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4C954D-1918-10B1-8AC1-21B1B305C2F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202AF5-962A-239F-2F10-082CCEAE371F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A3B626-6F89-C019-958E-21EAABA590C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461D93-A5FA-468B-9A49-3A8D0CC4F7DE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206025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BB9FD79D-DE71-8745-63CC-24460F934C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430463" y="3765550"/>
            <a:ext cx="27538362" cy="734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539469" tIns="269969" rIns="539469" bIns="26996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título de texto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F70AD8ED-5C62-87A8-44AA-782701B4F6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430463" y="12480925"/>
            <a:ext cx="27538362" cy="259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539469" tIns="269969" rIns="539469" bIns="2699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em estrutura de tópicos</a:t>
            </a:r>
          </a:p>
          <a:p>
            <a:pPr lvl="1"/>
            <a:r>
              <a:rPr lang="en-GB" altLang="pt-BR"/>
              <a:t>Segundo Nível da Estrutura de Tópicos</a:t>
            </a:r>
          </a:p>
          <a:p>
            <a:pPr lvl="2"/>
            <a:r>
              <a:rPr lang="en-GB" altLang="pt-BR"/>
              <a:t>Terceiro Nível da Estrutura de Tópicos</a:t>
            </a:r>
          </a:p>
          <a:p>
            <a:pPr lvl="3"/>
            <a:r>
              <a:rPr lang="en-GB" altLang="pt-BR"/>
              <a:t>Quarto Nível da Estrutura de Tópicos</a:t>
            </a:r>
          </a:p>
          <a:p>
            <a:pPr lvl="4"/>
            <a:r>
              <a:rPr lang="en-GB" altLang="pt-BR"/>
              <a:t>Quinto Nível da Estrutura de Tópicos</a:t>
            </a:r>
          </a:p>
          <a:p>
            <a:pPr lvl="4"/>
            <a:r>
              <a:rPr lang="en-GB" altLang="pt-BR"/>
              <a:t>Sexto Nível da Estrutura de Tópicos</a:t>
            </a:r>
          </a:p>
          <a:p>
            <a:pPr lvl="4"/>
            <a:r>
              <a:rPr lang="en-GB" altLang="pt-BR"/>
              <a:t>Sétimo Nível da Estrutura de Tópicos</a:t>
            </a:r>
          </a:p>
          <a:p>
            <a:pPr lvl="4"/>
            <a:r>
              <a:rPr lang="en-GB" altLang="pt-BR"/>
              <a:t>Oitavo Nível da Estrutura de Tópicos</a:t>
            </a:r>
          </a:p>
          <a:p>
            <a:pPr lvl="4"/>
            <a:r>
              <a:rPr lang="en-GB" altLang="pt-BR"/>
              <a:t>Nono Nível da Estrutura de Tópicos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B41F332-BB28-798D-DD09-64F8D5FBFF03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2430463" y="39366825"/>
            <a:ext cx="6746875" cy="2874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539469" tIns="269969" rIns="539469" bIns="269969" numCol="1" anchor="t" anchorCtr="0" compatLnSpc="1">
            <a:prstTxWarp prst="textNoShape">
              <a:avLst/>
            </a:prstTxWarp>
          </a:bodyPr>
          <a:lstStyle>
            <a:lvl1pPr defTabSz="585929" eaLnBrk="1" hangingPunct="1">
              <a:lnSpc>
                <a:spcPct val="100000"/>
              </a:lnSpc>
              <a:buClr>
                <a:srgbClr val="F00800"/>
              </a:buClr>
              <a:buSzPct val="100000"/>
              <a:buFont typeface="Times New Roman" pitchFamily="18" charset="0"/>
              <a:buNone/>
              <a:tabLst>
                <a:tab pos="0" algn="l"/>
                <a:tab pos="583858" algn="l"/>
                <a:tab pos="1169787" algn="l"/>
                <a:tab pos="1755714" algn="l"/>
                <a:tab pos="2341643" algn="l"/>
                <a:tab pos="2927570" algn="l"/>
                <a:tab pos="3513499" algn="l"/>
                <a:tab pos="4099427" algn="l"/>
                <a:tab pos="4685355" algn="l"/>
                <a:tab pos="5271283" algn="l"/>
                <a:tab pos="5857212" algn="l"/>
                <a:tab pos="6443139" algn="l"/>
                <a:tab pos="7029068" algn="l"/>
                <a:tab pos="7614996" algn="l"/>
                <a:tab pos="8200924" algn="l"/>
                <a:tab pos="8786852" algn="l"/>
                <a:tab pos="9372781" algn="l"/>
                <a:tab pos="9958708" algn="l"/>
                <a:tab pos="10544637" algn="l"/>
                <a:tab pos="11130564" algn="l"/>
                <a:tab pos="11716493" algn="l"/>
              </a:tabLst>
              <a:defRPr sz="8200">
                <a:solidFill>
                  <a:srgbClr val="000000"/>
                </a:solidFill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12E5BBC-68E0-CE5F-83C1-08B7C2205E7C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11071225" y="39366825"/>
            <a:ext cx="10256838" cy="2874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539469" tIns="269969" rIns="539469" bIns="269969" numCol="1" anchor="t" anchorCtr="0" compatLnSpc="1">
            <a:prstTxWarp prst="textNoShape">
              <a:avLst/>
            </a:prstTxWarp>
          </a:bodyPr>
          <a:lstStyle>
            <a:lvl1pPr algn="ctr" defTabSz="585929" eaLnBrk="1" hangingPunct="1">
              <a:lnSpc>
                <a:spcPct val="100000"/>
              </a:lnSpc>
              <a:buClr>
                <a:srgbClr val="F00800"/>
              </a:buClr>
              <a:buSzPct val="100000"/>
              <a:buFont typeface="Times New Roman" pitchFamily="18" charset="0"/>
              <a:buNone/>
              <a:tabLst>
                <a:tab pos="0" algn="l"/>
                <a:tab pos="583858" algn="l"/>
                <a:tab pos="1169787" algn="l"/>
                <a:tab pos="1755714" algn="l"/>
                <a:tab pos="2341643" algn="l"/>
                <a:tab pos="2927570" algn="l"/>
                <a:tab pos="3513499" algn="l"/>
                <a:tab pos="4099427" algn="l"/>
                <a:tab pos="4685355" algn="l"/>
                <a:tab pos="5271283" algn="l"/>
                <a:tab pos="5857212" algn="l"/>
                <a:tab pos="6443139" algn="l"/>
                <a:tab pos="7029068" algn="l"/>
                <a:tab pos="7614996" algn="l"/>
                <a:tab pos="8200924" algn="l"/>
                <a:tab pos="8786852" algn="l"/>
                <a:tab pos="9372781" algn="l"/>
                <a:tab pos="9958708" algn="l"/>
                <a:tab pos="10544637" algn="l"/>
                <a:tab pos="11130564" algn="l"/>
                <a:tab pos="11716493" algn="l"/>
                <a:tab pos="12273435" algn="l"/>
                <a:tab pos="13217545" algn="l"/>
              </a:tabLst>
              <a:defRPr sz="8200">
                <a:solidFill>
                  <a:srgbClr val="000000"/>
                </a:solidFill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E746AC5-7AB9-2083-A903-F951745CA3F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23223538" y="39366825"/>
            <a:ext cx="6745287" cy="2874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539469" tIns="269969" rIns="539469" bIns="269969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F00800"/>
              </a:buClr>
              <a:buSzPct val="100000"/>
              <a:buFont typeface="Times New Roman" panose="02020603050405020304" pitchFamily="18" charset="0"/>
              <a:buNone/>
              <a:defRPr sz="8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D81EB1D-54B8-4B80-B479-77F6DBE802DB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85788" rtl="0" eaLnBrk="0" fontAlgn="base" hangingPunct="0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6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585788" rtl="0" eaLnBrk="0" fontAlgn="base" hangingPunct="0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6000">
          <a:solidFill>
            <a:srgbClr val="000000"/>
          </a:solidFill>
          <a:latin typeface="Times New Roman" pitchFamily="18" charset="0"/>
        </a:defRPr>
      </a:lvl2pPr>
      <a:lvl3pPr algn="ctr" defTabSz="585788" rtl="0" eaLnBrk="0" fontAlgn="base" hangingPunct="0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6000">
          <a:solidFill>
            <a:srgbClr val="000000"/>
          </a:solidFill>
          <a:latin typeface="Times New Roman" pitchFamily="18" charset="0"/>
        </a:defRPr>
      </a:lvl3pPr>
      <a:lvl4pPr algn="ctr" defTabSz="585788" rtl="0" eaLnBrk="0" fontAlgn="base" hangingPunct="0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6000">
          <a:solidFill>
            <a:srgbClr val="000000"/>
          </a:solidFill>
          <a:latin typeface="Times New Roman" pitchFamily="18" charset="0"/>
        </a:defRPr>
      </a:lvl4pPr>
      <a:lvl5pPr algn="ctr" defTabSz="585788" rtl="0" eaLnBrk="0" fontAlgn="base" hangingPunct="0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6000">
          <a:solidFill>
            <a:srgbClr val="000000"/>
          </a:solidFill>
          <a:latin typeface="Times New Roman" pitchFamily="18" charset="0"/>
        </a:defRPr>
      </a:lvl5pPr>
      <a:lvl6pPr marL="596280" algn="ctr" defTabSz="585929" rtl="0" fontAlgn="base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0">
          <a:solidFill>
            <a:srgbClr val="000000"/>
          </a:solidFill>
          <a:latin typeface="Times New Roman" pitchFamily="18" charset="0"/>
        </a:defRPr>
      </a:lvl6pPr>
      <a:lvl7pPr marL="1192560" algn="ctr" defTabSz="585929" rtl="0" fontAlgn="base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0">
          <a:solidFill>
            <a:srgbClr val="000000"/>
          </a:solidFill>
          <a:latin typeface="Times New Roman" pitchFamily="18" charset="0"/>
        </a:defRPr>
      </a:lvl7pPr>
      <a:lvl8pPr marL="1788841" algn="ctr" defTabSz="585929" rtl="0" fontAlgn="base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0">
          <a:solidFill>
            <a:srgbClr val="000000"/>
          </a:solidFill>
          <a:latin typeface="Times New Roman" pitchFamily="18" charset="0"/>
        </a:defRPr>
      </a:lvl8pPr>
      <a:lvl9pPr marL="2385121" algn="ctr" defTabSz="585929" rtl="0" fontAlgn="base">
        <a:lnSpc>
          <a:spcPct val="86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0">
          <a:solidFill>
            <a:srgbClr val="000000"/>
          </a:solidFill>
          <a:latin typeface="Times New Roman" pitchFamily="18" charset="0"/>
        </a:defRPr>
      </a:lvl9pPr>
    </p:titleStyle>
    <p:bodyStyle>
      <a:lvl1pPr marL="2016125" indent="-2016125" algn="l" defTabSz="585788" rtl="0" eaLnBrk="0" fontAlgn="base" hangingPunct="0">
        <a:lnSpc>
          <a:spcPct val="86000"/>
        </a:lnSpc>
        <a:spcBef>
          <a:spcPts val="472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18900">
          <a:solidFill>
            <a:srgbClr val="000000"/>
          </a:solidFill>
          <a:latin typeface="+mn-lt"/>
          <a:ea typeface="+mn-ea"/>
          <a:cs typeface="+mn-cs"/>
        </a:defRPr>
      </a:lvl1pPr>
      <a:lvl2pPr marL="4376738" indent="-1681163" algn="l" defTabSz="585788" rtl="0" eaLnBrk="0" fontAlgn="base" hangingPunct="0">
        <a:lnSpc>
          <a:spcPct val="86000"/>
        </a:lnSpc>
        <a:spcBef>
          <a:spcPts val="413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16600">
          <a:solidFill>
            <a:srgbClr val="000000"/>
          </a:solidFill>
          <a:latin typeface="+mn-lt"/>
        </a:defRPr>
      </a:lvl2pPr>
      <a:lvl3pPr marL="6735763" indent="-1347788" algn="l" defTabSz="585788" rtl="0" eaLnBrk="0" fontAlgn="base" hangingPunct="0">
        <a:lnSpc>
          <a:spcPct val="86000"/>
        </a:lnSpc>
        <a:spcBef>
          <a:spcPts val="3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14200">
          <a:solidFill>
            <a:srgbClr val="000000"/>
          </a:solidFill>
          <a:latin typeface="+mn-lt"/>
        </a:defRPr>
      </a:lvl3pPr>
      <a:lvl4pPr marL="9434513" indent="-1343025" algn="l" defTabSz="585788" rtl="0" eaLnBrk="0" fontAlgn="base" hangingPunct="0">
        <a:lnSpc>
          <a:spcPct val="86000"/>
        </a:lnSpc>
        <a:spcBef>
          <a:spcPts val="293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11700">
          <a:solidFill>
            <a:srgbClr val="000000"/>
          </a:solidFill>
          <a:latin typeface="+mn-lt"/>
        </a:defRPr>
      </a:lvl4pPr>
      <a:lvl5pPr marL="12131675" indent="-1343025" algn="l" defTabSz="585788" rtl="0" eaLnBrk="0" fontAlgn="base" hangingPunct="0">
        <a:lnSpc>
          <a:spcPct val="86000"/>
        </a:lnSpc>
        <a:spcBef>
          <a:spcPts val="293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11700">
          <a:solidFill>
            <a:srgbClr val="000000"/>
          </a:solidFill>
          <a:latin typeface="+mn-lt"/>
        </a:defRPr>
      </a:lvl5pPr>
      <a:lvl6pPr marL="12728927" indent="-1343702" algn="l" defTabSz="585929" rtl="0" fontAlgn="base">
        <a:lnSpc>
          <a:spcPct val="86000"/>
        </a:lnSpc>
        <a:spcBef>
          <a:spcPts val="2934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1700">
          <a:solidFill>
            <a:srgbClr val="000000"/>
          </a:solidFill>
          <a:latin typeface="+mn-lt"/>
        </a:defRPr>
      </a:lvl6pPr>
      <a:lvl7pPr marL="13325207" indent="-1343702" algn="l" defTabSz="585929" rtl="0" fontAlgn="base">
        <a:lnSpc>
          <a:spcPct val="86000"/>
        </a:lnSpc>
        <a:spcBef>
          <a:spcPts val="2934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1700">
          <a:solidFill>
            <a:srgbClr val="000000"/>
          </a:solidFill>
          <a:latin typeface="+mn-lt"/>
        </a:defRPr>
      </a:lvl7pPr>
      <a:lvl8pPr marL="13921487" indent="-1343702" algn="l" defTabSz="585929" rtl="0" fontAlgn="base">
        <a:lnSpc>
          <a:spcPct val="86000"/>
        </a:lnSpc>
        <a:spcBef>
          <a:spcPts val="2934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1700">
          <a:solidFill>
            <a:srgbClr val="000000"/>
          </a:solidFill>
          <a:latin typeface="+mn-lt"/>
        </a:defRPr>
      </a:lvl8pPr>
      <a:lvl9pPr marL="14517768" indent="-1343702" algn="l" defTabSz="585929" rtl="0" fontAlgn="base">
        <a:lnSpc>
          <a:spcPct val="86000"/>
        </a:lnSpc>
        <a:spcBef>
          <a:spcPts val="2934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1700">
          <a:solidFill>
            <a:srgbClr val="000000"/>
          </a:solidFill>
          <a:latin typeface="+mn-lt"/>
        </a:defRPr>
      </a:lvl9pPr>
    </p:bodyStyle>
    <p:otherStyle>
      <a:defPPr>
        <a:defRPr lang="pt-BR"/>
      </a:defPPr>
      <a:lvl1pPr marL="0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96280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560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88841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5121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81401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77681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73962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70242" algn="l" defTabSz="119256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Relationship Id="rId9" Type="http://schemas.openxmlformats.org/officeDocument/2006/relationships/image" Target="../media/image7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Imagem 54">
            <a:extLst>
              <a:ext uri="{FF2B5EF4-FFF2-40B4-BE49-F238E27FC236}">
                <a16:creationId xmlns:a16="http://schemas.microsoft.com/office/drawing/2014/main" id="{E5572FF3-85C6-9204-7619-60378E6157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9317" y="72308"/>
            <a:ext cx="5003596" cy="1951655"/>
          </a:xfrm>
          <a:prstGeom prst="rect">
            <a:avLst/>
          </a:prstGeom>
        </p:spPr>
      </p:pic>
      <p:sp>
        <p:nvSpPr>
          <p:cNvPr id="3073" name="Text Box 1">
            <a:extLst>
              <a:ext uri="{FF2B5EF4-FFF2-40B4-BE49-F238E27FC236}">
                <a16:creationId xmlns:a16="http://schemas.microsoft.com/office/drawing/2014/main" id="{493F818E-9941-DAC8-8B0E-B09474908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3220" y="627036"/>
            <a:ext cx="21666549" cy="21801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147427" tIns="73713" rIns="147427" bIns="73713">
            <a:spAutoFit/>
          </a:bodyPr>
          <a:lstStyle/>
          <a:p>
            <a:pPr algn="ctr" defTabSz="585929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583858" algn="l"/>
                <a:tab pos="1169787" algn="l"/>
                <a:tab pos="1755714" algn="l"/>
                <a:tab pos="2341643" algn="l"/>
                <a:tab pos="2927570" algn="l"/>
                <a:tab pos="3513499" algn="l"/>
                <a:tab pos="4099427" algn="l"/>
                <a:tab pos="4685355" algn="l"/>
                <a:tab pos="5271283" algn="l"/>
                <a:tab pos="5857212" algn="l"/>
                <a:tab pos="6443139" algn="l"/>
                <a:tab pos="7029068" algn="l"/>
                <a:tab pos="7614996" algn="l"/>
                <a:tab pos="8200924" algn="l"/>
                <a:tab pos="8786852" algn="l"/>
                <a:tab pos="9372781" algn="l"/>
                <a:tab pos="9958708" algn="l"/>
                <a:tab pos="10544637" algn="l"/>
                <a:tab pos="11130564" algn="l"/>
                <a:tab pos="11716493" algn="l"/>
                <a:tab pos="12273435" algn="l"/>
                <a:tab pos="13217545" algn="l"/>
                <a:tab pos="14161656" algn="l"/>
                <a:tab pos="15105766" algn="l"/>
                <a:tab pos="16049876" algn="l"/>
                <a:tab pos="16993987" algn="l"/>
                <a:tab pos="17938097" algn="l"/>
                <a:tab pos="18882208" algn="l"/>
                <a:tab pos="19826318" algn="l"/>
                <a:tab pos="20770428" algn="l"/>
                <a:tab pos="21714539" algn="l"/>
              </a:tabLst>
              <a:defRPr/>
            </a:pPr>
            <a:r>
              <a:rPr lang="pt-BR" sz="6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Verdana" pitchFamily="34" charset="0"/>
              </a:rPr>
              <a:t>Estudo dos Aditivos Aplicados aos Biopolímeros a Partir do Amido </a:t>
            </a:r>
          </a:p>
        </p:txBody>
      </p:sp>
      <p:sp>
        <p:nvSpPr>
          <p:cNvPr id="3075" name="Text Box 2">
            <a:extLst>
              <a:ext uri="{FF2B5EF4-FFF2-40B4-BE49-F238E27FC236}">
                <a16:creationId xmlns:a16="http://schemas.microsoft.com/office/drawing/2014/main" id="{0519828D-40BD-376D-D792-E04E39DFC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867" y="2975862"/>
            <a:ext cx="31152858" cy="422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147427" tIns="73713" rIns="147427" bIns="73713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  <a:tab pos="21713825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4000" b="1" dirty="0">
                <a:solidFill>
                  <a:schemeClr val="tx1"/>
                </a:solidFill>
                <a:latin typeface="Arial" panose="020B0604020202020204" pitchFamily="34" charset="0"/>
              </a:rPr>
              <a:t>Centro Estadual de Educação Tecnológica Paula Souza – CEETEPS</a:t>
            </a:r>
            <a:br>
              <a:rPr lang="pt-BR" altLang="pt-BR" sz="4000" b="1" dirty="0">
                <a:solidFill>
                  <a:schemeClr val="tx1"/>
                </a:solidFill>
                <a:latin typeface="Arial" panose="020B0604020202020204" pitchFamily="34" charset="0"/>
              </a:rPr>
            </a:br>
            <a:r>
              <a:rPr lang="pt-BR" altLang="pt-BR" sz="4000" b="1" dirty="0">
                <a:solidFill>
                  <a:schemeClr val="tx1"/>
                </a:solidFill>
                <a:latin typeface="Arial" panose="020B0604020202020204" pitchFamily="34" charset="0"/>
              </a:rPr>
              <a:t> ETEC Trajano Camargo - Limeira – SP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pt-BR" altLang="pt-BR" sz="4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5400" b="1" dirty="0">
                <a:solidFill>
                  <a:schemeClr val="tx1"/>
                </a:solidFill>
                <a:latin typeface="Arial" panose="020B0604020202020204" pitchFamily="34" charset="0"/>
              </a:rPr>
              <a:t>EDUARDA ALVES DE OLIVEIRA; ERIC BRANDET CIDADE; KATHELLEN DA SILVA OLIVEIRA 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pt-BR" altLang="pt-BR" sz="4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4400" b="1" dirty="0">
                <a:solidFill>
                  <a:schemeClr val="tx1"/>
                </a:solidFill>
                <a:latin typeface="Arial" panose="020B0604020202020204" pitchFamily="34" charset="0"/>
              </a:rPr>
              <a:t>Orientadora: </a:t>
            </a:r>
            <a:r>
              <a:rPr lang="pt-BR" altLang="pt-BR" sz="4400" dirty="0" err="1">
                <a:solidFill>
                  <a:schemeClr val="tx1"/>
                </a:solidFill>
                <a:latin typeface="Arial" panose="020B0604020202020204" pitchFamily="34" charset="0"/>
              </a:rPr>
              <a:t>Dr</a:t>
            </a:r>
            <a:r>
              <a:rPr lang="pt-BR" altLang="pt-BR" sz="4400" dirty="0">
                <a:solidFill>
                  <a:schemeClr val="tx1"/>
                </a:solidFill>
                <a:latin typeface="Arial" panose="020B0604020202020204" pitchFamily="34" charset="0"/>
              </a:rPr>
              <a:t>ª. Gislaine Aparecida </a:t>
            </a:r>
            <a:r>
              <a:rPr lang="pt-BR" altLang="pt-BR" sz="4400" dirty="0" err="1">
                <a:solidFill>
                  <a:schemeClr val="tx1"/>
                </a:solidFill>
                <a:latin typeface="Arial" panose="020B0604020202020204" pitchFamily="34" charset="0"/>
              </a:rPr>
              <a:t>Barana</a:t>
            </a:r>
            <a:r>
              <a:rPr lang="pt-BR" altLang="pt-BR" sz="44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pt-BR" altLang="pt-BR" sz="4400" dirty="0" err="1">
                <a:solidFill>
                  <a:schemeClr val="tx1"/>
                </a:solidFill>
                <a:latin typeface="Arial" panose="020B0604020202020204" pitchFamily="34" charset="0"/>
              </a:rPr>
              <a:t>Delbianco</a:t>
            </a:r>
            <a:endParaRPr lang="pt-BR" altLang="pt-BR" sz="4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4400" b="1" dirty="0">
                <a:solidFill>
                  <a:schemeClr val="tx1"/>
                </a:solidFill>
                <a:latin typeface="Arial" panose="020B0604020202020204" pitchFamily="34" charset="0"/>
              </a:rPr>
              <a:t>Coorientador: </a:t>
            </a:r>
            <a:r>
              <a:rPr lang="pt-BR" altLang="pt-BR" sz="4400" dirty="0" err="1">
                <a:solidFill>
                  <a:schemeClr val="tx1"/>
                </a:solidFill>
                <a:latin typeface="Arial" panose="020B0604020202020204" pitchFamily="34" charset="0"/>
              </a:rPr>
              <a:t>Dr</a:t>
            </a:r>
            <a:r>
              <a:rPr lang="pt-BR" altLang="pt-BR" sz="4400" dirty="0">
                <a:solidFill>
                  <a:schemeClr val="tx1"/>
                </a:solidFill>
                <a:latin typeface="Arial" panose="020B0604020202020204" pitchFamily="34" charset="0"/>
              </a:rPr>
              <a:t>° Ricardo Francischette Jacob</a:t>
            </a:r>
          </a:p>
        </p:txBody>
      </p:sp>
      <p:sp>
        <p:nvSpPr>
          <p:cNvPr id="3077" name="Text Box 4">
            <a:extLst>
              <a:ext uri="{FF2B5EF4-FFF2-40B4-BE49-F238E27FC236}">
                <a16:creationId xmlns:a16="http://schemas.microsoft.com/office/drawing/2014/main" id="{4FA2AC35-0F7E-FAEE-EF4F-0AC79C659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35400" y="38540905"/>
            <a:ext cx="15657513" cy="113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7427" tIns="73713" rIns="147427" bIns="73713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  <a:tab pos="12272963" algn="l"/>
                <a:tab pos="13217525" algn="l"/>
                <a:tab pos="14160500" algn="l"/>
                <a:tab pos="15105063" algn="l"/>
                <a:tab pos="16049625" algn="l"/>
                <a:tab pos="16992600" algn="l"/>
                <a:tab pos="17937163" algn="l"/>
                <a:tab pos="18881725" algn="l"/>
                <a:tab pos="19826288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800" dirty="0" err="1">
                <a:latin typeface="Arial" panose="020B0604020202020204" pitchFamily="34" charset="0"/>
              </a:rPr>
              <a:t>Afinko</a:t>
            </a:r>
            <a:r>
              <a:rPr lang="pt-BR" altLang="pt-BR" sz="3200" dirty="0">
                <a:latin typeface="Arial" panose="020B0604020202020204" pitchFamily="34" charset="0"/>
              </a:rPr>
              <a:t> Polímeros. “O que é aditivação ?” 2020. Disponível em: https://afinkopolimeros.com.br/o-que-e-aditivacao/ Acesso em 02 de março de 2022.</a:t>
            </a:r>
          </a:p>
        </p:txBody>
      </p:sp>
      <p:sp>
        <p:nvSpPr>
          <p:cNvPr id="3078" name="Rectangle 11">
            <a:extLst>
              <a:ext uri="{FF2B5EF4-FFF2-40B4-BE49-F238E27FC236}">
                <a16:creationId xmlns:a16="http://schemas.microsoft.com/office/drawing/2014/main" id="{9085D3FA-CF92-9831-BB7E-3FDA6096C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3213" y="50091975"/>
            <a:ext cx="1825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582613" algn="l"/>
                <a:tab pos="1168400" algn="l"/>
                <a:tab pos="1754188" algn="l"/>
                <a:tab pos="2341563" algn="l"/>
                <a:tab pos="2927350" algn="l"/>
                <a:tab pos="3513138" algn="l"/>
                <a:tab pos="4098925" algn="l"/>
                <a:tab pos="4684713" algn="l"/>
                <a:tab pos="5270500" algn="l"/>
                <a:tab pos="5856288" algn="l"/>
                <a:tab pos="6442075" algn="l"/>
                <a:tab pos="7027863" algn="l"/>
                <a:tab pos="7613650" algn="l"/>
                <a:tab pos="8199438" algn="l"/>
                <a:tab pos="8786813" algn="l"/>
                <a:tab pos="9372600" algn="l"/>
                <a:tab pos="9958388" algn="l"/>
                <a:tab pos="10544175" algn="l"/>
                <a:tab pos="11129963" algn="l"/>
                <a:tab pos="11715750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010000"/>
              </a:buClr>
              <a:buFont typeface="Times New Roman" panose="02020603050405020304" pitchFamily="18" charset="0"/>
              <a:buNone/>
            </a:pPr>
            <a:r>
              <a:rPr lang="en-GB" altLang="pt-BR" sz="5700">
                <a:solidFill>
                  <a:srgbClr val="010000"/>
                </a:solidFill>
              </a:rPr>
              <a:t> </a:t>
            </a:r>
          </a:p>
        </p:txBody>
      </p:sp>
      <p:sp>
        <p:nvSpPr>
          <p:cNvPr id="3079" name="Text Box 15">
            <a:extLst>
              <a:ext uri="{FF2B5EF4-FFF2-40B4-BE49-F238E27FC236}">
                <a16:creationId xmlns:a16="http://schemas.microsoft.com/office/drawing/2014/main" id="{1A02C006-3955-B563-6D10-A1045EFAB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6963" y="8882063"/>
            <a:ext cx="174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19256" tIns="59628" rIns="119256" bIns="59628" anchor="ctr"/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3100">
              <a:solidFill>
                <a:schemeClr val="bg1"/>
              </a:solidFill>
            </a:endParaRPr>
          </a:p>
        </p:txBody>
      </p:sp>
      <p:sp>
        <p:nvSpPr>
          <p:cNvPr id="3080" name="Text Box 16">
            <a:extLst>
              <a:ext uri="{FF2B5EF4-FFF2-40B4-BE49-F238E27FC236}">
                <a16:creationId xmlns:a16="http://schemas.microsoft.com/office/drawing/2014/main" id="{FFC4FCA3-23DA-C70D-0BD3-5C4FC4058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35888" y="9142413"/>
            <a:ext cx="1730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19256" tIns="59628" rIns="119256" bIns="59628" anchor="ctr"/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3100">
              <a:solidFill>
                <a:schemeClr val="bg1"/>
              </a:solidFill>
            </a:endParaRPr>
          </a:p>
        </p:txBody>
      </p:sp>
      <p:sp>
        <p:nvSpPr>
          <p:cNvPr id="3081" name="Text Box 17">
            <a:extLst>
              <a:ext uri="{FF2B5EF4-FFF2-40B4-BE49-F238E27FC236}">
                <a16:creationId xmlns:a16="http://schemas.microsoft.com/office/drawing/2014/main" id="{D8CEAEED-F982-EF11-2ABE-4A8C9C1C1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43500" y="27374850"/>
            <a:ext cx="1730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19256" tIns="59628" rIns="119256" bIns="59628" anchor="ctr"/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3100">
              <a:solidFill>
                <a:schemeClr val="bg1"/>
              </a:solidFill>
            </a:endParaRPr>
          </a:p>
        </p:txBody>
      </p:sp>
      <p:cxnSp>
        <p:nvCxnSpPr>
          <p:cNvPr id="26" name="Conector reto 25">
            <a:extLst>
              <a:ext uri="{FF2B5EF4-FFF2-40B4-BE49-F238E27FC236}">
                <a16:creationId xmlns:a16="http://schemas.microsoft.com/office/drawing/2014/main" id="{8F87EE0F-78F9-9385-9A3F-DBE70A4B0EF2}"/>
              </a:ext>
            </a:extLst>
          </p:cNvPr>
          <p:cNvCxnSpPr/>
          <p:nvPr/>
        </p:nvCxnSpPr>
        <p:spPr bwMode="auto">
          <a:xfrm>
            <a:off x="1023938" y="7127504"/>
            <a:ext cx="30240287" cy="1588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084" name="Text Box 3">
            <a:extLst>
              <a:ext uri="{FF2B5EF4-FFF2-40B4-BE49-F238E27FC236}">
                <a16:creationId xmlns:a16="http://schemas.microsoft.com/office/drawing/2014/main" id="{43B8433A-588A-350E-0E7F-00E78BBAA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3" y="26079450"/>
            <a:ext cx="15779750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7427" tIns="73713" rIns="147427" bIns="73713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4000" dirty="0">
                <a:solidFill>
                  <a:schemeClr val="tx1"/>
                </a:solidFill>
                <a:latin typeface="Arial" panose="020B0604020202020204" pitchFamily="34" charset="0"/>
              </a:rPr>
              <a:t>  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4000" dirty="0">
                <a:solidFill>
                  <a:schemeClr val="tx1"/>
                </a:solidFill>
                <a:latin typeface="Arial" panose="020B0604020202020204" pitchFamily="34" charset="0"/>
              </a:rPr>
              <a:t/>
            </a:r>
            <a:br>
              <a:rPr lang="pt-BR" altLang="pt-BR" sz="4000" dirty="0"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pt-BR" alt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086" name="CaixaDeTexto 36">
            <a:extLst>
              <a:ext uri="{FF2B5EF4-FFF2-40B4-BE49-F238E27FC236}">
                <a16:creationId xmlns:a16="http://schemas.microsoft.com/office/drawing/2014/main" id="{FE414012-E9C2-6455-462E-33CC03CA4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649950" y="30048200"/>
            <a:ext cx="151225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3100">
                <a:solidFill>
                  <a:schemeClr val="bg1"/>
                </a:solidFill>
              </a:rPr>
              <a:t>	</a:t>
            </a:r>
            <a:endParaRPr lang="pt-BR" altLang="pt-BR" sz="4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087" name="Rectangle 1">
            <a:extLst>
              <a:ext uri="{FF2B5EF4-FFF2-40B4-BE49-F238E27FC236}">
                <a16:creationId xmlns:a16="http://schemas.microsoft.com/office/drawing/2014/main" id="{B61DF31A-88F8-F11A-AB11-C951EAAF2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05300" y="18838863"/>
            <a:ext cx="14401800" cy="563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  <a:t/>
            </a:r>
            <a:b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</a:br>
            <a: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  <a:t/>
            </a:r>
            <a:b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</a:br>
            <a: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  <a:t/>
            </a:r>
            <a:b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pt-BR" altLang="pt-BR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400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3088" name="CaixaDeTexto 46">
            <a:extLst>
              <a:ext uri="{FF2B5EF4-FFF2-40B4-BE49-F238E27FC236}">
                <a16:creationId xmlns:a16="http://schemas.microsoft.com/office/drawing/2014/main" id="{4C6A96EB-0AAC-75A3-ADDF-1FC6CB58B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746" y="30409723"/>
            <a:ext cx="14985327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indent="54000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600" dirty="0">
                <a:solidFill>
                  <a:schemeClr val="tx1"/>
                </a:solidFill>
                <a:latin typeface="Arial" panose="020B0604020202020204" pitchFamily="34" charset="0"/>
              </a:rPr>
              <a:t>Estudar os efeitos da adição de aditivos para melhora das propriedade dos biopolímeros a partir da batata e, </a:t>
            </a:r>
            <a:r>
              <a:rPr lang="pt-BR" altLang="pt-BR" sz="4000" dirty="0">
                <a:solidFill>
                  <a:schemeClr val="tx1"/>
                </a:solidFill>
                <a:latin typeface="Arial" panose="020B0604020202020204" pitchFamily="34" charset="0"/>
              </a:rPr>
              <a:t>seu</a:t>
            </a:r>
            <a:r>
              <a:rPr lang="pt-BR" altLang="pt-BR" sz="3600" dirty="0">
                <a:solidFill>
                  <a:schemeClr val="tx1"/>
                </a:solidFill>
                <a:latin typeface="Arial" panose="020B0604020202020204" pitchFamily="34" charset="0"/>
              </a:rPr>
              <a:t> processo de preparação, buscando métodos e formulações para encontrar a melhor composição, agregando propriedades úteis para a substituição dos polímeros sintéticos.</a:t>
            </a:r>
          </a:p>
        </p:txBody>
      </p:sp>
      <p:sp>
        <p:nvSpPr>
          <p:cNvPr id="3097" name="Retângulo 43">
            <a:extLst>
              <a:ext uri="{FF2B5EF4-FFF2-40B4-BE49-F238E27FC236}">
                <a16:creationId xmlns:a16="http://schemas.microsoft.com/office/drawing/2014/main" id="{A85C5E5C-F73E-2163-765E-700041DE9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58688" y="27724421"/>
            <a:ext cx="7345362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3600" b="1" dirty="0">
                <a:solidFill>
                  <a:schemeClr val="tx1"/>
                </a:solidFill>
                <a:latin typeface="Arial" panose="020B0604020202020204" pitchFamily="34" charset="0"/>
              </a:rPr>
              <a:t>Fonte: </a:t>
            </a:r>
            <a:r>
              <a:rPr lang="pt-BR" altLang="pt-BR" sz="3600" dirty="0">
                <a:solidFill>
                  <a:schemeClr val="tx1"/>
                </a:solidFill>
                <a:latin typeface="Arial" panose="020B0604020202020204" pitchFamily="34" charset="0"/>
              </a:rPr>
              <a:t>Arquivo pessoal, 2022.</a:t>
            </a:r>
          </a:p>
        </p:txBody>
      </p:sp>
      <p:sp>
        <p:nvSpPr>
          <p:cNvPr id="3098" name="Retângulo 51">
            <a:extLst>
              <a:ext uri="{FF2B5EF4-FFF2-40B4-BE49-F238E27FC236}">
                <a16:creationId xmlns:a16="http://schemas.microsoft.com/office/drawing/2014/main" id="{8327752B-4DC2-C986-FF60-04128E144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14416" y="18027091"/>
            <a:ext cx="7851949" cy="1045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3600" b="1" dirty="0">
                <a:latin typeface="Arial" panose="020B0604020202020204" pitchFamily="34" charset="0"/>
              </a:rPr>
              <a:t>Figura 1: </a:t>
            </a:r>
            <a:r>
              <a:rPr lang="pt-BR" altLang="pt-BR" sz="3600" dirty="0">
                <a:latin typeface="Arial" panose="020B0604020202020204" pitchFamily="34" charset="0"/>
              </a:rPr>
              <a:t>Produção do biofilme aditivado </a:t>
            </a:r>
            <a:endParaRPr lang="pt-BR" altLang="pt-BR" sz="2800" dirty="0">
              <a:solidFill>
                <a:schemeClr val="accent2"/>
              </a:solidFill>
            </a:endParaRPr>
          </a:p>
        </p:txBody>
      </p:sp>
      <p:sp>
        <p:nvSpPr>
          <p:cNvPr id="3100" name="CaixaDeTexto 5">
            <a:extLst>
              <a:ext uri="{FF2B5EF4-FFF2-40B4-BE49-F238E27FC236}">
                <a16:creationId xmlns:a16="http://schemas.microsoft.com/office/drawing/2014/main" id="{27285369-4638-2DB6-AF21-3814DE44E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5775" y="42255198"/>
            <a:ext cx="11739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3600" b="1" dirty="0">
                <a:solidFill>
                  <a:schemeClr val="tx1"/>
                </a:solidFill>
                <a:latin typeface="Arial" panose="020B0604020202020204" pitchFamily="34" charset="0"/>
              </a:rPr>
              <a:t>Fonte: </a:t>
            </a:r>
            <a:r>
              <a:rPr lang="pt-BR" altLang="pt-BR" sz="3600" dirty="0">
                <a:solidFill>
                  <a:schemeClr val="tx1"/>
                </a:solidFill>
                <a:latin typeface="Arial" panose="020B0604020202020204" pitchFamily="34" charset="0"/>
              </a:rPr>
              <a:t>Arquivo pessoal, 2022</a:t>
            </a:r>
            <a:endParaRPr lang="pt-BR" altLang="pt-BR" sz="36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105" name="Retângulo 43">
            <a:extLst>
              <a:ext uri="{FF2B5EF4-FFF2-40B4-BE49-F238E27FC236}">
                <a16:creationId xmlns:a16="http://schemas.microsoft.com/office/drawing/2014/main" id="{FD0B87DC-141A-3AE5-28B0-A701530BD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82883" y="27681063"/>
            <a:ext cx="7345363" cy="1045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pt-BR" altLang="pt-BR" sz="3600" b="1" dirty="0">
                <a:solidFill>
                  <a:schemeClr val="tx1"/>
                </a:solidFill>
                <a:latin typeface="Arial" panose="020B0604020202020204" pitchFamily="34" charset="0"/>
              </a:rPr>
              <a:t>Fonte: </a:t>
            </a:r>
            <a:r>
              <a:rPr lang="pt-BR" altLang="pt-BR" sz="3600" dirty="0">
                <a:solidFill>
                  <a:schemeClr val="tx1"/>
                </a:solidFill>
                <a:latin typeface="Arial" panose="020B0604020202020204" pitchFamily="34" charset="0"/>
              </a:rPr>
              <a:t>Arquivo pessoal, 2022.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endParaRPr lang="pt-BR" altLang="pt-BR" sz="3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106" name="Retângulo 51">
            <a:extLst>
              <a:ext uri="{FF2B5EF4-FFF2-40B4-BE49-F238E27FC236}">
                <a16:creationId xmlns:a16="http://schemas.microsoft.com/office/drawing/2014/main" id="{3D42FAF1-3AEB-A26B-F864-BADB74386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66365" y="18178258"/>
            <a:ext cx="7862645" cy="568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86000"/>
              </a:lnSpc>
              <a:spcBef>
                <a:spcPts val="47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89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86000"/>
              </a:lnSpc>
              <a:spcBef>
                <a:spcPts val="41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66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86000"/>
              </a:lnSpc>
              <a:spcBef>
                <a:spcPts val="3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•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4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–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86000"/>
              </a:lnSpc>
              <a:spcBef>
                <a:spcPts val="2938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585788" eaLnBrk="0" fontAlgn="base" hangingPunct="0">
              <a:lnSpc>
                <a:spcPct val="86000"/>
              </a:lnSpc>
              <a:spcBef>
                <a:spcPts val="293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Char char="»"/>
              <a:tabLst>
                <a:tab pos="0" algn="l"/>
                <a:tab pos="1465263" algn="l"/>
                <a:tab pos="2936875" algn="l"/>
                <a:tab pos="4408488" algn="l"/>
                <a:tab pos="5881688" algn="l"/>
                <a:tab pos="7353300" algn="l"/>
                <a:tab pos="8824913" algn="l"/>
                <a:tab pos="10298113" algn="l"/>
                <a:tab pos="11769725" algn="l"/>
                <a:tab pos="13241338" algn="l"/>
                <a:tab pos="14157325" algn="l"/>
                <a:tab pos="15100300" algn="l"/>
                <a:tab pos="16044863" algn="l"/>
                <a:tab pos="16992600" algn="l"/>
                <a:tab pos="17932400" algn="l"/>
                <a:tab pos="18876963" algn="l"/>
                <a:tab pos="19821525" algn="l"/>
                <a:tab pos="20766088" algn="l"/>
                <a:tab pos="20767675" algn="l"/>
                <a:tab pos="20769263" algn="l"/>
              </a:tabLst>
              <a:defRPr sz="117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3600" b="1" dirty="0">
                <a:latin typeface="Arial" panose="020B0604020202020204" pitchFamily="34" charset="0"/>
              </a:rPr>
              <a:t>Figura 2: </a:t>
            </a:r>
            <a:r>
              <a:rPr lang="pt-BR" altLang="pt-BR" sz="3600" dirty="0">
                <a:latin typeface="Arial" panose="020B0604020202020204" pitchFamily="34" charset="0"/>
              </a:rPr>
              <a:t>Biofilme aditivado </a:t>
            </a:r>
            <a:endParaRPr lang="pt-BR" altLang="pt-BR" sz="2800" dirty="0">
              <a:solidFill>
                <a:schemeClr val="accent2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C7C34592-55CA-C67A-5405-5850574176BA}"/>
              </a:ext>
            </a:extLst>
          </p:cNvPr>
          <p:cNvSpPr txBox="1"/>
          <p:nvPr/>
        </p:nvSpPr>
        <p:spPr>
          <a:xfrm>
            <a:off x="16455712" y="30155163"/>
            <a:ext cx="5824109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1"/>
                </a:solidFill>
                <a:latin typeface="Arial" panose="020B0604020202020204" pitchFamily="34" charset="0"/>
              </a:rPr>
              <a:t>Potencialidades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FDADA4D9-EDB1-5AA7-E110-74FCEC5859D4}"/>
              </a:ext>
            </a:extLst>
          </p:cNvPr>
          <p:cNvSpPr txBox="1"/>
          <p:nvPr/>
        </p:nvSpPr>
        <p:spPr>
          <a:xfrm>
            <a:off x="25966753" y="30151822"/>
            <a:ext cx="5297472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1"/>
                </a:solidFill>
                <a:latin typeface="Arial" panose="020B0604020202020204" pitchFamily="34" charset="0"/>
              </a:rPr>
              <a:t>Caminhos futuros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E51D1ED8-F7A2-EF44-9A5B-6F082BEFA47A}"/>
              </a:ext>
            </a:extLst>
          </p:cNvPr>
          <p:cNvSpPr txBox="1"/>
          <p:nvPr/>
        </p:nvSpPr>
        <p:spPr>
          <a:xfrm>
            <a:off x="15939290" y="31246405"/>
            <a:ext cx="93613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 algn="just">
              <a:buFont typeface="Arial" panose="020B0604020202020204" pitchFamily="34" charset="0"/>
              <a:buChar char="•"/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</a:rPr>
              <a:t>As formulações apresentaram pontos positivos e negativos, cada uma sendo adequada para diferentes finalidades.</a:t>
            </a:r>
          </a:p>
          <a:p>
            <a:pPr marL="571500" lvl="0" indent="-571500" algn="just">
              <a:buFont typeface="Arial" panose="020B0604020202020204" pitchFamily="34" charset="0"/>
              <a:buChar char="•"/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formulações 2 e 4 obteve os maiores destaques, sendo homogênea, tendo uma taxa de biodegradação alta, boa resistência mecânica e resistência a temperatura.</a:t>
            </a:r>
            <a:endParaRPr lang="pt-B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EB70DA6F-A0FD-01E0-B181-0E5A843C0D1D}"/>
              </a:ext>
            </a:extLst>
          </p:cNvPr>
          <p:cNvSpPr txBox="1"/>
          <p:nvPr/>
        </p:nvSpPr>
        <p:spPr>
          <a:xfrm>
            <a:off x="25623424" y="31246405"/>
            <a:ext cx="65581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Estudos com o uso de diferentes aditivos. </a:t>
            </a:r>
            <a:endParaRPr lang="pt-BR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dirty="0" smtClean="0">
                <a:solidFill>
                  <a:schemeClr val="tx1"/>
                </a:solidFill>
                <a:latin typeface="Arial" panose="020B0604020202020204" pitchFamily="34" charset="0"/>
              </a:rPr>
              <a:t>Estudo da aplicação das formulações 2 e 4 para a produção de sacolas plásticas biodegradáveis.</a:t>
            </a:r>
            <a:endParaRPr lang="pt-BR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6" descr="Sumário">
            <a:extLst>
              <a:ext uri="{FF2B5EF4-FFF2-40B4-BE49-F238E27FC236}">
                <a16:creationId xmlns:a16="http://schemas.microsoft.com/office/drawing/2014/main" id="{32E36E43-3CB2-CB79-82D9-87E2B499EF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15792" r="4659" b="8454"/>
          <a:stretch/>
        </p:blipFill>
        <p:spPr bwMode="auto">
          <a:xfrm>
            <a:off x="195263" y="144316"/>
            <a:ext cx="6501706" cy="186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D41EFEA-5BDA-B965-F6AA-61A7B92079EA}"/>
              </a:ext>
            </a:extLst>
          </p:cNvPr>
          <p:cNvSpPr txBox="1"/>
          <p:nvPr/>
        </p:nvSpPr>
        <p:spPr>
          <a:xfrm>
            <a:off x="195263" y="8322346"/>
            <a:ext cx="1530229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4000" dirty="0">
                <a:solidFill>
                  <a:schemeClr val="tx1"/>
                </a:solidFill>
                <a:latin typeface="Arial" panose="020B0604020202020204" pitchFamily="34" charset="0"/>
              </a:rPr>
              <a:t>	Ao longo da crise do coronavírus, o plástico tornou-se um problema ainda maior, já que a quantidade de resíduos plásticos gerados por residências privadas aumentou dez por cento desde março de 2020. Em todo o mundo, 465 milhões de toneladas de plástico foram fabricadas em 2019 e a produção ainda está aumentando(UNMÜBIG, 2021).</a:t>
            </a:r>
            <a:endParaRPr lang="pt-BR" sz="3200" dirty="0">
              <a:latin typeface="Arial" panose="020B0604020202020204" pitchFamily="34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EE06ED3D-4767-9379-39AD-0B04DFA24350}"/>
              </a:ext>
            </a:extLst>
          </p:cNvPr>
          <p:cNvSpPr txBox="1"/>
          <p:nvPr/>
        </p:nvSpPr>
        <p:spPr>
          <a:xfrm>
            <a:off x="1117256" y="7403826"/>
            <a:ext cx="14380301" cy="807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n-GB" sz="5400" b="1" dirty="0">
                <a:solidFill>
                  <a:schemeClr val="tx1"/>
                </a:solidFill>
                <a:latin typeface="Arial" pitchFamily="34" charset="0"/>
              </a:rPr>
              <a:t> INTRODUÇÃO E JUSTIFICATIVAS</a:t>
            </a:r>
            <a:endParaRPr lang="pt-BR" sz="5400" dirty="0">
              <a:latin typeface="Arial" pitchFamily="34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82F779C-2680-63A0-CD5A-F56B5F93B5CD}"/>
              </a:ext>
            </a:extLst>
          </p:cNvPr>
          <p:cNvSpPr txBox="1"/>
          <p:nvPr/>
        </p:nvSpPr>
        <p:spPr>
          <a:xfrm>
            <a:off x="485346" y="29703688"/>
            <a:ext cx="14870992" cy="807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n-GB" sz="5400" b="1" dirty="0">
                <a:solidFill>
                  <a:schemeClr val="tx1"/>
                </a:solidFill>
                <a:latin typeface="Arial" pitchFamily="34" charset="0"/>
              </a:rPr>
              <a:t>OBJETIVO</a:t>
            </a:r>
            <a:endParaRPr lang="pt-BR" sz="5400" dirty="0">
              <a:latin typeface="Arial" pitchFamily="34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962C5B8F-D8CA-ACF7-EA87-123F5AD8F170}"/>
              </a:ext>
            </a:extLst>
          </p:cNvPr>
          <p:cNvSpPr txBox="1"/>
          <p:nvPr/>
        </p:nvSpPr>
        <p:spPr>
          <a:xfrm>
            <a:off x="564419" y="33773511"/>
            <a:ext cx="14409466" cy="807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n-GB" sz="5400" b="1" dirty="0">
                <a:solidFill>
                  <a:schemeClr val="tx1"/>
                </a:solidFill>
                <a:latin typeface="Arial" pitchFamily="34" charset="0"/>
              </a:rPr>
              <a:t>MATERIAIS E METODOS</a:t>
            </a:r>
            <a:endParaRPr lang="pt-BR" sz="5400" dirty="0">
              <a:latin typeface="Arial" pitchFamily="34" charset="0"/>
            </a:endParaRP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DBAB395-655C-E557-9923-638ECD3BBB04}"/>
              </a:ext>
            </a:extLst>
          </p:cNvPr>
          <p:cNvSpPr txBox="1"/>
          <p:nvPr/>
        </p:nvSpPr>
        <p:spPr>
          <a:xfrm>
            <a:off x="16021857" y="7499411"/>
            <a:ext cx="15013816" cy="822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n-GB" sz="5400" b="1" dirty="0">
                <a:solidFill>
                  <a:schemeClr val="tx1"/>
                </a:solidFill>
                <a:latin typeface="Arial" pitchFamily="34" charset="0"/>
              </a:rPr>
              <a:t>DISCUSSÃO DE RESULTADOS</a:t>
            </a:r>
            <a:endParaRPr lang="pt-BR" sz="5400" dirty="0">
              <a:latin typeface="Arial" pitchFamily="34" charset="0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5F602ADD-CBDC-B7F3-313E-7327ADB867A4}"/>
              </a:ext>
            </a:extLst>
          </p:cNvPr>
          <p:cNvSpPr txBox="1"/>
          <p:nvPr/>
        </p:nvSpPr>
        <p:spPr>
          <a:xfrm>
            <a:off x="16399981" y="28825224"/>
            <a:ext cx="15519394" cy="807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t-BR" sz="5400" b="1" dirty="0">
                <a:solidFill>
                  <a:schemeClr val="tx1"/>
                </a:solidFill>
                <a:latin typeface="Arial" pitchFamily="34" charset="0"/>
              </a:rPr>
              <a:t>CONSIDERAÇÕES FINAIS</a:t>
            </a:r>
            <a:endParaRPr lang="pt-BR" sz="5400" dirty="0">
              <a:latin typeface="Arial" pitchFamily="34" charset="0"/>
            </a:endParaRP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B182B7E9-12F9-F9C9-0A02-D44FC3FC0F5D}"/>
              </a:ext>
            </a:extLst>
          </p:cNvPr>
          <p:cNvSpPr txBox="1"/>
          <p:nvPr/>
        </p:nvSpPr>
        <p:spPr>
          <a:xfrm>
            <a:off x="16070815" y="36069372"/>
            <a:ext cx="15591100" cy="807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86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t-BR" sz="5400" b="1" dirty="0">
                <a:solidFill>
                  <a:schemeClr val="tx1"/>
                </a:solidFill>
                <a:latin typeface="Arial" pitchFamily="34" charset="0"/>
              </a:rPr>
              <a:t>REFERÊNCIAS</a:t>
            </a:r>
            <a:endParaRPr lang="pt-BR" sz="5400" dirty="0">
              <a:latin typeface="Arial" pitchFamily="34" charset="0"/>
            </a:endParaRPr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4C132E26-90F4-EE1A-82B9-CF3CE81B9D9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579" t="9129" r="24227" b="7763"/>
          <a:stretch/>
        </p:blipFill>
        <p:spPr>
          <a:xfrm>
            <a:off x="2355992" y="34883054"/>
            <a:ext cx="11348800" cy="8064896"/>
          </a:xfrm>
          <a:prstGeom prst="rect">
            <a:avLst/>
          </a:prstGeom>
        </p:spPr>
      </p:pic>
      <p:sp>
        <p:nvSpPr>
          <p:cNvPr id="44" name="CaixaDeTexto 43">
            <a:extLst>
              <a:ext uri="{FF2B5EF4-FFF2-40B4-BE49-F238E27FC236}">
                <a16:creationId xmlns:a16="http://schemas.microsoft.com/office/drawing/2014/main" id="{07387835-C6E8-6CBA-636B-E75711423AD7}"/>
              </a:ext>
            </a:extLst>
          </p:cNvPr>
          <p:cNvSpPr txBox="1"/>
          <p:nvPr/>
        </p:nvSpPr>
        <p:spPr>
          <a:xfrm>
            <a:off x="115394" y="12035625"/>
            <a:ext cx="15678333" cy="747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4000" dirty="0">
                <a:solidFill>
                  <a:schemeClr val="tx1"/>
                </a:solidFill>
                <a:latin typeface="Arial" panose="020B0604020202020204" pitchFamily="34" charset="0"/>
              </a:rPr>
              <a:t>	Com o passar dos anos, tornou-se necessária a busca por alternativas e estudos para a produção de um plástico que não causasse tanto impacto ao meio ambiente. Os polímeros biodegradáveis ou biopolímeros são materiais produzidos de fontes renováveis, com propriedades físicas e químicas semelhantes às do polímero sintético, cuja degradação gera fragmentos com baixa massa molecular, através da ação de microrganismos tais como bactérias, fungos e até enzimas, com a grande vantagem deste processo ser muito mais rápido que nos plásticos sintéticos (BRESSANIN, 2010</a:t>
            </a:r>
            <a:r>
              <a:rPr lang="pt-BR" sz="4000" dirty="0" smtClean="0">
                <a:solidFill>
                  <a:schemeClr val="tx1"/>
                </a:solidFill>
                <a:latin typeface="Arial" panose="020B0604020202020204" pitchFamily="34" charset="0"/>
              </a:rPr>
              <a:t>).</a:t>
            </a:r>
          </a:p>
          <a:p>
            <a:pPr algn="just"/>
            <a:endParaRPr 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/>
            <a:endParaRPr lang="pt-BR" sz="4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A433AE37-20EE-5458-F236-65C346C8846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702"/>
          <a:stretch/>
        </p:blipFill>
        <p:spPr>
          <a:xfrm>
            <a:off x="16150247" y="8246258"/>
            <a:ext cx="15678333" cy="9364259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59AEDB3F-BA6F-001F-91D0-53DC1C675E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75088" y="19072249"/>
            <a:ext cx="7143750" cy="8310162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57355A63-1A95-5615-97A8-4BFEB2C9D0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68975" y="18936896"/>
            <a:ext cx="7143750" cy="8374546"/>
          </a:xfrm>
          <a:prstGeom prst="rect">
            <a:avLst/>
          </a:prstGeom>
        </p:spPr>
      </p:pic>
      <p:sp>
        <p:nvSpPr>
          <p:cNvPr id="51" name="CaixaDeTexto 50">
            <a:extLst>
              <a:ext uri="{FF2B5EF4-FFF2-40B4-BE49-F238E27FC236}">
                <a16:creationId xmlns:a16="http://schemas.microsoft.com/office/drawing/2014/main" id="{48A7A308-E529-096E-BAFF-F8C79BF8009D}"/>
              </a:ext>
            </a:extLst>
          </p:cNvPr>
          <p:cNvSpPr txBox="1"/>
          <p:nvPr/>
        </p:nvSpPr>
        <p:spPr>
          <a:xfrm>
            <a:off x="16587933" y="39987864"/>
            <a:ext cx="1577149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chemeClr val="tx1"/>
                </a:solidFill>
                <a:latin typeface="Arial" panose="020B0604020202020204" pitchFamily="34" charset="0"/>
              </a:rPr>
              <a:t>Barnabé, B. P., Fernandes, B. S., Lopes, G. B., de Assis Otoni, G. K., &amp; Gonçalves, S. M. Produção de </a:t>
            </a:r>
            <a:r>
              <a:rPr lang="pt-BR" sz="3200" dirty="0" err="1">
                <a:solidFill>
                  <a:schemeClr val="tx1"/>
                </a:solidFill>
                <a:latin typeface="Arial" panose="020B0604020202020204" pitchFamily="34" charset="0"/>
              </a:rPr>
              <a:t>Bioplástico</a:t>
            </a:r>
            <a:r>
              <a:rPr lang="pt-BR" sz="3200" dirty="0">
                <a:solidFill>
                  <a:schemeClr val="tx1"/>
                </a:solidFill>
                <a:latin typeface="Arial" panose="020B0604020202020204" pitchFamily="34" charset="0"/>
              </a:rPr>
              <a:t> a partir da Casca de Batata. In Anais do Congresso Nacional Universidade, EAD e Software Livre.</a:t>
            </a:r>
          </a:p>
        </p:txBody>
      </p:sp>
      <p:sp>
        <p:nvSpPr>
          <p:cNvPr id="53" name="CaixaDeTexto 52">
            <a:extLst>
              <a:ext uri="{FF2B5EF4-FFF2-40B4-BE49-F238E27FC236}">
                <a16:creationId xmlns:a16="http://schemas.microsoft.com/office/drawing/2014/main" id="{81799681-BDD7-D86A-08AF-D37C2BEF16B7}"/>
              </a:ext>
            </a:extLst>
          </p:cNvPr>
          <p:cNvSpPr txBox="1"/>
          <p:nvPr/>
        </p:nvSpPr>
        <p:spPr>
          <a:xfrm>
            <a:off x="16633044" y="41870732"/>
            <a:ext cx="151463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chemeClr val="tx1"/>
                </a:solidFill>
                <a:latin typeface="Arial" panose="020B0604020202020204" pitchFamily="34" charset="0"/>
              </a:rPr>
              <a:t>ALMEIDA, G. S. G.; SOUZA, W. B. engenharia dos polímeros: tipos de aditivos, propriedades e aplicações. 1. Ed. São Paulo: Érica, 2015.</a:t>
            </a:r>
          </a:p>
        </p:txBody>
      </p:sp>
      <p:sp>
        <p:nvSpPr>
          <p:cNvPr id="57" name="CaixaDeTexto 56">
            <a:extLst>
              <a:ext uri="{FF2B5EF4-FFF2-40B4-BE49-F238E27FC236}">
                <a16:creationId xmlns:a16="http://schemas.microsoft.com/office/drawing/2014/main" id="{54FF50D8-EE1B-CB5C-BC63-C92DE9A7BE50}"/>
              </a:ext>
            </a:extLst>
          </p:cNvPr>
          <p:cNvSpPr txBox="1"/>
          <p:nvPr/>
        </p:nvSpPr>
        <p:spPr>
          <a:xfrm>
            <a:off x="16633044" y="37289367"/>
            <a:ext cx="1565751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chemeClr val="tx1"/>
                </a:solidFill>
                <a:latin typeface="Arial" panose="020B0604020202020204" pitchFamily="34" charset="0"/>
              </a:rPr>
              <a:t>CONSELHO FEDERAL DA QUÍMICA, Leis, disponível em http://cfq.org.br/leis/ Acesso em 02 de abril de 2022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94" y="19662641"/>
            <a:ext cx="15979236" cy="872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010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sign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5239</TotalTime>
  <Words>520</Words>
  <Application>Microsoft Office PowerPoint</Application>
  <PresentationFormat>Personalizar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Lucida Sans Unicode</vt:lpstr>
      <vt:lpstr>Times New Roman</vt:lpstr>
      <vt:lpstr>Verdana</vt:lpstr>
      <vt:lpstr>Design padrão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Professores</dc:creator>
  <cp:lastModifiedBy>ROGERIO DIAS CIDADE</cp:lastModifiedBy>
  <cp:revision>317</cp:revision>
  <dcterms:modified xsi:type="dcterms:W3CDTF">2022-12-26T20:49:27Z</dcterms:modified>
</cp:coreProperties>
</file>