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25203150" cy="360045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369888" indent="87313" algn="l" rtl="0" fontAlgn="base">
      <a:spcBef>
        <a:spcPct val="0"/>
      </a:spcBef>
      <a:spcAft>
        <a:spcPct val="0"/>
      </a:spcAft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739775" indent="174625" algn="l" rtl="0" fontAlgn="base">
      <a:spcBef>
        <a:spcPct val="0"/>
      </a:spcBef>
      <a:spcAft>
        <a:spcPct val="0"/>
      </a:spcAft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109663" indent="261938" algn="l" rtl="0" fontAlgn="base">
      <a:spcBef>
        <a:spcPct val="0"/>
      </a:spcBef>
      <a:spcAft>
        <a:spcPct val="0"/>
      </a:spcAft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479550" indent="349250" algn="l" rtl="0" fontAlgn="base">
      <a:spcBef>
        <a:spcPct val="0"/>
      </a:spcBef>
      <a:spcAft>
        <a:spcPct val="0"/>
      </a:spcAft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69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0">
          <p15:clr>
            <a:srgbClr val="A4A3A4"/>
          </p15:clr>
        </p15:guide>
        <p15:guide id="2" pos="79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06F12"/>
    <a:srgbClr val="E6A63E"/>
    <a:srgbClr val="C1A589"/>
    <a:srgbClr val="478075"/>
    <a:srgbClr val="AA9F89"/>
    <a:srgbClr val="4F604E"/>
    <a:srgbClr val="5E7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85" autoAdjust="0"/>
    <p:restoredTop sz="99420" autoAdjust="0"/>
  </p:normalViewPr>
  <p:slideViewPr>
    <p:cSldViewPr snapToGrid="0">
      <p:cViewPr varScale="1">
        <p:scale>
          <a:sx n="22" d="100"/>
          <a:sy n="22" d="100"/>
        </p:scale>
        <p:origin x="3552" y="24"/>
      </p:cViewPr>
      <p:guideLst>
        <p:guide orient="horz" pos="11340"/>
        <p:guide pos="79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440180" cy="144018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90360" y="11185261"/>
            <a:ext cx="21422431" cy="7716573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80720" y="20402022"/>
            <a:ext cx="17641711" cy="9202208"/>
          </a:xfrm>
        </p:spPr>
        <p:txBody>
          <a:bodyPr/>
          <a:lstStyle>
            <a:lvl1pPr marL="0" indent="0" algn="ctr">
              <a:buNone/>
              <a:defRPr/>
            </a:lvl1pPr>
            <a:lvl2pPr marL="370103" indent="0" algn="ctr">
              <a:buNone/>
              <a:defRPr/>
            </a:lvl2pPr>
            <a:lvl3pPr marL="740207" indent="0" algn="ctr">
              <a:buNone/>
              <a:defRPr/>
            </a:lvl3pPr>
            <a:lvl4pPr marL="1110310" indent="0" algn="ctr">
              <a:buNone/>
              <a:defRPr/>
            </a:lvl4pPr>
            <a:lvl5pPr marL="1480414" indent="0" algn="ctr">
              <a:buNone/>
              <a:defRPr/>
            </a:lvl5pPr>
            <a:lvl6pPr marL="1850517" indent="0" algn="ctr">
              <a:buNone/>
              <a:defRPr/>
            </a:lvl6pPr>
            <a:lvl7pPr marL="2220620" indent="0" algn="ctr">
              <a:buNone/>
              <a:defRPr/>
            </a:lvl7pPr>
            <a:lvl8pPr marL="2590724" indent="0" algn="ctr">
              <a:buNone/>
              <a:defRPr/>
            </a:lvl8pPr>
            <a:lvl9pPr marL="2960827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E4C467-F02D-4B67-AED8-0B810E8931F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237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3A53B4-DED4-4EF1-9BB2-7F3375CD8F4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4699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90373" y="23136491"/>
            <a:ext cx="21423666" cy="7150364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90373" y="15259845"/>
            <a:ext cx="21423666" cy="7876646"/>
          </a:xfrm>
        </p:spPr>
        <p:txBody>
          <a:bodyPr anchor="b"/>
          <a:lstStyle>
            <a:lvl1pPr marL="0" indent="0">
              <a:buNone/>
              <a:defRPr sz="1600"/>
            </a:lvl1pPr>
            <a:lvl2pPr marL="370103" indent="0">
              <a:buNone/>
              <a:defRPr sz="1500"/>
            </a:lvl2pPr>
            <a:lvl3pPr marL="740207" indent="0">
              <a:buNone/>
              <a:defRPr sz="1300"/>
            </a:lvl3pPr>
            <a:lvl4pPr marL="1110310" indent="0">
              <a:buNone/>
              <a:defRPr sz="1100"/>
            </a:lvl4pPr>
            <a:lvl5pPr marL="1480414" indent="0">
              <a:buNone/>
              <a:defRPr sz="1100"/>
            </a:lvl5pPr>
            <a:lvl6pPr marL="1850517" indent="0">
              <a:buNone/>
              <a:defRPr sz="1100"/>
            </a:lvl6pPr>
            <a:lvl7pPr marL="2220620" indent="0">
              <a:buNone/>
              <a:defRPr sz="1100"/>
            </a:lvl7pPr>
            <a:lvl8pPr marL="2590724" indent="0">
              <a:buNone/>
              <a:defRPr sz="1100"/>
            </a:lvl8pPr>
            <a:lvl9pPr marL="2960827" indent="0">
              <a:buNone/>
              <a:defRPr sz="11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C5E65B-0371-4063-8463-F3B735B662D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451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60654" y="8400521"/>
            <a:ext cx="11281657" cy="2376222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660842" y="8400521"/>
            <a:ext cx="11281657" cy="23762229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EBD629-B857-4FA7-A3DE-54374CBA246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78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60654" y="8059210"/>
            <a:ext cx="11134725" cy="3358886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103" indent="0">
              <a:buNone/>
              <a:defRPr sz="1600" b="1"/>
            </a:lvl2pPr>
            <a:lvl3pPr marL="740207" indent="0">
              <a:buNone/>
              <a:defRPr sz="1500" b="1"/>
            </a:lvl3pPr>
            <a:lvl4pPr marL="1110310" indent="0">
              <a:buNone/>
              <a:defRPr sz="1300" b="1"/>
            </a:lvl4pPr>
            <a:lvl5pPr marL="1480414" indent="0">
              <a:buNone/>
              <a:defRPr sz="1300" b="1"/>
            </a:lvl5pPr>
            <a:lvl6pPr marL="1850517" indent="0">
              <a:buNone/>
              <a:defRPr sz="1300" b="1"/>
            </a:lvl6pPr>
            <a:lvl7pPr marL="2220620" indent="0">
              <a:buNone/>
              <a:defRPr sz="1300" b="1"/>
            </a:lvl7pPr>
            <a:lvl8pPr marL="2590724" indent="0">
              <a:buNone/>
              <a:defRPr sz="1300" b="1"/>
            </a:lvl8pPr>
            <a:lvl9pPr marL="2960827" indent="0">
              <a:buNone/>
              <a:defRPr sz="13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60654" y="11418095"/>
            <a:ext cx="11134725" cy="20744656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2802837" y="8059210"/>
            <a:ext cx="11139664" cy="3358886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103" indent="0">
              <a:buNone/>
              <a:defRPr sz="1600" b="1"/>
            </a:lvl2pPr>
            <a:lvl3pPr marL="740207" indent="0">
              <a:buNone/>
              <a:defRPr sz="1500" b="1"/>
            </a:lvl3pPr>
            <a:lvl4pPr marL="1110310" indent="0">
              <a:buNone/>
              <a:defRPr sz="1300" b="1"/>
            </a:lvl4pPr>
            <a:lvl5pPr marL="1480414" indent="0">
              <a:buNone/>
              <a:defRPr sz="1300" b="1"/>
            </a:lvl5pPr>
            <a:lvl6pPr marL="1850517" indent="0">
              <a:buNone/>
              <a:defRPr sz="1300" b="1"/>
            </a:lvl6pPr>
            <a:lvl7pPr marL="2220620" indent="0">
              <a:buNone/>
              <a:defRPr sz="1300" b="1"/>
            </a:lvl7pPr>
            <a:lvl8pPr marL="2590724" indent="0">
              <a:buNone/>
              <a:defRPr sz="1300" b="1"/>
            </a:lvl8pPr>
            <a:lvl9pPr marL="2960827" indent="0">
              <a:buNone/>
              <a:defRPr sz="13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2802837" y="11418095"/>
            <a:ext cx="11139664" cy="20744656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030EDC-8ECE-4885-A21E-CCC1D87AAB9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976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F8DECA-B84A-4941-8AC8-9B1BAECD5BD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151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D9CF7A-0929-4558-B616-FB1326DB2B3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423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60652" y="1434042"/>
            <a:ext cx="8291159" cy="6099969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854320" y="1434043"/>
            <a:ext cx="14088181" cy="307287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260652" y="7534012"/>
            <a:ext cx="8291159" cy="24628739"/>
          </a:xfrm>
        </p:spPr>
        <p:txBody>
          <a:bodyPr/>
          <a:lstStyle>
            <a:lvl1pPr marL="0" indent="0">
              <a:buNone/>
              <a:defRPr sz="1100"/>
            </a:lvl1pPr>
            <a:lvl2pPr marL="370103" indent="0">
              <a:buNone/>
              <a:defRPr sz="1000"/>
            </a:lvl2pPr>
            <a:lvl3pPr marL="740207" indent="0">
              <a:buNone/>
              <a:defRPr sz="800"/>
            </a:lvl3pPr>
            <a:lvl4pPr marL="1110310" indent="0">
              <a:buNone/>
              <a:defRPr sz="700"/>
            </a:lvl4pPr>
            <a:lvl5pPr marL="1480414" indent="0">
              <a:buNone/>
              <a:defRPr sz="700"/>
            </a:lvl5pPr>
            <a:lvl6pPr marL="1850517" indent="0">
              <a:buNone/>
              <a:defRPr sz="700"/>
            </a:lvl6pPr>
            <a:lvl7pPr marL="2220620" indent="0">
              <a:buNone/>
              <a:defRPr sz="700"/>
            </a:lvl7pPr>
            <a:lvl8pPr marL="2590724" indent="0">
              <a:buNone/>
              <a:defRPr sz="700"/>
            </a:lvl8pPr>
            <a:lvl9pPr marL="2960827" indent="0">
              <a:buNone/>
              <a:defRPr sz="7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6D334B-1559-4232-8F5D-ABF85DE148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22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40124" y="25202887"/>
            <a:ext cx="15121643" cy="2975239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940124" y="3217334"/>
            <a:ext cx="15121643" cy="21601907"/>
          </a:xfrm>
        </p:spPr>
        <p:txBody>
          <a:bodyPr/>
          <a:lstStyle>
            <a:lvl1pPr marL="0" indent="0">
              <a:buNone/>
              <a:defRPr sz="2600"/>
            </a:lvl1pPr>
            <a:lvl2pPr marL="370103" indent="0">
              <a:buNone/>
              <a:defRPr sz="2300"/>
            </a:lvl2pPr>
            <a:lvl3pPr marL="740207" indent="0">
              <a:buNone/>
              <a:defRPr sz="1900"/>
            </a:lvl3pPr>
            <a:lvl4pPr marL="1110310" indent="0">
              <a:buNone/>
              <a:defRPr sz="1600"/>
            </a:lvl4pPr>
            <a:lvl5pPr marL="1480414" indent="0">
              <a:buNone/>
              <a:defRPr sz="1600"/>
            </a:lvl5pPr>
            <a:lvl6pPr marL="1850517" indent="0">
              <a:buNone/>
              <a:defRPr sz="1600"/>
            </a:lvl6pPr>
            <a:lvl7pPr marL="2220620" indent="0">
              <a:buNone/>
              <a:defRPr sz="1600"/>
            </a:lvl7pPr>
            <a:lvl8pPr marL="2590724" indent="0">
              <a:buNone/>
              <a:defRPr sz="1600"/>
            </a:lvl8pPr>
            <a:lvl9pPr marL="2960827" indent="0">
              <a:buNone/>
              <a:defRPr sz="16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940124" y="28178126"/>
            <a:ext cx="15121643" cy="4225396"/>
          </a:xfrm>
        </p:spPr>
        <p:txBody>
          <a:bodyPr/>
          <a:lstStyle>
            <a:lvl1pPr marL="0" indent="0">
              <a:buNone/>
              <a:defRPr sz="1100"/>
            </a:lvl1pPr>
            <a:lvl2pPr marL="370103" indent="0">
              <a:buNone/>
              <a:defRPr sz="1000"/>
            </a:lvl2pPr>
            <a:lvl3pPr marL="740207" indent="0">
              <a:buNone/>
              <a:defRPr sz="800"/>
            </a:lvl3pPr>
            <a:lvl4pPr marL="1110310" indent="0">
              <a:buNone/>
              <a:defRPr sz="700"/>
            </a:lvl4pPr>
            <a:lvl5pPr marL="1480414" indent="0">
              <a:buNone/>
              <a:defRPr sz="700"/>
            </a:lvl5pPr>
            <a:lvl6pPr marL="1850517" indent="0">
              <a:buNone/>
              <a:defRPr sz="700"/>
            </a:lvl6pPr>
            <a:lvl7pPr marL="2220620" indent="0">
              <a:buNone/>
              <a:defRPr sz="700"/>
            </a:lvl7pPr>
            <a:lvl8pPr marL="2590724" indent="0">
              <a:buNone/>
              <a:defRPr sz="700"/>
            </a:lvl8pPr>
            <a:lvl9pPr marL="2960827" indent="0">
              <a:buNone/>
              <a:defRPr sz="7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70A609-9D52-4AD4-BB3A-9054C75BDA8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551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D8C7F3-1B39-4ECF-AD84-D897AB570B3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154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8272655" y="1441980"/>
            <a:ext cx="5669844" cy="30720771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260654" y="1441980"/>
            <a:ext cx="16893469" cy="30720771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91D660-D252-4FCA-9EB7-4125788A322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081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60475" y="1441450"/>
            <a:ext cx="226822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49748" tIns="174874" rIns="349748" bIns="17487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60475" y="8401050"/>
            <a:ext cx="22682200" cy="2376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49748" tIns="174874" rIns="349748" bIns="1748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60475" y="32786638"/>
            <a:ext cx="588010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9748" tIns="174874" rIns="349748" bIns="174874" numCol="1" anchor="t" anchorCtr="0" compatLnSpc="1">
            <a:prstTxWarp prst="textNoShape">
              <a:avLst/>
            </a:prstTxWarp>
          </a:bodyPr>
          <a:lstStyle>
            <a:lvl1pPr>
              <a:defRPr sz="53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610600" y="32786638"/>
            <a:ext cx="798195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9748" tIns="174874" rIns="349748" bIns="174874" numCol="1" anchor="t" anchorCtr="0" compatLnSpc="1">
            <a:prstTxWarp prst="textNoShape">
              <a:avLst/>
            </a:prstTxWarp>
          </a:bodyPr>
          <a:lstStyle>
            <a:lvl1pPr algn="ctr">
              <a:defRPr sz="53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8062575" y="32786638"/>
            <a:ext cx="588010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9748" tIns="174874" rIns="349748" bIns="174874" numCol="1" anchor="t" anchorCtr="0" compatLnSpc="1">
            <a:prstTxWarp prst="textNoShape">
              <a:avLst/>
            </a:prstTxWarp>
          </a:bodyPr>
          <a:lstStyle>
            <a:lvl1pPr algn="r">
              <a:defRPr sz="5300"/>
            </a:lvl1pPr>
          </a:lstStyle>
          <a:p>
            <a:fld id="{77C38F6B-FDAC-4550-975A-32AD2393222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97263" rtl="0" eaLnBrk="0" fontAlgn="base" hangingPunct="0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497263" rtl="0" eaLnBrk="0" fontAlgn="base" hangingPunct="0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2pPr>
      <a:lvl3pPr algn="ctr" defTabSz="3497263" rtl="0" eaLnBrk="0" fontAlgn="base" hangingPunct="0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3pPr>
      <a:lvl4pPr algn="ctr" defTabSz="3497263" rtl="0" eaLnBrk="0" fontAlgn="base" hangingPunct="0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4pPr>
      <a:lvl5pPr algn="ctr" defTabSz="3497263" rtl="0" eaLnBrk="0" fontAlgn="base" hangingPunct="0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5pPr>
      <a:lvl6pPr marL="370103" algn="ctr" defTabSz="3497991" rtl="0" fontAlgn="base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6pPr>
      <a:lvl7pPr marL="740207" algn="ctr" defTabSz="3497991" rtl="0" fontAlgn="base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7pPr>
      <a:lvl8pPr marL="1110310" algn="ctr" defTabSz="3497991" rtl="0" fontAlgn="base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8pPr>
      <a:lvl9pPr marL="1480414" algn="ctr" defTabSz="3497991" rtl="0" fontAlgn="base">
        <a:spcBef>
          <a:spcPct val="0"/>
        </a:spcBef>
        <a:spcAft>
          <a:spcPct val="0"/>
        </a:spcAft>
        <a:defRPr sz="16800">
          <a:solidFill>
            <a:schemeClr val="tx2"/>
          </a:solidFill>
          <a:latin typeface="Arial" charset="0"/>
        </a:defRPr>
      </a:lvl9pPr>
    </p:titleStyle>
    <p:bodyStyle>
      <a:lvl1pPr marL="1311275" indent="-1311275" algn="l" defTabSz="3497263" rtl="0" eaLnBrk="0" fontAlgn="base" hangingPunct="0">
        <a:spcBef>
          <a:spcPct val="20000"/>
        </a:spcBef>
        <a:spcAft>
          <a:spcPct val="0"/>
        </a:spcAft>
        <a:buChar char="•"/>
        <a:defRPr sz="12200">
          <a:solidFill>
            <a:schemeClr val="tx1"/>
          </a:solidFill>
          <a:latin typeface="+mn-lt"/>
          <a:ea typeface="+mn-ea"/>
          <a:cs typeface="+mn-cs"/>
        </a:defRPr>
      </a:lvl1pPr>
      <a:lvl2pPr marL="2840038" indent="-1092200" algn="l" defTabSz="3497263" rtl="0" eaLnBrk="0" fontAlgn="base" hangingPunct="0">
        <a:spcBef>
          <a:spcPct val="20000"/>
        </a:spcBef>
        <a:spcAft>
          <a:spcPct val="0"/>
        </a:spcAft>
        <a:buChar char="–"/>
        <a:defRPr sz="10700">
          <a:solidFill>
            <a:schemeClr val="tx1"/>
          </a:solidFill>
          <a:latin typeface="+mn-lt"/>
        </a:defRPr>
      </a:lvl2pPr>
      <a:lvl3pPr marL="4370388" indent="-873125" algn="l" defTabSz="3497263" rtl="0" eaLnBrk="0" fontAlgn="base" hangingPunct="0">
        <a:spcBef>
          <a:spcPct val="20000"/>
        </a:spcBef>
        <a:spcAft>
          <a:spcPct val="0"/>
        </a:spcAft>
        <a:buChar char="•"/>
        <a:defRPr sz="9100">
          <a:solidFill>
            <a:schemeClr val="tx1"/>
          </a:solidFill>
          <a:latin typeface="+mn-lt"/>
        </a:defRPr>
      </a:lvl3pPr>
      <a:lvl4pPr marL="6119813" indent="-874713" algn="l" defTabSz="3497263" rtl="0" eaLnBrk="0" fontAlgn="base" hangingPunct="0">
        <a:spcBef>
          <a:spcPct val="20000"/>
        </a:spcBef>
        <a:spcAft>
          <a:spcPct val="0"/>
        </a:spcAft>
        <a:buChar char="–"/>
        <a:defRPr sz="7700">
          <a:solidFill>
            <a:schemeClr val="tx1"/>
          </a:solidFill>
          <a:latin typeface="+mn-lt"/>
        </a:defRPr>
      </a:lvl4pPr>
      <a:lvl5pPr marL="7869238" indent="-874713" algn="l" defTabSz="3497263" rtl="0" eaLnBrk="0" fontAlgn="base" hangingPunct="0">
        <a:spcBef>
          <a:spcPct val="20000"/>
        </a:spcBef>
        <a:spcAft>
          <a:spcPct val="0"/>
        </a:spcAft>
        <a:buChar char="»"/>
        <a:defRPr sz="7700">
          <a:solidFill>
            <a:schemeClr val="tx1"/>
          </a:solidFill>
          <a:latin typeface="+mn-lt"/>
        </a:defRPr>
      </a:lvl5pPr>
      <a:lvl6pPr marL="8239941" indent="-875141" algn="l" defTabSz="3497991" rtl="0" fontAlgn="base">
        <a:spcBef>
          <a:spcPct val="20000"/>
        </a:spcBef>
        <a:spcAft>
          <a:spcPct val="0"/>
        </a:spcAft>
        <a:buChar char="»"/>
        <a:defRPr sz="7700">
          <a:solidFill>
            <a:schemeClr val="tx1"/>
          </a:solidFill>
          <a:latin typeface="+mn-lt"/>
        </a:defRPr>
      </a:lvl6pPr>
      <a:lvl7pPr marL="8610044" indent="-875141" algn="l" defTabSz="3497991" rtl="0" fontAlgn="base">
        <a:spcBef>
          <a:spcPct val="20000"/>
        </a:spcBef>
        <a:spcAft>
          <a:spcPct val="0"/>
        </a:spcAft>
        <a:buChar char="»"/>
        <a:defRPr sz="7700">
          <a:solidFill>
            <a:schemeClr val="tx1"/>
          </a:solidFill>
          <a:latin typeface="+mn-lt"/>
        </a:defRPr>
      </a:lvl7pPr>
      <a:lvl8pPr marL="8980148" indent="-875141" algn="l" defTabSz="3497991" rtl="0" fontAlgn="base">
        <a:spcBef>
          <a:spcPct val="20000"/>
        </a:spcBef>
        <a:spcAft>
          <a:spcPct val="0"/>
        </a:spcAft>
        <a:buChar char="»"/>
        <a:defRPr sz="7700">
          <a:solidFill>
            <a:schemeClr val="tx1"/>
          </a:solidFill>
          <a:latin typeface="+mn-lt"/>
        </a:defRPr>
      </a:lvl8pPr>
      <a:lvl9pPr marL="9350251" indent="-875141" algn="l" defTabSz="3497991" rtl="0" fontAlgn="base">
        <a:spcBef>
          <a:spcPct val="20000"/>
        </a:spcBef>
        <a:spcAft>
          <a:spcPct val="0"/>
        </a:spcAft>
        <a:buChar char="»"/>
        <a:defRPr sz="77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103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207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310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0414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0517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0620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0724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0827" algn="l" defTabSz="74020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tângulo de cantos arredondados 33"/>
          <p:cNvSpPr/>
          <p:nvPr/>
        </p:nvSpPr>
        <p:spPr bwMode="auto">
          <a:xfrm>
            <a:off x="7467051" y="2614694"/>
            <a:ext cx="10779125" cy="1131887"/>
          </a:xfrm>
          <a:prstGeom prst="roundRect">
            <a:avLst/>
          </a:prstGeom>
          <a:solidFill>
            <a:schemeClr val="bg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Aft>
                <a:spcPts val="300"/>
              </a:spcAft>
              <a:defRPr/>
            </a:pP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Anna Carolina Pozzobon Melchior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1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, Amanda Fontoura Kopp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2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, Maria Luíza da Luz </a:t>
            </a:r>
            <a:r>
              <a:rPr lang="pt-BR" sz="2800" b="1" dirty="0" err="1">
                <a:solidFill>
                  <a:srgbClr val="0070C0"/>
                </a:solidFill>
                <a:cs typeface="Arial" charset="0"/>
              </a:rPr>
              <a:t>Sartorio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 Estoducto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3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, Neri Rogerio Dorneles Meirelles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4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  e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  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Guilherme Marin</a:t>
            </a:r>
            <a:r>
              <a:rPr lang="pt-BR" sz="2800" b="1" baseline="30000" dirty="0">
                <a:solidFill>
                  <a:srgbClr val="0070C0"/>
                </a:solidFill>
                <a:cs typeface="Arial" charset="0"/>
              </a:rPr>
              <a:t> 4</a:t>
            </a:r>
            <a:r>
              <a:rPr lang="pt-BR" sz="2800" b="1" dirty="0">
                <a:solidFill>
                  <a:srgbClr val="0070C0"/>
                </a:solidFill>
                <a:cs typeface="Arial" charset="0"/>
              </a:rPr>
              <a:t> </a:t>
            </a:r>
          </a:p>
        </p:txBody>
      </p:sp>
      <p:sp>
        <p:nvSpPr>
          <p:cNvPr id="27" name="Retângulo de cantos arredondados 26"/>
          <p:cNvSpPr/>
          <p:nvPr/>
        </p:nvSpPr>
        <p:spPr bwMode="auto">
          <a:xfrm>
            <a:off x="5360194" y="917525"/>
            <a:ext cx="14482762" cy="1619250"/>
          </a:xfrm>
          <a:prstGeom prst="roundRect">
            <a:avLst/>
          </a:prstGeom>
          <a:noFill/>
          <a:ln w="254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indent="0" algn="ctr">
              <a:defRPr/>
            </a:pPr>
            <a:r>
              <a:rPr lang="pt-BR" sz="4500" b="1" dirty="0">
                <a:solidFill>
                  <a:srgbClr val="0070C0"/>
                </a:solidFill>
              </a:rPr>
              <a:t>A GEOTERMIA E O DESEMPENHO TÉRMICO NAS CONSTRUÇÕES</a:t>
            </a:r>
          </a:p>
        </p:txBody>
      </p:sp>
      <p:sp>
        <p:nvSpPr>
          <p:cNvPr id="2052" name="Freeform 114"/>
          <p:cNvSpPr>
            <a:spLocks noEditPoints="1"/>
          </p:cNvSpPr>
          <p:nvPr/>
        </p:nvSpPr>
        <p:spPr bwMode="auto">
          <a:xfrm>
            <a:off x="119063" y="123825"/>
            <a:ext cx="24972962" cy="35758438"/>
          </a:xfrm>
          <a:custGeom>
            <a:avLst/>
            <a:gdLst>
              <a:gd name="T0" fmla="*/ 2147483647 w 19902"/>
              <a:gd name="T1" fmla="*/ 2147483647 h 26674"/>
              <a:gd name="T2" fmla="*/ 2147483647 w 19902"/>
              <a:gd name="T3" fmla="*/ 2147483647 h 26674"/>
              <a:gd name="T4" fmla="*/ 2147483647 w 19902"/>
              <a:gd name="T5" fmla="*/ 2147483647 h 26674"/>
              <a:gd name="T6" fmla="*/ 2147483647 w 19902"/>
              <a:gd name="T7" fmla="*/ 2147483647 h 26674"/>
              <a:gd name="T8" fmla="*/ 2147483647 w 19902"/>
              <a:gd name="T9" fmla="*/ 2147483647 h 26674"/>
              <a:gd name="T10" fmla="*/ 2147483647 w 19902"/>
              <a:gd name="T11" fmla="*/ 2147483647 h 26674"/>
              <a:gd name="T12" fmla="*/ 2147483647 w 19902"/>
              <a:gd name="T13" fmla="*/ 2147483647 h 26674"/>
              <a:gd name="T14" fmla="*/ 2147483647 w 19902"/>
              <a:gd name="T15" fmla="*/ 0 h 26674"/>
              <a:gd name="T16" fmla="*/ 2147483647 w 19902"/>
              <a:gd name="T17" fmla="*/ 2147483647 h 26674"/>
              <a:gd name="T18" fmla="*/ 2147483647 w 19902"/>
              <a:gd name="T19" fmla="*/ 2147483647 h 26674"/>
              <a:gd name="T20" fmla="*/ 2147483647 w 19902"/>
              <a:gd name="T21" fmla="*/ 2147483647 h 26674"/>
              <a:gd name="T22" fmla="*/ 2147483647 w 19902"/>
              <a:gd name="T23" fmla="*/ 2147483647 h 26674"/>
              <a:gd name="T24" fmla="*/ 2147483647 w 19902"/>
              <a:gd name="T25" fmla="*/ 2147483647 h 26674"/>
              <a:gd name="T26" fmla="*/ 2147483647 w 19902"/>
              <a:gd name="T27" fmla="*/ 2147483647 h 26674"/>
              <a:gd name="T28" fmla="*/ 2147483647 w 19902"/>
              <a:gd name="T29" fmla="*/ 2147483647 h 26674"/>
              <a:gd name="T30" fmla="*/ 2147483647 w 19902"/>
              <a:gd name="T31" fmla="*/ 2147483647 h 26674"/>
              <a:gd name="T32" fmla="*/ 2147483647 w 19902"/>
              <a:gd name="T33" fmla="*/ 2147483647 h 26674"/>
              <a:gd name="T34" fmla="*/ 2147483647 w 19902"/>
              <a:gd name="T35" fmla="*/ 2147483647 h 26674"/>
              <a:gd name="T36" fmla="*/ 2147483647 w 19902"/>
              <a:gd name="T37" fmla="*/ 2147483647 h 26674"/>
              <a:gd name="T38" fmla="*/ 2147483647 w 19902"/>
              <a:gd name="T39" fmla="*/ 2147483647 h 26674"/>
              <a:gd name="T40" fmla="*/ 2147483647 w 19902"/>
              <a:gd name="T41" fmla="*/ 2147483647 h 26674"/>
              <a:gd name="T42" fmla="*/ 2147483647 w 19902"/>
              <a:gd name="T43" fmla="*/ 2147483647 h 26674"/>
              <a:gd name="T44" fmla="*/ 2147483647 w 19902"/>
              <a:gd name="T45" fmla="*/ 2147483647 h 26674"/>
              <a:gd name="T46" fmla="*/ 2147483647 w 19902"/>
              <a:gd name="T47" fmla="*/ 2147483647 h 26674"/>
              <a:gd name="T48" fmla="*/ 2147483647 w 19902"/>
              <a:gd name="T49" fmla="*/ 2147483647 h 26674"/>
              <a:gd name="T50" fmla="*/ 2147483647 w 19902"/>
              <a:gd name="T51" fmla="*/ 2147483647 h 26674"/>
              <a:gd name="T52" fmla="*/ 2147483647 w 19902"/>
              <a:gd name="T53" fmla="*/ 2147483647 h 26674"/>
              <a:gd name="T54" fmla="*/ 2147483647 w 19902"/>
              <a:gd name="T55" fmla="*/ 2147483647 h 26674"/>
              <a:gd name="T56" fmla="*/ 2147483647 w 19902"/>
              <a:gd name="T57" fmla="*/ 2147483647 h 26674"/>
              <a:gd name="T58" fmla="*/ 2147483647 w 19902"/>
              <a:gd name="T59" fmla="*/ 2147483647 h 26674"/>
              <a:gd name="T60" fmla="*/ 2147483647 w 19902"/>
              <a:gd name="T61" fmla="*/ 2147483647 h 26674"/>
              <a:gd name="T62" fmla="*/ 2147483647 w 19902"/>
              <a:gd name="T63" fmla="*/ 2147483647 h 26674"/>
              <a:gd name="T64" fmla="*/ 2147483647 w 19902"/>
              <a:gd name="T65" fmla="*/ 2147483647 h 26674"/>
              <a:gd name="T66" fmla="*/ 2147483647 w 19902"/>
              <a:gd name="T67" fmla="*/ 2147483647 h 26674"/>
              <a:gd name="T68" fmla="*/ 2147483647 w 19902"/>
              <a:gd name="T69" fmla="*/ 2147483647 h 26674"/>
              <a:gd name="T70" fmla="*/ 2147483647 w 19902"/>
              <a:gd name="T71" fmla="*/ 2147483647 h 26674"/>
              <a:gd name="T72" fmla="*/ 2147483647 w 19902"/>
              <a:gd name="T73" fmla="*/ 2147483647 h 26674"/>
              <a:gd name="T74" fmla="*/ 2147483647 w 19902"/>
              <a:gd name="T75" fmla="*/ 2147483647 h 26674"/>
              <a:gd name="T76" fmla="*/ 2147483647 w 19902"/>
              <a:gd name="T77" fmla="*/ 2147483647 h 26674"/>
              <a:gd name="T78" fmla="*/ 2147483647 w 19902"/>
              <a:gd name="T79" fmla="*/ 2147483647 h 26674"/>
              <a:gd name="T80" fmla="*/ 2147483647 w 19902"/>
              <a:gd name="T81" fmla="*/ 2147483647 h 26674"/>
              <a:gd name="T82" fmla="*/ 2147483647 w 19902"/>
              <a:gd name="T83" fmla="*/ 2147483647 h 26674"/>
              <a:gd name="T84" fmla="*/ 2147483647 w 19902"/>
              <a:gd name="T85" fmla="*/ 2147483647 h 26674"/>
              <a:gd name="T86" fmla="*/ 2147483647 w 19902"/>
              <a:gd name="T87" fmla="*/ 2147483647 h 26674"/>
              <a:gd name="T88" fmla="*/ 2147483647 w 19902"/>
              <a:gd name="T89" fmla="*/ 2147483647 h 26674"/>
              <a:gd name="T90" fmla="*/ 2147483647 w 19902"/>
              <a:gd name="T91" fmla="*/ 0 h 26674"/>
              <a:gd name="T92" fmla="*/ 2147483647 w 19902"/>
              <a:gd name="T93" fmla="*/ 2147483647 h 26674"/>
              <a:gd name="T94" fmla="*/ 2147483647 w 19902"/>
              <a:gd name="T95" fmla="*/ 2147483647 h 26674"/>
              <a:gd name="T96" fmla="*/ 2147483647 w 19902"/>
              <a:gd name="T97" fmla="*/ 2147483647 h 26674"/>
              <a:gd name="T98" fmla="*/ 2147483647 w 19902"/>
              <a:gd name="T99" fmla="*/ 2147483647 h 26674"/>
              <a:gd name="T100" fmla="*/ 2147483647 w 19902"/>
              <a:gd name="T101" fmla="*/ 2147483647 h 26674"/>
              <a:gd name="T102" fmla="*/ 2147483647 w 19902"/>
              <a:gd name="T103" fmla="*/ 2147483647 h 26674"/>
              <a:gd name="T104" fmla="*/ 2147483647 w 19902"/>
              <a:gd name="T105" fmla="*/ 2147483647 h 26674"/>
              <a:gd name="T106" fmla="*/ 2147483647 w 19902"/>
              <a:gd name="T107" fmla="*/ 2147483647 h 26674"/>
              <a:gd name="T108" fmla="*/ 2147483647 w 19902"/>
              <a:gd name="T109" fmla="*/ 2147483647 h 26674"/>
              <a:gd name="T110" fmla="*/ 2147483647 w 19902"/>
              <a:gd name="T111" fmla="*/ 2147483647 h 26674"/>
              <a:gd name="T112" fmla="*/ 2147483647 w 19902"/>
              <a:gd name="T113" fmla="*/ 2147483647 h 26674"/>
              <a:gd name="T114" fmla="*/ 2147483647 w 19902"/>
              <a:gd name="T115" fmla="*/ 2147483647 h 26674"/>
              <a:gd name="T116" fmla="*/ 2147483647 w 19902"/>
              <a:gd name="T117" fmla="*/ 2147483647 h 26674"/>
              <a:gd name="T118" fmla="*/ 2147483647 w 19902"/>
              <a:gd name="T119" fmla="*/ 2147483647 h 2667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9902"/>
              <a:gd name="T181" fmla="*/ 0 h 26674"/>
              <a:gd name="T182" fmla="*/ 19902 w 19902"/>
              <a:gd name="T183" fmla="*/ 26674 h 2667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9902" h="26674">
                <a:moveTo>
                  <a:pt x="19231" y="96"/>
                </a:moveTo>
                <a:lnTo>
                  <a:pt x="671" y="96"/>
                </a:lnTo>
                <a:lnTo>
                  <a:pt x="671" y="0"/>
                </a:lnTo>
                <a:lnTo>
                  <a:pt x="19231" y="0"/>
                </a:lnTo>
                <a:lnTo>
                  <a:pt x="19231" y="96"/>
                </a:lnTo>
                <a:close/>
                <a:moveTo>
                  <a:pt x="19902" y="746"/>
                </a:moveTo>
                <a:lnTo>
                  <a:pt x="19806" y="746"/>
                </a:lnTo>
                <a:lnTo>
                  <a:pt x="19806" y="729"/>
                </a:lnTo>
                <a:lnTo>
                  <a:pt x="19806" y="711"/>
                </a:lnTo>
                <a:lnTo>
                  <a:pt x="19806" y="694"/>
                </a:lnTo>
                <a:lnTo>
                  <a:pt x="19805" y="679"/>
                </a:lnTo>
                <a:lnTo>
                  <a:pt x="19803" y="661"/>
                </a:lnTo>
                <a:lnTo>
                  <a:pt x="19801" y="646"/>
                </a:lnTo>
                <a:lnTo>
                  <a:pt x="19799" y="629"/>
                </a:lnTo>
                <a:lnTo>
                  <a:pt x="19795" y="614"/>
                </a:lnTo>
                <a:lnTo>
                  <a:pt x="19793" y="598"/>
                </a:lnTo>
                <a:lnTo>
                  <a:pt x="19789" y="581"/>
                </a:lnTo>
                <a:lnTo>
                  <a:pt x="19785" y="566"/>
                </a:lnTo>
                <a:lnTo>
                  <a:pt x="19782" y="550"/>
                </a:lnTo>
                <a:lnTo>
                  <a:pt x="19776" y="535"/>
                </a:lnTo>
                <a:lnTo>
                  <a:pt x="19772" y="520"/>
                </a:lnTo>
                <a:lnTo>
                  <a:pt x="19766" y="506"/>
                </a:lnTo>
                <a:lnTo>
                  <a:pt x="19760" y="491"/>
                </a:lnTo>
                <a:lnTo>
                  <a:pt x="19755" y="477"/>
                </a:lnTo>
                <a:lnTo>
                  <a:pt x="19749" y="462"/>
                </a:lnTo>
                <a:lnTo>
                  <a:pt x="19743" y="449"/>
                </a:lnTo>
                <a:lnTo>
                  <a:pt x="19737" y="433"/>
                </a:lnTo>
                <a:lnTo>
                  <a:pt x="19730" y="420"/>
                </a:lnTo>
                <a:lnTo>
                  <a:pt x="19722" y="406"/>
                </a:lnTo>
                <a:lnTo>
                  <a:pt x="19714" y="393"/>
                </a:lnTo>
                <a:lnTo>
                  <a:pt x="19707" y="379"/>
                </a:lnTo>
                <a:lnTo>
                  <a:pt x="19699" y="368"/>
                </a:lnTo>
                <a:lnTo>
                  <a:pt x="19691" y="355"/>
                </a:lnTo>
                <a:lnTo>
                  <a:pt x="19682" y="343"/>
                </a:lnTo>
                <a:lnTo>
                  <a:pt x="19674" y="330"/>
                </a:lnTo>
                <a:lnTo>
                  <a:pt x="19665" y="318"/>
                </a:lnTo>
                <a:lnTo>
                  <a:pt x="19655" y="307"/>
                </a:lnTo>
                <a:lnTo>
                  <a:pt x="19645" y="295"/>
                </a:lnTo>
                <a:lnTo>
                  <a:pt x="19636" y="284"/>
                </a:lnTo>
                <a:lnTo>
                  <a:pt x="19626" y="272"/>
                </a:lnTo>
                <a:lnTo>
                  <a:pt x="19617" y="262"/>
                </a:lnTo>
                <a:lnTo>
                  <a:pt x="19605" y="251"/>
                </a:lnTo>
                <a:lnTo>
                  <a:pt x="19595" y="241"/>
                </a:lnTo>
                <a:lnTo>
                  <a:pt x="19584" y="232"/>
                </a:lnTo>
                <a:lnTo>
                  <a:pt x="19572" y="222"/>
                </a:lnTo>
                <a:lnTo>
                  <a:pt x="19563" y="213"/>
                </a:lnTo>
                <a:lnTo>
                  <a:pt x="19551" y="205"/>
                </a:lnTo>
                <a:lnTo>
                  <a:pt x="19540" y="195"/>
                </a:lnTo>
                <a:lnTo>
                  <a:pt x="19526" y="188"/>
                </a:lnTo>
                <a:lnTo>
                  <a:pt x="19515" y="180"/>
                </a:lnTo>
                <a:lnTo>
                  <a:pt x="19503" y="172"/>
                </a:lnTo>
                <a:lnTo>
                  <a:pt x="19490" y="165"/>
                </a:lnTo>
                <a:lnTo>
                  <a:pt x="19478" y="159"/>
                </a:lnTo>
                <a:lnTo>
                  <a:pt x="19465" y="151"/>
                </a:lnTo>
                <a:lnTo>
                  <a:pt x="19453" y="145"/>
                </a:lnTo>
                <a:lnTo>
                  <a:pt x="19440" y="140"/>
                </a:lnTo>
                <a:lnTo>
                  <a:pt x="19427" y="134"/>
                </a:lnTo>
                <a:lnTo>
                  <a:pt x="19413" y="128"/>
                </a:lnTo>
                <a:lnTo>
                  <a:pt x="19400" y="124"/>
                </a:lnTo>
                <a:lnTo>
                  <a:pt x="19386" y="119"/>
                </a:lnTo>
                <a:lnTo>
                  <a:pt x="19373" y="115"/>
                </a:lnTo>
                <a:lnTo>
                  <a:pt x="19359" y="111"/>
                </a:lnTo>
                <a:lnTo>
                  <a:pt x="19346" y="107"/>
                </a:lnTo>
                <a:lnTo>
                  <a:pt x="19333" y="105"/>
                </a:lnTo>
                <a:lnTo>
                  <a:pt x="19317" y="101"/>
                </a:lnTo>
                <a:lnTo>
                  <a:pt x="19304" y="99"/>
                </a:lnTo>
                <a:lnTo>
                  <a:pt x="19288" y="97"/>
                </a:lnTo>
                <a:lnTo>
                  <a:pt x="19275" y="97"/>
                </a:lnTo>
                <a:lnTo>
                  <a:pt x="19260" y="96"/>
                </a:lnTo>
                <a:lnTo>
                  <a:pt x="19246" y="96"/>
                </a:lnTo>
                <a:lnTo>
                  <a:pt x="19231" y="96"/>
                </a:lnTo>
                <a:lnTo>
                  <a:pt x="19231" y="0"/>
                </a:lnTo>
                <a:lnTo>
                  <a:pt x="19248" y="0"/>
                </a:lnTo>
                <a:lnTo>
                  <a:pt x="19265" y="0"/>
                </a:lnTo>
                <a:lnTo>
                  <a:pt x="19283" y="2"/>
                </a:lnTo>
                <a:lnTo>
                  <a:pt x="19300" y="3"/>
                </a:lnTo>
                <a:lnTo>
                  <a:pt x="19317" y="5"/>
                </a:lnTo>
                <a:lnTo>
                  <a:pt x="19335" y="7"/>
                </a:lnTo>
                <a:lnTo>
                  <a:pt x="19350" y="11"/>
                </a:lnTo>
                <a:lnTo>
                  <a:pt x="19367" y="15"/>
                </a:lnTo>
                <a:lnTo>
                  <a:pt x="19384" y="19"/>
                </a:lnTo>
                <a:lnTo>
                  <a:pt x="19400" y="23"/>
                </a:lnTo>
                <a:lnTo>
                  <a:pt x="19415" y="28"/>
                </a:lnTo>
                <a:lnTo>
                  <a:pt x="19432" y="32"/>
                </a:lnTo>
                <a:lnTo>
                  <a:pt x="19448" y="38"/>
                </a:lnTo>
                <a:lnTo>
                  <a:pt x="19463" y="46"/>
                </a:lnTo>
                <a:lnTo>
                  <a:pt x="19478" y="51"/>
                </a:lnTo>
                <a:lnTo>
                  <a:pt x="19494" y="59"/>
                </a:lnTo>
                <a:lnTo>
                  <a:pt x="19509" y="67"/>
                </a:lnTo>
                <a:lnTo>
                  <a:pt x="19524" y="74"/>
                </a:lnTo>
                <a:lnTo>
                  <a:pt x="19538" y="82"/>
                </a:lnTo>
                <a:lnTo>
                  <a:pt x="19553" y="90"/>
                </a:lnTo>
                <a:lnTo>
                  <a:pt x="19567" y="99"/>
                </a:lnTo>
                <a:lnTo>
                  <a:pt x="19582" y="109"/>
                </a:lnTo>
                <a:lnTo>
                  <a:pt x="19595" y="119"/>
                </a:lnTo>
                <a:lnTo>
                  <a:pt x="19609" y="128"/>
                </a:lnTo>
                <a:lnTo>
                  <a:pt x="19622" y="138"/>
                </a:lnTo>
                <a:lnTo>
                  <a:pt x="19634" y="149"/>
                </a:lnTo>
                <a:lnTo>
                  <a:pt x="19647" y="161"/>
                </a:lnTo>
                <a:lnTo>
                  <a:pt x="19661" y="172"/>
                </a:lnTo>
                <a:lnTo>
                  <a:pt x="19672" y="184"/>
                </a:lnTo>
                <a:lnTo>
                  <a:pt x="19684" y="195"/>
                </a:lnTo>
                <a:lnTo>
                  <a:pt x="19695" y="207"/>
                </a:lnTo>
                <a:lnTo>
                  <a:pt x="19707" y="220"/>
                </a:lnTo>
                <a:lnTo>
                  <a:pt x="19718" y="234"/>
                </a:lnTo>
                <a:lnTo>
                  <a:pt x="19730" y="245"/>
                </a:lnTo>
                <a:lnTo>
                  <a:pt x="19741" y="259"/>
                </a:lnTo>
                <a:lnTo>
                  <a:pt x="19751" y="274"/>
                </a:lnTo>
                <a:lnTo>
                  <a:pt x="19760" y="287"/>
                </a:lnTo>
                <a:lnTo>
                  <a:pt x="19770" y="301"/>
                </a:lnTo>
                <a:lnTo>
                  <a:pt x="19780" y="316"/>
                </a:lnTo>
                <a:lnTo>
                  <a:pt x="19789" y="331"/>
                </a:lnTo>
                <a:lnTo>
                  <a:pt x="19799" y="345"/>
                </a:lnTo>
                <a:lnTo>
                  <a:pt x="19806" y="360"/>
                </a:lnTo>
                <a:lnTo>
                  <a:pt x="19814" y="376"/>
                </a:lnTo>
                <a:lnTo>
                  <a:pt x="19824" y="391"/>
                </a:lnTo>
                <a:lnTo>
                  <a:pt x="19830" y="408"/>
                </a:lnTo>
                <a:lnTo>
                  <a:pt x="19837" y="424"/>
                </a:lnTo>
                <a:lnTo>
                  <a:pt x="19845" y="441"/>
                </a:lnTo>
                <a:lnTo>
                  <a:pt x="19851" y="456"/>
                </a:lnTo>
                <a:lnTo>
                  <a:pt x="19856" y="473"/>
                </a:lnTo>
                <a:lnTo>
                  <a:pt x="19862" y="491"/>
                </a:lnTo>
                <a:lnTo>
                  <a:pt x="19868" y="508"/>
                </a:lnTo>
                <a:lnTo>
                  <a:pt x="19874" y="525"/>
                </a:lnTo>
                <a:lnTo>
                  <a:pt x="19877" y="543"/>
                </a:lnTo>
                <a:lnTo>
                  <a:pt x="19883" y="560"/>
                </a:lnTo>
                <a:lnTo>
                  <a:pt x="19887" y="579"/>
                </a:lnTo>
                <a:lnTo>
                  <a:pt x="19889" y="596"/>
                </a:lnTo>
                <a:lnTo>
                  <a:pt x="19893" y="614"/>
                </a:lnTo>
                <a:lnTo>
                  <a:pt x="19895" y="633"/>
                </a:lnTo>
                <a:lnTo>
                  <a:pt x="19899" y="652"/>
                </a:lnTo>
                <a:lnTo>
                  <a:pt x="19900" y="669"/>
                </a:lnTo>
                <a:lnTo>
                  <a:pt x="19900" y="688"/>
                </a:lnTo>
                <a:lnTo>
                  <a:pt x="19902" y="708"/>
                </a:lnTo>
                <a:lnTo>
                  <a:pt x="19902" y="727"/>
                </a:lnTo>
                <a:lnTo>
                  <a:pt x="19902" y="746"/>
                </a:lnTo>
                <a:close/>
                <a:moveTo>
                  <a:pt x="19806" y="25928"/>
                </a:moveTo>
                <a:lnTo>
                  <a:pt x="19806" y="746"/>
                </a:lnTo>
                <a:lnTo>
                  <a:pt x="19902" y="746"/>
                </a:lnTo>
                <a:lnTo>
                  <a:pt x="19902" y="25928"/>
                </a:lnTo>
                <a:lnTo>
                  <a:pt x="19806" y="25928"/>
                </a:lnTo>
                <a:close/>
                <a:moveTo>
                  <a:pt x="19231" y="26674"/>
                </a:moveTo>
                <a:lnTo>
                  <a:pt x="19231" y="26578"/>
                </a:lnTo>
                <a:lnTo>
                  <a:pt x="19246" y="26578"/>
                </a:lnTo>
                <a:lnTo>
                  <a:pt x="19260" y="26578"/>
                </a:lnTo>
                <a:lnTo>
                  <a:pt x="19275" y="26577"/>
                </a:lnTo>
                <a:lnTo>
                  <a:pt x="19288" y="26577"/>
                </a:lnTo>
                <a:lnTo>
                  <a:pt x="19304" y="26575"/>
                </a:lnTo>
                <a:lnTo>
                  <a:pt x="19317" y="26573"/>
                </a:lnTo>
                <a:lnTo>
                  <a:pt x="19333" y="26569"/>
                </a:lnTo>
                <a:lnTo>
                  <a:pt x="19346" y="26567"/>
                </a:lnTo>
                <a:lnTo>
                  <a:pt x="19359" y="26563"/>
                </a:lnTo>
                <a:lnTo>
                  <a:pt x="19373" y="26559"/>
                </a:lnTo>
                <a:lnTo>
                  <a:pt x="19386" y="26555"/>
                </a:lnTo>
                <a:lnTo>
                  <a:pt x="19400" y="26550"/>
                </a:lnTo>
                <a:lnTo>
                  <a:pt x="19413" y="26546"/>
                </a:lnTo>
                <a:lnTo>
                  <a:pt x="19427" y="26540"/>
                </a:lnTo>
                <a:lnTo>
                  <a:pt x="19440" y="26534"/>
                </a:lnTo>
                <a:lnTo>
                  <a:pt x="19453" y="26529"/>
                </a:lnTo>
                <a:lnTo>
                  <a:pt x="19465" y="26523"/>
                </a:lnTo>
                <a:lnTo>
                  <a:pt x="19478" y="26515"/>
                </a:lnTo>
                <a:lnTo>
                  <a:pt x="19490" y="26509"/>
                </a:lnTo>
                <a:lnTo>
                  <a:pt x="19503" y="26502"/>
                </a:lnTo>
                <a:lnTo>
                  <a:pt x="19515" y="26494"/>
                </a:lnTo>
                <a:lnTo>
                  <a:pt x="19526" y="26486"/>
                </a:lnTo>
                <a:lnTo>
                  <a:pt x="19540" y="26479"/>
                </a:lnTo>
                <a:lnTo>
                  <a:pt x="19551" y="26469"/>
                </a:lnTo>
                <a:lnTo>
                  <a:pt x="19563" y="26461"/>
                </a:lnTo>
                <a:lnTo>
                  <a:pt x="19572" y="26452"/>
                </a:lnTo>
                <a:lnTo>
                  <a:pt x="19584" y="26442"/>
                </a:lnTo>
                <a:lnTo>
                  <a:pt x="19595" y="26433"/>
                </a:lnTo>
                <a:lnTo>
                  <a:pt x="19605" y="26423"/>
                </a:lnTo>
                <a:lnTo>
                  <a:pt x="19617" y="26412"/>
                </a:lnTo>
                <a:lnTo>
                  <a:pt x="19626" y="26402"/>
                </a:lnTo>
                <a:lnTo>
                  <a:pt x="19636" y="26390"/>
                </a:lnTo>
                <a:lnTo>
                  <a:pt x="19645" y="26379"/>
                </a:lnTo>
                <a:lnTo>
                  <a:pt x="19655" y="26367"/>
                </a:lnTo>
                <a:lnTo>
                  <a:pt x="19665" y="26356"/>
                </a:lnTo>
                <a:lnTo>
                  <a:pt x="19674" y="26344"/>
                </a:lnTo>
                <a:lnTo>
                  <a:pt x="19682" y="26331"/>
                </a:lnTo>
                <a:lnTo>
                  <a:pt x="19691" y="26319"/>
                </a:lnTo>
                <a:lnTo>
                  <a:pt x="19699" y="26306"/>
                </a:lnTo>
                <a:lnTo>
                  <a:pt x="19707" y="26295"/>
                </a:lnTo>
                <a:lnTo>
                  <a:pt x="19714" y="26281"/>
                </a:lnTo>
                <a:lnTo>
                  <a:pt x="19722" y="26268"/>
                </a:lnTo>
                <a:lnTo>
                  <a:pt x="19730" y="26254"/>
                </a:lnTo>
                <a:lnTo>
                  <a:pt x="19737" y="26241"/>
                </a:lnTo>
                <a:lnTo>
                  <a:pt x="19743" y="26225"/>
                </a:lnTo>
                <a:lnTo>
                  <a:pt x="19749" y="26212"/>
                </a:lnTo>
                <a:lnTo>
                  <a:pt x="19755" y="26197"/>
                </a:lnTo>
                <a:lnTo>
                  <a:pt x="19760" y="26183"/>
                </a:lnTo>
                <a:lnTo>
                  <a:pt x="19766" y="26168"/>
                </a:lnTo>
                <a:lnTo>
                  <a:pt x="19772" y="26154"/>
                </a:lnTo>
                <a:lnTo>
                  <a:pt x="19776" y="26139"/>
                </a:lnTo>
                <a:lnTo>
                  <a:pt x="19782" y="26124"/>
                </a:lnTo>
                <a:lnTo>
                  <a:pt x="19785" y="26108"/>
                </a:lnTo>
                <a:lnTo>
                  <a:pt x="19789" y="26093"/>
                </a:lnTo>
                <a:lnTo>
                  <a:pt x="19793" y="26076"/>
                </a:lnTo>
                <a:lnTo>
                  <a:pt x="19795" y="26060"/>
                </a:lnTo>
                <a:lnTo>
                  <a:pt x="19799" y="26045"/>
                </a:lnTo>
                <a:lnTo>
                  <a:pt x="19801" y="26028"/>
                </a:lnTo>
                <a:lnTo>
                  <a:pt x="19803" y="26013"/>
                </a:lnTo>
                <a:lnTo>
                  <a:pt x="19805" y="25995"/>
                </a:lnTo>
                <a:lnTo>
                  <a:pt x="19806" y="25980"/>
                </a:lnTo>
                <a:lnTo>
                  <a:pt x="19806" y="25963"/>
                </a:lnTo>
                <a:lnTo>
                  <a:pt x="19806" y="25945"/>
                </a:lnTo>
                <a:lnTo>
                  <a:pt x="19806" y="25928"/>
                </a:lnTo>
                <a:lnTo>
                  <a:pt x="19902" y="25928"/>
                </a:lnTo>
                <a:lnTo>
                  <a:pt x="19902" y="25947"/>
                </a:lnTo>
                <a:lnTo>
                  <a:pt x="19902" y="25966"/>
                </a:lnTo>
                <a:lnTo>
                  <a:pt x="19900" y="25986"/>
                </a:lnTo>
                <a:lnTo>
                  <a:pt x="19900" y="26005"/>
                </a:lnTo>
                <a:lnTo>
                  <a:pt x="19899" y="26022"/>
                </a:lnTo>
                <a:lnTo>
                  <a:pt x="19895" y="26041"/>
                </a:lnTo>
                <a:lnTo>
                  <a:pt x="19893" y="26060"/>
                </a:lnTo>
                <a:lnTo>
                  <a:pt x="19889" y="26078"/>
                </a:lnTo>
                <a:lnTo>
                  <a:pt x="19887" y="26095"/>
                </a:lnTo>
                <a:lnTo>
                  <a:pt x="19883" y="26114"/>
                </a:lnTo>
                <a:lnTo>
                  <a:pt x="19877" y="26131"/>
                </a:lnTo>
                <a:lnTo>
                  <a:pt x="19874" y="26149"/>
                </a:lnTo>
                <a:lnTo>
                  <a:pt x="19868" y="26166"/>
                </a:lnTo>
                <a:lnTo>
                  <a:pt x="19862" y="26183"/>
                </a:lnTo>
                <a:lnTo>
                  <a:pt x="19856" y="26201"/>
                </a:lnTo>
                <a:lnTo>
                  <a:pt x="19851" y="26218"/>
                </a:lnTo>
                <a:lnTo>
                  <a:pt x="19845" y="26233"/>
                </a:lnTo>
                <a:lnTo>
                  <a:pt x="19837" y="26250"/>
                </a:lnTo>
                <a:lnTo>
                  <a:pt x="19830" y="26266"/>
                </a:lnTo>
                <a:lnTo>
                  <a:pt x="19824" y="26283"/>
                </a:lnTo>
                <a:lnTo>
                  <a:pt x="19814" y="26298"/>
                </a:lnTo>
                <a:lnTo>
                  <a:pt x="19806" y="26314"/>
                </a:lnTo>
                <a:lnTo>
                  <a:pt x="19799" y="26329"/>
                </a:lnTo>
                <a:lnTo>
                  <a:pt x="19789" y="26343"/>
                </a:lnTo>
                <a:lnTo>
                  <a:pt x="19780" y="26358"/>
                </a:lnTo>
                <a:lnTo>
                  <a:pt x="19770" y="26373"/>
                </a:lnTo>
                <a:lnTo>
                  <a:pt x="19760" y="26387"/>
                </a:lnTo>
                <a:lnTo>
                  <a:pt x="19751" y="26402"/>
                </a:lnTo>
                <a:lnTo>
                  <a:pt x="19741" y="26415"/>
                </a:lnTo>
                <a:lnTo>
                  <a:pt x="19730" y="26429"/>
                </a:lnTo>
                <a:lnTo>
                  <a:pt x="19718" y="26440"/>
                </a:lnTo>
                <a:lnTo>
                  <a:pt x="19707" y="26454"/>
                </a:lnTo>
                <a:lnTo>
                  <a:pt x="19695" y="26467"/>
                </a:lnTo>
                <a:lnTo>
                  <a:pt x="19684" y="26479"/>
                </a:lnTo>
                <a:lnTo>
                  <a:pt x="19672" y="26490"/>
                </a:lnTo>
                <a:lnTo>
                  <a:pt x="19661" y="26502"/>
                </a:lnTo>
                <a:lnTo>
                  <a:pt x="19647" y="26513"/>
                </a:lnTo>
                <a:lnTo>
                  <a:pt x="19634" y="26525"/>
                </a:lnTo>
                <a:lnTo>
                  <a:pt x="19622" y="26536"/>
                </a:lnTo>
                <a:lnTo>
                  <a:pt x="19609" y="26546"/>
                </a:lnTo>
                <a:lnTo>
                  <a:pt x="19595" y="26555"/>
                </a:lnTo>
                <a:lnTo>
                  <a:pt x="19582" y="26565"/>
                </a:lnTo>
                <a:lnTo>
                  <a:pt x="19567" y="26575"/>
                </a:lnTo>
                <a:lnTo>
                  <a:pt x="19553" y="26584"/>
                </a:lnTo>
                <a:lnTo>
                  <a:pt x="19538" y="26592"/>
                </a:lnTo>
                <a:lnTo>
                  <a:pt x="19524" y="26600"/>
                </a:lnTo>
                <a:lnTo>
                  <a:pt x="19509" y="26607"/>
                </a:lnTo>
                <a:lnTo>
                  <a:pt x="19494" y="26615"/>
                </a:lnTo>
                <a:lnTo>
                  <a:pt x="19478" y="26623"/>
                </a:lnTo>
                <a:lnTo>
                  <a:pt x="19463" y="26628"/>
                </a:lnTo>
                <a:lnTo>
                  <a:pt x="19448" y="26636"/>
                </a:lnTo>
                <a:lnTo>
                  <a:pt x="19432" y="26642"/>
                </a:lnTo>
                <a:lnTo>
                  <a:pt x="19415" y="26646"/>
                </a:lnTo>
                <a:lnTo>
                  <a:pt x="19400" y="26651"/>
                </a:lnTo>
                <a:lnTo>
                  <a:pt x="19384" y="26655"/>
                </a:lnTo>
                <a:lnTo>
                  <a:pt x="19367" y="26659"/>
                </a:lnTo>
                <a:lnTo>
                  <a:pt x="19350" y="26663"/>
                </a:lnTo>
                <a:lnTo>
                  <a:pt x="19335" y="26667"/>
                </a:lnTo>
                <a:lnTo>
                  <a:pt x="19317" y="26669"/>
                </a:lnTo>
                <a:lnTo>
                  <a:pt x="19300" y="26671"/>
                </a:lnTo>
                <a:lnTo>
                  <a:pt x="19283" y="26672"/>
                </a:lnTo>
                <a:lnTo>
                  <a:pt x="19265" y="26674"/>
                </a:lnTo>
                <a:lnTo>
                  <a:pt x="19248" y="26674"/>
                </a:lnTo>
                <a:lnTo>
                  <a:pt x="19231" y="26674"/>
                </a:lnTo>
                <a:close/>
                <a:moveTo>
                  <a:pt x="671" y="26578"/>
                </a:moveTo>
                <a:lnTo>
                  <a:pt x="19231" y="26578"/>
                </a:lnTo>
                <a:lnTo>
                  <a:pt x="19231" y="26674"/>
                </a:lnTo>
                <a:lnTo>
                  <a:pt x="671" y="26674"/>
                </a:lnTo>
                <a:lnTo>
                  <a:pt x="671" y="26578"/>
                </a:lnTo>
                <a:close/>
                <a:moveTo>
                  <a:pt x="0" y="25928"/>
                </a:moveTo>
                <a:lnTo>
                  <a:pt x="96" y="25928"/>
                </a:lnTo>
                <a:lnTo>
                  <a:pt x="96" y="25945"/>
                </a:lnTo>
                <a:lnTo>
                  <a:pt x="96" y="25963"/>
                </a:lnTo>
                <a:lnTo>
                  <a:pt x="96" y="25980"/>
                </a:lnTo>
                <a:lnTo>
                  <a:pt x="97" y="25995"/>
                </a:lnTo>
                <a:lnTo>
                  <a:pt x="99" y="26013"/>
                </a:lnTo>
                <a:lnTo>
                  <a:pt x="101" y="26028"/>
                </a:lnTo>
                <a:lnTo>
                  <a:pt x="103" y="26045"/>
                </a:lnTo>
                <a:lnTo>
                  <a:pt x="107" y="26060"/>
                </a:lnTo>
                <a:lnTo>
                  <a:pt x="109" y="26076"/>
                </a:lnTo>
                <a:lnTo>
                  <a:pt x="113" y="26093"/>
                </a:lnTo>
                <a:lnTo>
                  <a:pt x="117" y="26108"/>
                </a:lnTo>
                <a:lnTo>
                  <a:pt x="120" y="26124"/>
                </a:lnTo>
                <a:lnTo>
                  <a:pt x="126" y="26139"/>
                </a:lnTo>
                <a:lnTo>
                  <a:pt x="130" y="26153"/>
                </a:lnTo>
                <a:lnTo>
                  <a:pt x="136" y="26168"/>
                </a:lnTo>
                <a:lnTo>
                  <a:pt x="142" y="26183"/>
                </a:lnTo>
                <a:lnTo>
                  <a:pt x="147" y="26197"/>
                </a:lnTo>
                <a:lnTo>
                  <a:pt x="153" y="26212"/>
                </a:lnTo>
                <a:lnTo>
                  <a:pt x="159" y="26225"/>
                </a:lnTo>
                <a:lnTo>
                  <a:pt x="165" y="26241"/>
                </a:lnTo>
                <a:lnTo>
                  <a:pt x="172" y="26254"/>
                </a:lnTo>
                <a:lnTo>
                  <a:pt x="180" y="26268"/>
                </a:lnTo>
                <a:lnTo>
                  <a:pt x="188" y="26281"/>
                </a:lnTo>
                <a:lnTo>
                  <a:pt x="195" y="26295"/>
                </a:lnTo>
                <a:lnTo>
                  <a:pt x="203" y="26306"/>
                </a:lnTo>
                <a:lnTo>
                  <a:pt x="211" y="26319"/>
                </a:lnTo>
                <a:lnTo>
                  <a:pt x="220" y="26331"/>
                </a:lnTo>
                <a:lnTo>
                  <a:pt x="228" y="26344"/>
                </a:lnTo>
                <a:lnTo>
                  <a:pt x="237" y="26356"/>
                </a:lnTo>
                <a:lnTo>
                  <a:pt x="247" y="26367"/>
                </a:lnTo>
                <a:lnTo>
                  <a:pt x="257" y="26379"/>
                </a:lnTo>
                <a:lnTo>
                  <a:pt x="266" y="26390"/>
                </a:lnTo>
                <a:lnTo>
                  <a:pt x="276" y="26402"/>
                </a:lnTo>
                <a:lnTo>
                  <a:pt x="285" y="26412"/>
                </a:lnTo>
                <a:lnTo>
                  <a:pt x="297" y="26423"/>
                </a:lnTo>
                <a:lnTo>
                  <a:pt x="307" y="26433"/>
                </a:lnTo>
                <a:lnTo>
                  <a:pt x="318" y="26442"/>
                </a:lnTo>
                <a:lnTo>
                  <a:pt x="330" y="26452"/>
                </a:lnTo>
                <a:lnTo>
                  <a:pt x="339" y="26461"/>
                </a:lnTo>
                <a:lnTo>
                  <a:pt x="351" y="26469"/>
                </a:lnTo>
                <a:lnTo>
                  <a:pt x="362" y="26479"/>
                </a:lnTo>
                <a:lnTo>
                  <a:pt x="376" y="26486"/>
                </a:lnTo>
                <a:lnTo>
                  <a:pt x="387" y="26494"/>
                </a:lnTo>
                <a:lnTo>
                  <a:pt x="399" y="26502"/>
                </a:lnTo>
                <a:lnTo>
                  <a:pt x="412" y="26509"/>
                </a:lnTo>
                <a:lnTo>
                  <a:pt x="424" y="26515"/>
                </a:lnTo>
                <a:lnTo>
                  <a:pt x="437" y="26523"/>
                </a:lnTo>
                <a:lnTo>
                  <a:pt x="449" y="26529"/>
                </a:lnTo>
                <a:lnTo>
                  <a:pt x="462" y="26534"/>
                </a:lnTo>
                <a:lnTo>
                  <a:pt x="475" y="26540"/>
                </a:lnTo>
                <a:lnTo>
                  <a:pt x="489" y="26546"/>
                </a:lnTo>
                <a:lnTo>
                  <a:pt x="502" y="26550"/>
                </a:lnTo>
                <a:lnTo>
                  <a:pt x="516" y="26555"/>
                </a:lnTo>
                <a:lnTo>
                  <a:pt x="529" y="26559"/>
                </a:lnTo>
                <a:lnTo>
                  <a:pt x="543" y="26563"/>
                </a:lnTo>
                <a:lnTo>
                  <a:pt x="556" y="26567"/>
                </a:lnTo>
                <a:lnTo>
                  <a:pt x="569" y="26569"/>
                </a:lnTo>
                <a:lnTo>
                  <a:pt x="585" y="26573"/>
                </a:lnTo>
                <a:lnTo>
                  <a:pt x="598" y="26575"/>
                </a:lnTo>
                <a:lnTo>
                  <a:pt x="614" y="26577"/>
                </a:lnTo>
                <a:lnTo>
                  <a:pt x="627" y="26577"/>
                </a:lnTo>
                <a:lnTo>
                  <a:pt x="642" y="26578"/>
                </a:lnTo>
                <a:lnTo>
                  <a:pt x="656" y="26578"/>
                </a:lnTo>
                <a:lnTo>
                  <a:pt x="671" y="26578"/>
                </a:lnTo>
                <a:lnTo>
                  <a:pt x="671" y="26674"/>
                </a:lnTo>
                <a:lnTo>
                  <a:pt x="654" y="26674"/>
                </a:lnTo>
                <a:lnTo>
                  <a:pt x="637" y="26674"/>
                </a:lnTo>
                <a:lnTo>
                  <a:pt x="619" y="26672"/>
                </a:lnTo>
                <a:lnTo>
                  <a:pt x="602" y="26671"/>
                </a:lnTo>
                <a:lnTo>
                  <a:pt x="585" y="26669"/>
                </a:lnTo>
                <a:lnTo>
                  <a:pt x="567" y="26667"/>
                </a:lnTo>
                <a:lnTo>
                  <a:pt x="552" y="26663"/>
                </a:lnTo>
                <a:lnTo>
                  <a:pt x="535" y="26659"/>
                </a:lnTo>
                <a:lnTo>
                  <a:pt x="518" y="26655"/>
                </a:lnTo>
                <a:lnTo>
                  <a:pt x="502" y="26651"/>
                </a:lnTo>
                <a:lnTo>
                  <a:pt x="487" y="26646"/>
                </a:lnTo>
                <a:lnTo>
                  <a:pt x="470" y="26642"/>
                </a:lnTo>
                <a:lnTo>
                  <a:pt x="454" y="26636"/>
                </a:lnTo>
                <a:lnTo>
                  <a:pt x="439" y="26628"/>
                </a:lnTo>
                <a:lnTo>
                  <a:pt x="424" y="26623"/>
                </a:lnTo>
                <a:lnTo>
                  <a:pt x="408" y="26615"/>
                </a:lnTo>
                <a:lnTo>
                  <a:pt x="393" y="26607"/>
                </a:lnTo>
                <a:lnTo>
                  <a:pt x="378" y="26600"/>
                </a:lnTo>
                <a:lnTo>
                  <a:pt x="364" y="26592"/>
                </a:lnTo>
                <a:lnTo>
                  <a:pt x="349" y="26584"/>
                </a:lnTo>
                <a:lnTo>
                  <a:pt x="335" y="26575"/>
                </a:lnTo>
                <a:lnTo>
                  <a:pt x="320" y="26565"/>
                </a:lnTo>
                <a:lnTo>
                  <a:pt x="307" y="26555"/>
                </a:lnTo>
                <a:lnTo>
                  <a:pt x="293" y="26546"/>
                </a:lnTo>
                <a:lnTo>
                  <a:pt x="280" y="26536"/>
                </a:lnTo>
                <a:lnTo>
                  <a:pt x="268" y="26525"/>
                </a:lnTo>
                <a:lnTo>
                  <a:pt x="255" y="26513"/>
                </a:lnTo>
                <a:lnTo>
                  <a:pt x="241" y="26502"/>
                </a:lnTo>
                <a:lnTo>
                  <a:pt x="230" y="26490"/>
                </a:lnTo>
                <a:lnTo>
                  <a:pt x="218" y="26479"/>
                </a:lnTo>
                <a:lnTo>
                  <a:pt x="207" y="26467"/>
                </a:lnTo>
                <a:lnTo>
                  <a:pt x="195" y="26454"/>
                </a:lnTo>
                <a:lnTo>
                  <a:pt x="184" y="26440"/>
                </a:lnTo>
                <a:lnTo>
                  <a:pt x="172" y="26429"/>
                </a:lnTo>
                <a:lnTo>
                  <a:pt x="161" y="26415"/>
                </a:lnTo>
                <a:lnTo>
                  <a:pt x="151" y="26402"/>
                </a:lnTo>
                <a:lnTo>
                  <a:pt x="142" y="26387"/>
                </a:lnTo>
                <a:lnTo>
                  <a:pt x="132" y="26373"/>
                </a:lnTo>
                <a:lnTo>
                  <a:pt x="122" y="26358"/>
                </a:lnTo>
                <a:lnTo>
                  <a:pt x="113" y="26343"/>
                </a:lnTo>
                <a:lnTo>
                  <a:pt x="103" y="26329"/>
                </a:lnTo>
                <a:lnTo>
                  <a:pt x="96" y="26314"/>
                </a:lnTo>
                <a:lnTo>
                  <a:pt x="88" y="26298"/>
                </a:lnTo>
                <a:lnTo>
                  <a:pt x="78" y="26283"/>
                </a:lnTo>
                <a:lnTo>
                  <a:pt x="72" y="26266"/>
                </a:lnTo>
                <a:lnTo>
                  <a:pt x="65" y="26250"/>
                </a:lnTo>
                <a:lnTo>
                  <a:pt x="57" y="26233"/>
                </a:lnTo>
                <a:lnTo>
                  <a:pt x="51" y="26218"/>
                </a:lnTo>
                <a:lnTo>
                  <a:pt x="46" y="26201"/>
                </a:lnTo>
                <a:lnTo>
                  <a:pt x="40" y="26183"/>
                </a:lnTo>
                <a:lnTo>
                  <a:pt x="34" y="26166"/>
                </a:lnTo>
                <a:lnTo>
                  <a:pt x="28" y="26149"/>
                </a:lnTo>
                <a:lnTo>
                  <a:pt x="25" y="26131"/>
                </a:lnTo>
                <a:lnTo>
                  <a:pt x="19" y="26114"/>
                </a:lnTo>
                <a:lnTo>
                  <a:pt x="15" y="26095"/>
                </a:lnTo>
                <a:lnTo>
                  <a:pt x="13" y="26078"/>
                </a:lnTo>
                <a:lnTo>
                  <a:pt x="9" y="26060"/>
                </a:lnTo>
                <a:lnTo>
                  <a:pt x="7" y="26041"/>
                </a:lnTo>
                <a:lnTo>
                  <a:pt x="3" y="26022"/>
                </a:lnTo>
                <a:lnTo>
                  <a:pt x="2" y="26005"/>
                </a:lnTo>
                <a:lnTo>
                  <a:pt x="2" y="25986"/>
                </a:lnTo>
                <a:lnTo>
                  <a:pt x="0" y="25966"/>
                </a:lnTo>
                <a:lnTo>
                  <a:pt x="0" y="25947"/>
                </a:lnTo>
                <a:lnTo>
                  <a:pt x="0" y="25928"/>
                </a:lnTo>
                <a:close/>
                <a:moveTo>
                  <a:pt x="96" y="746"/>
                </a:moveTo>
                <a:lnTo>
                  <a:pt x="96" y="25928"/>
                </a:lnTo>
                <a:lnTo>
                  <a:pt x="0" y="25928"/>
                </a:lnTo>
                <a:lnTo>
                  <a:pt x="0" y="746"/>
                </a:lnTo>
                <a:lnTo>
                  <a:pt x="96" y="746"/>
                </a:lnTo>
                <a:close/>
                <a:moveTo>
                  <a:pt x="671" y="0"/>
                </a:moveTo>
                <a:lnTo>
                  <a:pt x="671" y="96"/>
                </a:lnTo>
                <a:lnTo>
                  <a:pt x="656" y="96"/>
                </a:lnTo>
                <a:lnTo>
                  <a:pt x="642" y="96"/>
                </a:lnTo>
                <a:lnTo>
                  <a:pt x="627" y="97"/>
                </a:lnTo>
                <a:lnTo>
                  <a:pt x="614" y="97"/>
                </a:lnTo>
                <a:lnTo>
                  <a:pt x="598" y="99"/>
                </a:lnTo>
                <a:lnTo>
                  <a:pt x="585" y="101"/>
                </a:lnTo>
                <a:lnTo>
                  <a:pt x="569" y="105"/>
                </a:lnTo>
                <a:lnTo>
                  <a:pt x="556" y="107"/>
                </a:lnTo>
                <a:lnTo>
                  <a:pt x="543" y="111"/>
                </a:lnTo>
                <a:lnTo>
                  <a:pt x="529" y="115"/>
                </a:lnTo>
                <a:lnTo>
                  <a:pt x="516" y="119"/>
                </a:lnTo>
                <a:lnTo>
                  <a:pt x="502" y="124"/>
                </a:lnTo>
                <a:lnTo>
                  <a:pt x="489" y="128"/>
                </a:lnTo>
                <a:lnTo>
                  <a:pt x="475" y="134"/>
                </a:lnTo>
                <a:lnTo>
                  <a:pt x="462" y="140"/>
                </a:lnTo>
                <a:lnTo>
                  <a:pt x="449" y="145"/>
                </a:lnTo>
                <a:lnTo>
                  <a:pt x="437" y="151"/>
                </a:lnTo>
                <a:lnTo>
                  <a:pt x="424" y="159"/>
                </a:lnTo>
                <a:lnTo>
                  <a:pt x="412" y="165"/>
                </a:lnTo>
                <a:lnTo>
                  <a:pt x="399" y="172"/>
                </a:lnTo>
                <a:lnTo>
                  <a:pt x="387" y="180"/>
                </a:lnTo>
                <a:lnTo>
                  <a:pt x="376" y="188"/>
                </a:lnTo>
                <a:lnTo>
                  <a:pt x="362" y="195"/>
                </a:lnTo>
                <a:lnTo>
                  <a:pt x="351" y="205"/>
                </a:lnTo>
                <a:lnTo>
                  <a:pt x="339" y="213"/>
                </a:lnTo>
                <a:lnTo>
                  <a:pt x="330" y="222"/>
                </a:lnTo>
                <a:lnTo>
                  <a:pt x="318" y="232"/>
                </a:lnTo>
                <a:lnTo>
                  <a:pt x="307" y="241"/>
                </a:lnTo>
                <a:lnTo>
                  <a:pt x="297" y="251"/>
                </a:lnTo>
                <a:lnTo>
                  <a:pt x="285" y="262"/>
                </a:lnTo>
                <a:lnTo>
                  <a:pt x="276" y="272"/>
                </a:lnTo>
                <a:lnTo>
                  <a:pt x="266" y="284"/>
                </a:lnTo>
                <a:lnTo>
                  <a:pt x="257" y="295"/>
                </a:lnTo>
                <a:lnTo>
                  <a:pt x="247" y="307"/>
                </a:lnTo>
                <a:lnTo>
                  <a:pt x="237" y="318"/>
                </a:lnTo>
                <a:lnTo>
                  <a:pt x="228" y="330"/>
                </a:lnTo>
                <a:lnTo>
                  <a:pt x="220" y="343"/>
                </a:lnTo>
                <a:lnTo>
                  <a:pt x="211" y="355"/>
                </a:lnTo>
                <a:lnTo>
                  <a:pt x="203" y="368"/>
                </a:lnTo>
                <a:lnTo>
                  <a:pt x="195" y="379"/>
                </a:lnTo>
                <a:lnTo>
                  <a:pt x="188" y="393"/>
                </a:lnTo>
                <a:lnTo>
                  <a:pt x="180" y="406"/>
                </a:lnTo>
                <a:lnTo>
                  <a:pt x="172" y="420"/>
                </a:lnTo>
                <a:lnTo>
                  <a:pt x="165" y="433"/>
                </a:lnTo>
                <a:lnTo>
                  <a:pt x="159" y="449"/>
                </a:lnTo>
                <a:lnTo>
                  <a:pt x="153" y="462"/>
                </a:lnTo>
                <a:lnTo>
                  <a:pt x="147" y="477"/>
                </a:lnTo>
                <a:lnTo>
                  <a:pt x="142" y="491"/>
                </a:lnTo>
                <a:lnTo>
                  <a:pt x="136" y="506"/>
                </a:lnTo>
                <a:lnTo>
                  <a:pt x="130" y="521"/>
                </a:lnTo>
                <a:lnTo>
                  <a:pt x="126" y="535"/>
                </a:lnTo>
                <a:lnTo>
                  <a:pt x="120" y="550"/>
                </a:lnTo>
                <a:lnTo>
                  <a:pt x="117" y="566"/>
                </a:lnTo>
                <a:lnTo>
                  <a:pt x="113" y="581"/>
                </a:lnTo>
                <a:lnTo>
                  <a:pt x="109" y="598"/>
                </a:lnTo>
                <a:lnTo>
                  <a:pt x="107" y="614"/>
                </a:lnTo>
                <a:lnTo>
                  <a:pt x="103" y="629"/>
                </a:lnTo>
                <a:lnTo>
                  <a:pt x="101" y="646"/>
                </a:lnTo>
                <a:lnTo>
                  <a:pt x="99" y="661"/>
                </a:lnTo>
                <a:lnTo>
                  <a:pt x="97" y="679"/>
                </a:lnTo>
                <a:lnTo>
                  <a:pt x="96" y="694"/>
                </a:lnTo>
                <a:lnTo>
                  <a:pt x="96" y="711"/>
                </a:lnTo>
                <a:lnTo>
                  <a:pt x="96" y="729"/>
                </a:lnTo>
                <a:lnTo>
                  <a:pt x="96" y="746"/>
                </a:lnTo>
                <a:lnTo>
                  <a:pt x="0" y="746"/>
                </a:lnTo>
                <a:lnTo>
                  <a:pt x="0" y="727"/>
                </a:lnTo>
                <a:lnTo>
                  <a:pt x="0" y="708"/>
                </a:lnTo>
                <a:lnTo>
                  <a:pt x="2" y="688"/>
                </a:lnTo>
                <a:lnTo>
                  <a:pt x="2" y="669"/>
                </a:lnTo>
                <a:lnTo>
                  <a:pt x="3" y="652"/>
                </a:lnTo>
                <a:lnTo>
                  <a:pt x="7" y="633"/>
                </a:lnTo>
                <a:lnTo>
                  <a:pt x="9" y="614"/>
                </a:lnTo>
                <a:lnTo>
                  <a:pt x="13" y="596"/>
                </a:lnTo>
                <a:lnTo>
                  <a:pt x="15" y="579"/>
                </a:lnTo>
                <a:lnTo>
                  <a:pt x="19" y="560"/>
                </a:lnTo>
                <a:lnTo>
                  <a:pt x="25" y="543"/>
                </a:lnTo>
                <a:lnTo>
                  <a:pt x="28" y="525"/>
                </a:lnTo>
                <a:lnTo>
                  <a:pt x="34" y="508"/>
                </a:lnTo>
                <a:lnTo>
                  <a:pt x="40" y="491"/>
                </a:lnTo>
                <a:lnTo>
                  <a:pt x="46" y="473"/>
                </a:lnTo>
                <a:lnTo>
                  <a:pt x="51" y="456"/>
                </a:lnTo>
                <a:lnTo>
                  <a:pt x="57" y="441"/>
                </a:lnTo>
                <a:lnTo>
                  <a:pt x="65" y="424"/>
                </a:lnTo>
                <a:lnTo>
                  <a:pt x="72" y="408"/>
                </a:lnTo>
                <a:lnTo>
                  <a:pt x="78" y="391"/>
                </a:lnTo>
                <a:lnTo>
                  <a:pt x="88" y="376"/>
                </a:lnTo>
                <a:lnTo>
                  <a:pt x="96" y="360"/>
                </a:lnTo>
                <a:lnTo>
                  <a:pt x="103" y="345"/>
                </a:lnTo>
                <a:lnTo>
                  <a:pt x="113" y="331"/>
                </a:lnTo>
                <a:lnTo>
                  <a:pt x="122" y="316"/>
                </a:lnTo>
                <a:lnTo>
                  <a:pt x="132" y="301"/>
                </a:lnTo>
                <a:lnTo>
                  <a:pt x="142" y="287"/>
                </a:lnTo>
                <a:lnTo>
                  <a:pt x="151" y="274"/>
                </a:lnTo>
                <a:lnTo>
                  <a:pt x="161" y="259"/>
                </a:lnTo>
                <a:lnTo>
                  <a:pt x="172" y="245"/>
                </a:lnTo>
                <a:lnTo>
                  <a:pt x="184" y="234"/>
                </a:lnTo>
                <a:lnTo>
                  <a:pt x="195" y="220"/>
                </a:lnTo>
                <a:lnTo>
                  <a:pt x="207" y="207"/>
                </a:lnTo>
                <a:lnTo>
                  <a:pt x="218" y="195"/>
                </a:lnTo>
                <a:lnTo>
                  <a:pt x="230" y="184"/>
                </a:lnTo>
                <a:lnTo>
                  <a:pt x="241" y="172"/>
                </a:lnTo>
                <a:lnTo>
                  <a:pt x="255" y="161"/>
                </a:lnTo>
                <a:lnTo>
                  <a:pt x="268" y="149"/>
                </a:lnTo>
                <a:lnTo>
                  <a:pt x="280" y="138"/>
                </a:lnTo>
                <a:lnTo>
                  <a:pt x="293" y="128"/>
                </a:lnTo>
                <a:lnTo>
                  <a:pt x="307" y="119"/>
                </a:lnTo>
                <a:lnTo>
                  <a:pt x="320" y="109"/>
                </a:lnTo>
                <a:lnTo>
                  <a:pt x="335" y="99"/>
                </a:lnTo>
                <a:lnTo>
                  <a:pt x="349" y="90"/>
                </a:lnTo>
                <a:lnTo>
                  <a:pt x="364" y="82"/>
                </a:lnTo>
                <a:lnTo>
                  <a:pt x="378" y="74"/>
                </a:lnTo>
                <a:lnTo>
                  <a:pt x="393" y="67"/>
                </a:lnTo>
                <a:lnTo>
                  <a:pt x="408" y="59"/>
                </a:lnTo>
                <a:lnTo>
                  <a:pt x="424" y="51"/>
                </a:lnTo>
                <a:lnTo>
                  <a:pt x="439" y="46"/>
                </a:lnTo>
                <a:lnTo>
                  <a:pt x="454" y="38"/>
                </a:lnTo>
                <a:lnTo>
                  <a:pt x="470" y="32"/>
                </a:lnTo>
                <a:lnTo>
                  <a:pt x="487" y="28"/>
                </a:lnTo>
                <a:lnTo>
                  <a:pt x="502" y="23"/>
                </a:lnTo>
                <a:lnTo>
                  <a:pt x="518" y="19"/>
                </a:lnTo>
                <a:lnTo>
                  <a:pt x="535" y="15"/>
                </a:lnTo>
                <a:lnTo>
                  <a:pt x="552" y="11"/>
                </a:lnTo>
                <a:lnTo>
                  <a:pt x="567" y="7"/>
                </a:lnTo>
                <a:lnTo>
                  <a:pt x="585" y="5"/>
                </a:lnTo>
                <a:lnTo>
                  <a:pt x="602" y="3"/>
                </a:lnTo>
                <a:lnTo>
                  <a:pt x="619" y="2"/>
                </a:lnTo>
                <a:lnTo>
                  <a:pt x="637" y="0"/>
                </a:lnTo>
                <a:lnTo>
                  <a:pt x="654" y="0"/>
                </a:lnTo>
                <a:lnTo>
                  <a:pt x="671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74021" tIns="37010" rIns="74021" bIns="37010"/>
          <a:lstStyle/>
          <a:p>
            <a:endParaRPr lang="pt-BR"/>
          </a:p>
        </p:txBody>
      </p:sp>
      <p:grpSp>
        <p:nvGrpSpPr>
          <p:cNvPr id="2053" name="Grupo 28"/>
          <p:cNvGrpSpPr>
            <a:grpSpLocks/>
          </p:cNvGrpSpPr>
          <p:nvPr/>
        </p:nvGrpSpPr>
        <p:grpSpPr bwMode="auto">
          <a:xfrm>
            <a:off x="501650" y="4983163"/>
            <a:ext cx="24207788" cy="541337"/>
            <a:chOff x="504825" y="4717445"/>
            <a:chExt cx="24207788" cy="542545"/>
          </a:xfrm>
        </p:grpSpPr>
        <p:cxnSp>
          <p:nvCxnSpPr>
            <p:cNvPr id="2086" name="Conector reto 15"/>
            <p:cNvCxnSpPr>
              <a:cxnSpLocks noChangeShapeType="1"/>
            </p:cNvCxnSpPr>
            <p:nvPr/>
          </p:nvCxnSpPr>
          <p:spPr bwMode="auto">
            <a:xfrm>
              <a:off x="506016" y="4757738"/>
              <a:ext cx="24205407" cy="0"/>
            </a:xfrm>
            <a:prstGeom prst="line">
              <a:avLst/>
            </a:prstGeom>
            <a:noFill/>
            <a:ln w="76200" algn="ctr">
              <a:solidFill>
                <a:srgbClr val="47807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2087" name="Imagem 16" descr="faixa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87" y="4717445"/>
              <a:ext cx="24207265" cy="542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088" name="Conector reto 17"/>
            <p:cNvCxnSpPr>
              <a:cxnSpLocks noChangeShapeType="1"/>
            </p:cNvCxnSpPr>
            <p:nvPr/>
          </p:nvCxnSpPr>
          <p:spPr bwMode="auto">
            <a:xfrm>
              <a:off x="504825" y="5214939"/>
              <a:ext cx="24207788" cy="4761"/>
            </a:xfrm>
            <a:prstGeom prst="line">
              <a:avLst/>
            </a:prstGeom>
            <a:noFill/>
            <a:ln w="76200" algn="ctr">
              <a:solidFill>
                <a:srgbClr val="47807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054" name="Grupo 28"/>
          <p:cNvGrpSpPr>
            <a:grpSpLocks/>
          </p:cNvGrpSpPr>
          <p:nvPr/>
        </p:nvGrpSpPr>
        <p:grpSpPr bwMode="auto">
          <a:xfrm>
            <a:off x="378618" y="6205717"/>
            <a:ext cx="24229219" cy="29174919"/>
            <a:chOff x="624194" y="5579540"/>
            <a:chExt cx="24228505" cy="26800117"/>
          </a:xfrm>
          <a:solidFill>
            <a:srgbClr val="92D050"/>
          </a:solidFill>
        </p:grpSpPr>
        <p:sp>
          <p:nvSpPr>
            <p:cNvPr id="13" name="Retângulo de cantos arredondados 12"/>
            <p:cNvSpPr/>
            <p:nvPr/>
          </p:nvSpPr>
          <p:spPr bwMode="auto">
            <a:xfrm>
              <a:off x="13011815" y="6546666"/>
              <a:ext cx="11772391" cy="19818288"/>
            </a:xfrm>
            <a:prstGeom prst="roundRect">
              <a:avLst>
                <a:gd name="adj" fmla="val 8459"/>
              </a:avLst>
            </a:prstGeom>
            <a:solidFill>
              <a:schemeClr val="accent5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457200" algn="just">
                <a:defRPr/>
              </a:pPr>
              <a:endParaRPr lang="pt-BR" sz="3300" dirty="0">
                <a:solidFill>
                  <a:schemeClr val="tx1"/>
                </a:solidFill>
              </a:endParaRPr>
            </a:p>
            <a:p>
              <a:pPr indent="457200" algn="just">
                <a:defRPr/>
              </a:pPr>
              <a:endParaRPr lang="pt-BR" sz="3300" dirty="0">
                <a:solidFill>
                  <a:schemeClr val="tx1"/>
                </a:solidFill>
              </a:endParaRPr>
            </a:p>
          </p:txBody>
        </p:sp>
        <p:sp>
          <p:nvSpPr>
            <p:cNvPr id="15" name="Retângulo de cantos arredondados 14"/>
            <p:cNvSpPr/>
            <p:nvPr/>
          </p:nvSpPr>
          <p:spPr bwMode="auto">
            <a:xfrm>
              <a:off x="682439" y="14874532"/>
              <a:ext cx="11981301" cy="10180245"/>
            </a:xfrm>
            <a:prstGeom prst="roundRect">
              <a:avLst>
                <a:gd name="adj" fmla="val 8069"/>
              </a:avLst>
            </a:prstGeom>
            <a:solidFill>
              <a:schemeClr val="accent5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457200" algn="just">
                <a:defRPr/>
              </a:pPr>
              <a:endParaRPr lang="pt-BR" sz="3400" dirty="0">
                <a:solidFill>
                  <a:schemeClr val="tx1"/>
                </a:solidFill>
              </a:endParaRPr>
            </a:p>
            <a:p>
              <a:pPr indent="457200" algn="just">
                <a:defRPr/>
              </a:pPr>
              <a:endParaRPr lang="pt-BR" sz="3300" dirty="0">
                <a:solidFill>
                  <a:schemeClr val="tx1"/>
                </a:solidFill>
              </a:endParaRPr>
            </a:p>
          </p:txBody>
        </p:sp>
        <p:sp>
          <p:nvSpPr>
            <p:cNvPr id="16" name="Retângulo de cantos arredondados 15"/>
            <p:cNvSpPr/>
            <p:nvPr/>
          </p:nvSpPr>
          <p:spPr bwMode="auto">
            <a:xfrm>
              <a:off x="12829760" y="27542440"/>
              <a:ext cx="11912249" cy="4779225"/>
            </a:xfrm>
            <a:prstGeom prst="roundRect">
              <a:avLst>
                <a:gd name="adj" fmla="val 8971"/>
              </a:avLst>
            </a:prstGeom>
            <a:solidFill>
              <a:schemeClr val="accent5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457200" algn="just">
                <a:defRPr/>
              </a:pPr>
              <a:endParaRPr lang="pt-BR" sz="3400" dirty="0">
                <a:solidFill>
                  <a:schemeClr val="tx1"/>
                </a:solidFill>
              </a:endParaRPr>
            </a:p>
          </p:txBody>
        </p:sp>
        <p:sp>
          <p:nvSpPr>
            <p:cNvPr id="19" name="Retângulo de cantos arredondados 18"/>
            <p:cNvSpPr/>
            <p:nvPr/>
          </p:nvSpPr>
          <p:spPr bwMode="auto">
            <a:xfrm>
              <a:off x="624194" y="6546665"/>
              <a:ext cx="11977335" cy="6891775"/>
            </a:xfrm>
            <a:prstGeom prst="roundRect">
              <a:avLst>
                <a:gd name="adj" fmla="val 12204"/>
              </a:avLst>
            </a:prstGeom>
            <a:solidFill>
              <a:schemeClr val="accent5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457200" algn="just">
                <a:defRPr/>
              </a:pPr>
              <a:r>
                <a:rPr lang="pt-BR" sz="3500" b="1" dirty="0">
                  <a:solidFill>
                    <a:schemeClr val="tx1"/>
                  </a:solidFill>
                </a:rPr>
                <a:t>	</a:t>
              </a:r>
              <a:endParaRPr lang="pt-BR" sz="3300" dirty="0">
                <a:solidFill>
                  <a:schemeClr val="tx1"/>
                </a:solidFill>
              </a:endParaRPr>
            </a:p>
          </p:txBody>
        </p:sp>
        <p:sp>
          <p:nvSpPr>
            <p:cNvPr id="22" name="Retângulo de cantos arredondados 21"/>
            <p:cNvSpPr/>
            <p:nvPr/>
          </p:nvSpPr>
          <p:spPr bwMode="auto">
            <a:xfrm>
              <a:off x="653414" y="5579540"/>
              <a:ext cx="11948115" cy="785813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 w="25400">
              <a:solidFill>
                <a:schemeClr val="bg1"/>
              </a:solidFill>
            </a:ln>
            <a:effectLst>
              <a:innerShdw blurRad="63500" dist="50800" dir="54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4400" b="1" dirty="0">
                  <a:solidFill>
                    <a:srgbClr val="0070C0"/>
                  </a:solidFill>
                </a:rPr>
                <a:t>INTRODUÇÃO</a:t>
              </a:r>
            </a:p>
          </p:txBody>
        </p:sp>
        <p:sp>
          <p:nvSpPr>
            <p:cNvPr id="23" name="Retângulo de cantos arredondados 22"/>
            <p:cNvSpPr/>
            <p:nvPr/>
          </p:nvSpPr>
          <p:spPr bwMode="auto">
            <a:xfrm>
              <a:off x="12962672" y="5586916"/>
              <a:ext cx="11890027" cy="7858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 w="25400">
              <a:solidFill>
                <a:schemeClr val="accent1"/>
              </a:solidFill>
            </a:ln>
            <a:effectLst>
              <a:innerShdw blurRad="63500" dist="50800" dir="54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4400" b="1" dirty="0">
                  <a:solidFill>
                    <a:srgbClr val="0070C0"/>
                  </a:solidFill>
                </a:rPr>
                <a:t>RESULTADOS</a:t>
              </a:r>
            </a:p>
          </p:txBody>
        </p:sp>
        <p:sp>
          <p:nvSpPr>
            <p:cNvPr id="24" name="Retângulo de cantos arredondados 23"/>
            <p:cNvSpPr/>
            <p:nvPr/>
          </p:nvSpPr>
          <p:spPr bwMode="auto">
            <a:xfrm>
              <a:off x="12922050" y="26630036"/>
              <a:ext cx="11919900" cy="7858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 w="25400">
              <a:solidFill>
                <a:schemeClr val="accent1"/>
              </a:solidFill>
            </a:ln>
            <a:effectLst>
              <a:innerShdw blurRad="63500" dist="50800" dir="54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4400" b="1" dirty="0">
                  <a:solidFill>
                    <a:srgbClr val="0070C0"/>
                  </a:solidFill>
                </a:rPr>
                <a:t>REFERENCIAL TEÓRICO </a:t>
              </a:r>
            </a:p>
          </p:txBody>
        </p:sp>
        <p:sp>
          <p:nvSpPr>
            <p:cNvPr id="25" name="Retângulo de cantos arredondados 24"/>
            <p:cNvSpPr/>
            <p:nvPr/>
          </p:nvSpPr>
          <p:spPr bwMode="auto">
            <a:xfrm>
              <a:off x="909376" y="25515572"/>
              <a:ext cx="11704886" cy="8834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 w="25400">
              <a:solidFill>
                <a:schemeClr val="accent1"/>
              </a:solidFill>
            </a:ln>
            <a:effectLst>
              <a:innerShdw blurRad="63500" dist="50800" dir="54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4400" b="1" dirty="0">
                  <a:solidFill>
                    <a:srgbClr val="0070C0"/>
                  </a:solidFill>
                </a:rPr>
                <a:t>CONSIDERAÇÕES FINAIS</a:t>
              </a:r>
            </a:p>
          </p:txBody>
        </p:sp>
        <p:sp>
          <p:nvSpPr>
            <p:cNvPr id="32" name="Retângulo de cantos arredondados 31"/>
            <p:cNvSpPr/>
            <p:nvPr/>
          </p:nvSpPr>
          <p:spPr bwMode="auto">
            <a:xfrm>
              <a:off x="716245" y="13766395"/>
              <a:ext cx="11977336" cy="7858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 w="25400">
              <a:solidFill>
                <a:schemeClr val="accent1"/>
              </a:solidFill>
            </a:ln>
            <a:effectLst>
              <a:innerShdw blurRad="63500" dist="50800" dir="54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001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sz="4400" b="1" dirty="0">
                  <a:solidFill>
                    <a:srgbClr val="0070C0"/>
                  </a:solidFill>
                </a:rPr>
                <a:t>METODOLOGIA</a:t>
              </a:r>
            </a:p>
          </p:txBody>
        </p:sp>
        <p:sp>
          <p:nvSpPr>
            <p:cNvPr id="33" name="Retângulo de cantos arredondados 32"/>
            <p:cNvSpPr/>
            <p:nvPr/>
          </p:nvSpPr>
          <p:spPr bwMode="auto">
            <a:xfrm>
              <a:off x="674699" y="26606433"/>
              <a:ext cx="11890027" cy="5773224"/>
            </a:xfrm>
            <a:prstGeom prst="roundRect">
              <a:avLst>
                <a:gd name="adj" fmla="val 12430"/>
              </a:avLst>
            </a:prstGeom>
            <a:solidFill>
              <a:schemeClr val="accent5"/>
            </a:solidFill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457200" algn="just">
                <a:defRPr/>
              </a:pPr>
              <a:endParaRPr lang="pt-BR" sz="3400" dirty="0">
                <a:solidFill>
                  <a:schemeClr val="tx1"/>
                </a:solidFill>
              </a:endParaRPr>
            </a:p>
          </p:txBody>
        </p:sp>
      </p:grpSp>
      <p:sp>
        <p:nvSpPr>
          <p:cNvPr id="31" name="Retângulo de cantos arredondados 30"/>
          <p:cNvSpPr/>
          <p:nvPr/>
        </p:nvSpPr>
        <p:spPr bwMode="auto">
          <a:xfrm>
            <a:off x="5663251" y="4041810"/>
            <a:ext cx="14778038" cy="746125"/>
          </a:xfrm>
          <a:prstGeom prst="roundRect">
            <a:avLst/>
          </a:prstGeom>
          <a:solidFill>
            <a:schemeClr val="bg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1" indent="0" algn="ctr">
              <a:spcAft>
                <a:spcPts val="300"/>
              </a:spcAft>
              <a:defRPr/>
            </a:pPr>
            <a:r>
              <a:rPr lang="pt-BR" sz="2200" baseline="30000" dirty="0">
                <a:solidFill>
                  <a:srgbClr val="0070C0"/>
                </a:solidFill>
                <a:cs typeface="Arial" charset="0"/>
              </a:rPr>
              <a:t>1</a:t>
            </a:r>
            <a:r>
              <a:rPr lang="pt-BR" sz="2200" dirty="0">
                <a:solidFill>
                  <a:srgbClr val="0070C0"/>
                </a:solidFill>
                <a:cs typeface="Arial" charset="0"/>
              </a:rPr>
              <a:t>Aluna do 3º ano do Colégio Militar de Santa Maria, </a:t>
            </a:r>
            <a:r>
              <a:rPr lang="pt-BR" sz="2200" baseline="30000" dirty="0">
                <a:solidFill>
                  <a:srgbClr val="0070C0"/>
                </a:solidFill>
                <a:cs typeface="Arial" charset="0"/>
              </a:rPr>
              <a:t>2</a:t>
            </a:r>
            <a:r>
              <a:rPr lang="pt-BR" sz="2200" dirty="0">
                <a:solidFill>
                  <a:srgbClr val="0070C0"/>
                </a:solidFill>
                <a:cs typeface="Arial" charset="0"/>
              </a:rPr>
              <a:t>Aluna do 3º ano do Colégio Militar de Santa Maria,</a:t>
            </a:r>
          </a:p>
          <a:p>
            <a:pPr marL="0" lvl="1" indent="0" algn="ctr">
              <a:spcAft>
                <a:spcPts val="300"/>
              </a:spcAft>
              <a:defRPr/>
            </a:pPr>
            <a:r>
              <a:rPr lang="pt-BR" sz="2200" baseline="30000" dirty="0">
                <a:solidFill>
                  <a:srgbClr val="0070C0"/>
                </a:solidFill>
                <a:cs typeface="Arial" charset="0"/>
              </a:rPr>
              <a:t>3 </a:t>
            </a:r>
            <a:r>
              <a:rPr lang="pt-BR" sz="2200" dirty="0">
                <a:solidFill>
                  <a:srgbClr val="0070C0"/>
                </a:solidFill>
                <a:cs typeface="Arial" charset="0"/>
              </a:rPr>
              <a:t>Aluna do 3º ano do Colégio Militar de Santa Maria, </a:t>
            </a:r>
            <a:r>
              <a:rPr lang="pt-BR" sz="2200" baseline="30000" dirty="0">
                <a:solidFill>
                  <a:srgbClr val="0070C0"/>
                </a:solidFill>
                <a:cs typeface="Arial" charset="0"/>
              </a:rPr>
              <a:t>4</a:t>
            </a:r>
            <a:r>
              <a:rPr lang="pt-BR" sz="2200" dirty="0">
                <a:solidFill>
                  <a:srgbClr val="0070C0"/>
                </a:solidFill>
                <a:cs typeface="Arial" charset="0"/>
              </a:rPr>
              <a:t>Profs. Me. de Matemática do Colégio Militar de Santa Maria</a:t>
            </a:r>
          </a:p>
        </p:txBody>
      </p:sp>
      <p:pic>
        <p:nvPicPr>
          <p:cNvPr id="2060" name="Picture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9233" y="1551781"/>
            <a:ext cx="2414054" cy="336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880815" y="7494588"/>
            <a:ext cx="11252038" cy="79714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t-BR" sz="4000" dirty="0">
                <a:solidFill>
                  <a:srgbClr val="000000"/>
                </a:solidFill>
              </a:rPr>
              <a:t>A presente pesquisa estudou se o uso de </a:t>
            </a:r>
            <a:r>
              <a:rPr lang="pt-BR" sz="4000" b="1" dirty="0">
                <a:solidFill>
                  <a:srgbClr val="000000"/>
                </a:solidFill>
              </a:rPr>
              <a:t>geotermia</a:t>
            </a:r>
            <a:r>
              <a:rPr lang="pt-BR" sz="4000" dirty="0">
                <a:solidFill>
                  <a:srgbClr val="000000"/>
                </a:solidFill>
              </a:rPr>
              <a:t> (energia obtida a partir do calor proveniente do interior da Terra) juntamente com o </a:t>
            </a:r>
            <a:r>
              <a:rPr lang="pt-BR" sz="4000" b="1" dirty="0">
                <a:solidFill>
                  <a:srgbClr val="000000"/>
                </a:solidFill>
              </a:rPr>
              <a:t>isolamento térmico</a:t>
            </a:r>
            <a:r>
              <a:rPr lang="pt-BR" sz="4000" dirty="0">
                <a:solidFill>
                  <a:srgbClr val="000000"/>
                </a:solidFill>
              </a:rPr>
              <a:t> (isopor) auxiliaria na</a:t>
            </a:r>
            <a:r>
              <a:rPr lang="pt-BR" sz="4000" b="1" dirty="0">
                <a:solidFill>
                  <a:srgbClr val="000000"/>
                </a:solidFill>
              </a:rPr>
              <a:t> diminuição da temperatura interna </a:t>
            </a:r>
            <a:r>
              <a:rPr lang="pt-BR" sz="4000" dirty="0">
                <a:solidFill>
                  <a:srgbClr val="000000"/>
                </a:solidFill>
              </a:rPr>
              <a:t>e consequentemente na </a:t>
            </a:r>
            <a:r>
              <a:rPr lang="pt-BR" sz="4000" b="1" dirty="0">
                <a:solidFill>
                  <a:srgbClr val="000000"/>
                </a:solidFill>
              </a:rPr>
              <a:t>diminuição da utilização de ar condicionado</a:t>
            </a:r>
            <a:r>
              <a:rPr lang="pt-BR" sz="4000" dirty="0">
                <a:solidFill>
                  <a:srgbClr val="000000"/>
                </a:solidFill>
              </a:rPr>
              <a:t> em residências. </a:t>
            </a:r>
            <a:endParaRPr lang="pt-BR" sz="4000" b="0" dirty="0">
              <a:effectLst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t-BR" sz="4000" dirty="0">
                <a:solidFill>
                  <a:srgbClr val="000000"/>
                </a:solidFill>
              </a:rPr>
              <a:t> 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t-BR" sz="4000" dirty="0">
                <a:solidFill>
                  <a:srgbClr val="000000"/>
                </a:solidFill>
              </a:rPr>
              <a:t>OBJETIVO: determinar como o desempenho térmico de uma construção pode auxiliar na economia de energia. </a:t>
            </a:r>
            <a:endParaRPr lang="pt-BR" sz="4000" b="0" dirty="0">
              <a:effectLst/>
            </a:endParaRPr>
          </a:p>
          <a:p>
            <a:br>
              <a:rPr lang="pt-BR" sz="3600" dirty="0"/>
            </a:br>
            <a:endParaRPr lang="pt-BR" sz="3600" dirty="0"/>
          </a:p>
        </p:txBody>
      </p:sp>
      <p:sp>
        <p:nvSpPr>
          <p:cNvPr id="5" name="Retângulo 4"/>
          <p:cNvSpPr/>
          <p:nvPr/>
        </p:nvSpPr>
        <p:spPr>
          <a:xfrm>
            <a:off x="600426" y="17322642"/>
            <a:ext cx="1165453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4000" dirty="0">
                <a:solidFill>
                  <a:srgbClr val="000000"/>
                </a:solidFill>
              </a:rPr>
              <a:t>Foi construído um </a:t>
            </a:r>
            <a:r>
              <a:rPr lang="pt-BR" sz="4000" b="1" dirty="0">
                <a:solidFill>
                  <a:srgbClr val="000000"/>
                </a:solidFill>
              </a:rPr>
              <a:t>protótipo de alvenaria</a:t>
            </a:r>
            <a:r>
              <a:rPr lang="pt-BR" sz="4000" dirty="0">
                <a:solidFill>
                  <a:srgbClr val="000000"/>
                </a:solidFill>
              </a:rPr>
              <a:t> e um </a:t>
            </a:r>
            <a:r>
              <a:rPr lang="pt-BR" sz="4000" b="1" dirty="0">
                <a:solidFill>
                  <a:srgbClr val="000000"/>
                </a:solidFill>
              </a:rPr>
              <a:t>sistema de encanamento </a:t>
            </a:r>
            <a:r>
              <a:rPr lang="pt-BR" sz="4000" dirty="0">
                <a:solidFill>
                  <a:srgbClr val="000000"/>
                </a:solidFill>
              </a:rPr>
              <a:t>que, quando enterrado, permite que o ambiente interno de um edifício </a:t>
            </a:r>
            <a:r>
              <a:rPr lang="pt-BR" sz="4000" b="1" dirty="0">
                <a:solidFill>
                  <a:srgbClr val="000000"/>
                </a:solidFill>
              </a:rPr>
              <a:t>troque calor </a:t>
            </a:r>
            <a:r>
              <a:rPr lang="pt-BR" sz="4000" dirty="0">
                <a:solidFill>
                  <a:srgbClr val="000000"/>
                </a:solidFill>
              </a:rPr>
              <a:t>com o solo através da passagem de ar, resfriando ou esquentando os cômodos. </a:t>
            </a:r>
            <a:endParaRPr lang="pt-BR" sz="4000" dirty="0"/>
          </a:p>
        </p:txBody>
      </p:sp>
      <p:sp>
        <p:nvSpPr>
          <p:cNvPr id="6" name="Retângulo 5"/>
          <p:cNvSpPr/>
          <p:nvPr/>
        </p:nvSpPr>
        <p:spPr>
          <a:xfrm>
            <a:off x="13132313" y="6917088"/>
            <a:ext cx="1103079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br>
              <a:rPr lang="pt-BR" sz="3600" b="0" dirty="0">
                <a:effectLst/>
              </a:rPr>
            </a:br>
            <a:r>
              <a:rPr lang="pt-BR" sz="4000" dirty="0">
                <a:solidFill>
                  <a:srgbClr val="000000"/>
                </a:solidFill>
              </a:rPr>
              <a:t>Verificou-se estatisticamente, utilizando a distribuição t-</a:t>
            </a:r>
            <a:r>
              <a:rPr lang="pt-BR" sz="4000" dirty="0" err="1">
                <a:solidFill>
                  <a:srgbClr val="000000"/>
                </a:solidFill>
              </a:rPr>
              <a:t>Student</a:t>
            </a:r>
            <a:r>
              <a:rPr lang="pt-BR" sz="4000" dirty="0">
                <a:solidFill>
                  <a:srgbClr val="000000"/>
                </a:solidFill>
              </a:rPr>
              <a:t>, que</a:t>
            </a:r>
            <a:r>
              <a:rPr lang="pt-BR" sz="4000" b="1" dirty="0">
                <a:solidFill>
                  <a:srgbClr val="000000"/>
                </a:solidFill>
              </a:rPr>
              <a:t> a temperatura interna sempre diminuía</a:t>
            </a:r>
            <a:r>
              <a:rPr lang="pt-BR" sz="4000" dirty="0">
                <a:solidFill>
                  <a:srgbClr val="000000"/>
                </a:solidFill>
              </a:rPr>
              <a:t> quando o sistema de ventilação geotérmico era acionado, sendo ainda menor quando utilizado o isolamento térmico de isopor. </a:t>
            </a:r>
          </a:p>
          <a:p>
            <a:pPr algn="just"/>
            <a:endParaRPr lang="pt-BR" sz="4000" dirty="0">
              <a:solidFill>
                <a:srgbClr val="000000"/>
              </a:solidFill>
            </a:endParaRPr>
          </a:p>
          <a:p>
            <a:pPr algn="just"/>
            <a:r>
              <a:rPr lang="pt-BR" sz="4000" dirty="0">
                <a:solidFill>
                  <a:srgbClr val="000000"/>
                </a:solidFill>
              </a:rPr>
              <a:t>DIFERENÇA DE VALORES COM O SISTEMA DE GEOTERMIA ATIVO:</a:t>
            </a:r>
          </a:p>
        </p:txBody>
      </p:sp>
      <p:sp>
        <p:nvSpPr>
          <p:cNvPr id="7" name="Retângulo 6"/>
          <p:cNvSpPr/>
          <p:nvPr/>
        </p:nvSpPr>
        <p:spPr>
          <a:xfrm>
            <a:off x="792979" y="29908998"/>
            <a:ext cx="1142771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pt-BR" sz="4000" dirty="0">
                <a:solidFill>
                  <a:srgbClr val="000000"/>
                </a:solidFill>
              </a:rPr>
              <a:t>O sistema de refrigeração por geotermia, além de ser uma opção </a:t>
            </a:r>
            <a:r>
              <a:rPr lang="pt-BR" sz="4000" b="1" dirty="0">
                <a:solidFill>
                  <a:srgbClr val="000000"/>
                </a:solidFill>
              </a:rPr>
              <a:t>sustentável</a:t>
            </a:r>
            <a:r>
              <a:rPr lang="pt-BR" sz="4000" dirty="0">
                <a:solidFill>
                  <a:srgbClr val="000000"/>
                </a:solidFill>
              </a:rPr>
              <a:t>, diminui a temperatura interna dos ambientes. Assim, </a:t>
            </a:r>
            <a:r>
              <a:rPr lang="pt-BR" sz="4000" b="1" dirty="0">
                <a:solidFill>
                  <a:srgbClr val="000000"/>
                </a:solidFill>
              </a:rPr>
              <a:t>reduz a necessidade da utilização de ar condicionado e o gasto com energia elétrica </a:t>
            </a:r>
            <a:r>
              <a:rPr lang="pt-BR" sz="4000" dirty="0">
                <a:solidFill>
                  <a:srgbClr val="000000"/>
                </a:solidFill>
              </a:rPr>
              <a:t>e traz conforto térmico para edifícios. </a:t>
            </a:r>
            <a:endParaRPr lang="pt-BR" sz="4000" b="0" dirty="0">
              <a:effectLst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br>
              <a:rPr lang="pt-BR" sz="3600" b="0" dirty="0">
                <a:effectLst/>
              </a:rPr>
            </a:br>
            <a:endParaRPr lang="pt-BR" sz="3600" b="0" dirty="0">
              <a:effectLst/>
            </a:endParaRPr>
          </a:p>
          <a:p>
            <a:pPr algn="just"/>
            <a:br>
              <a:rPr lang="pt-BR" dirty="0"/>
            </a:b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69" t="22634" r="17383" b="2053"/>
          <a:stretch/>
        </p:blipFill>
        <p:spPr>
          <a:xfrm>
            <a:off x="6562449" y="21325454"/>
            <a:ext cx="5596430" cy="396708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7" t="14135" r="-4220" b="40282"/>
          <a:stretch/>
        </p:blipFill>
        <p:spPr>
          <a:xfrm>
            <a:off x="854937" y="21641050"/>
            <a:ext cx="5297214" cy="4445876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672354" y="25347324"/>
            <a:ext cx="53087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/>
              <a:t>Figura 2: Sistema aberto de resfriamento geotérmico</a:t>
            </a:r>
          </a:p>
          <a:p>
            <a:pPr algn="ctr"/>
            <a:r>
              <a:rPr lang="pt-BR" sz="2800" i="1" dirty="0"/>
              <a:t>Fonte: PALLADINO e TEIXEIRA, 2016.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39002" y="26524803"/>
            <a:ext cx="5092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/>
              <a:t>Figura 1: Protótipo finalizado.</a:t>
            </a: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195686"/>
              </p:ext>
            </p:extLst>
          </p:nvPr>
        </p:nvGraphicFramePr>
        <p:xfrm>
          <a:off x="13241329" y="13105558"/>
          <a:ext cx="11030796" cy="384057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307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7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10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10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071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071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5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 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Sistema Aberto</a:t>
                      </a:r>
                      <a:endParaRPr lang="pt-BR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Sistema Fechado</a:t>
                      </a:r>
                      <a:endParaRPr lang="pt-BR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</a:t>
                      </a:r>
                      <a:endParaRPr lang="pt-BR" sz="3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Ambiente 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Casa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Ambiente 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Casa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 1</a:t>
                      </a:r>
                      <a:endParaRPr lang="pt-BR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32,5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25,5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32,6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27,5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 2</a:t>
                      </a:r>
                      <a:endParaRPr lang="pt-BR" sz="3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32,7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26,6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32,8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28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 4</a:t>
                      </a:r>
                      <a:endParaRPr lang="pt-BR" sz="3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37,2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24,9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37,2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28,8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 5</a:t>
                      </a:r>
                      <a:endParaRPr lang="pt-BR" sz="32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24,9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32,4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27,1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5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Dia 9</a:t>
                      </a:r>
                      <a:endParaRPr lang="pt-BR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32,4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26,8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32,2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27,9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Retângulo 10"/>
          <p:cNvSpPr/>
          <p:nvPr/>
        </p:nvSpPr>
        <p:spPr>
          <a:xfrm>
            <a:off x="13093495" y="17969572"/>
            <a:ext cx="112667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600" dirty="0">
                <a:solidFill>
                  <a:srgbClr val="000000"/>
                </a:solidFill>
              </a:rPr>
              <a:t>DIFERENÇA DE VALORES COM O SISTEMA DE GEOTERMIA ATIVO + ISOPOR:</a:t>
            </a:r>
          </a:p>
          <a:p>
            <a:pPr algn="just"/>
            <a:endParaRPr lang="pt-BR" sz="3600" dirty="0">
              <a:latin typeface="+mn-lt"/>
            </a:endParaRPr>
          </a:p>
        </p:txBody>
      </p: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060017"/>
              </p:ext>
            </p:extLst>
          </p:nvPr>
        </p:nvGraphicFramePr>
        <p:xfrm>
          <a:off x="13052270" y="19393693"/>
          <a:ext cx="11194212" cy="3863522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342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20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9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420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381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036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 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Sistema Aberto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Sistema Fechado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</a:t>
                      </a:r>
                      <a:endParaRPr lang="pt-BR" sz="3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Ambiente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Casa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Ambiente 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Casa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5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 1</a:t>
                      </a:r>
                      <a:endParaRPr lang="pt-BR" sz="3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32,3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23,3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32,4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25,3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 2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35,2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23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35,2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25,4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 3</a:t>
                      </a:r>
                      <a:endParaRPr lang="pt-BR" sz="3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33,5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22,9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33,3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25,8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1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 4</a:t>
                      </a:r>
                      <a:endParaRPr lang="pt-BR" sz="3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30,4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22,9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30,4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25,2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10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Dia 5</a:t>
                      </a:r>
                      <a:endParaRPr lang="pt-BR" sz="3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29,7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22,7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>
                          <a:effectLst/>
                        </a:rPr>
                        <a:t>29,7</a:t>
                      </a:r>
                      <a:endParaRPr lang="pt-BR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3200" dirty="0">
                          <a:effectLst/>
                        </a:rPr>
                        <a:t>24,4</a:t>
                      </a:r>
                      <a:endParaRPr lang="pt-BR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31" t="21232" r="-3815" b="32059"/>
          <a:stretch/>
        </p:blipFill>
        <p:spPr>
          <a:xfrm>
            <a:off x="13093495" y="24158201"/>
            <a:ext cx="4944784" cy="3857449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6" t="16529" r="7889" b="38016"/>
          <a:stretch/>
        </p:blipFill>
        <p:spPr>
          <a:xfrm>
            <a:off x="18335942" y="24183512"/>
            <a:ext cx="2992188" cy="3980434"/>
          </a:xfrm>
          <a:prstGeom prst="rect">
            <a:avLst/>
          </a:prstGeom>
        </p:spPr>
      </p:pic>
      <p:sp>
        <p:nvSpPr>
          <p:cNvPr id="18" name="CaixaDeTexto 17"/>
          <p:cNvSpPr txBox="1"/>
          <p:nvPr/>
        </p:nvSpPr>
        <p:spPr>
          <a:xfrm>
            <a:off x="21499368" y="24108406"/>
            <a:ext cx="29178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/>
              <a:t>Figuras 3 e 4: protótipo na testagem com fogo e termômetro registrando as temperaturas fora e dentro do protótipo, respectivamente.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856614" y="30203390"/>
            <a:ext cx="11740473" cy="5016758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BR" sz="4000" dirty="0"/>
              <a:t>De acordo com Silva e </a:t>
            </a:r>
            <a:r>
              <a:rPr lang="pt-BR" sz="4000" dirty="0" err="1"/>
              <a:t>Brescansin</a:t>
            </a:r>
            <a:r>
              <a:rPr lang="pt-BR" sz="4000" dirty="0"/>
              <a:t> (2015, p.20), estudos do </a:t>
            </a:r>
            <a:r>
              <a:rPr lang="pt-BR" sz="4000" dirty="0" err="1"/>
              <a:t>Department</a:t>
            </a:r>
            <a:r>
              <a:rPr lang="pt-BR" sz="4000" dirty="0"/>
              <a:t> </a:t>
            </a:r>
            <a:r>
              <a:rPr lang="pt-BR" sz="4000" dirty="0" err="1"/>
              <a:t>of</a:t>
            </a:r>
            <a:r>
              <a:rPr lang="pt-BR" sz="4000" dirty="0"/>
              <a:t> Energy (1998) apontam que os sistemas geotérmicos podem economizar até 50% do consumo de energia elétrica em uma residência. O princípio básico desse sistema é que o solo constitui uma fonte de calor estável, sendo esse um recurso que pode ser aproveitado em um sistema de refrigeração comum. </a:t>
            </a:r>
          </a:p>
        </p:txBody>
      </p:sp>
      <p:pic>
        <p:nvPicPr>
          <p:cNvPr id="26" name="Imagem 25">
            <a:extLst>
              <a:ext uri="{FF2B5EF4-FFF2-40B4-BE49-F238E27FC236}">
                <a16:creationId xmlns:a16="http://schemas.microsoft.com/office/drawing/2014/main" id="{53C28B45-EFC6-D6BD-8DD0-4DC477A46D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7058" y="1166670"/>
            <a:ext cx="4759768" cy="3516087"/>
          </a:xfrm>
          <a:prstGeom prst="rect">
            <a:avLst/>
          </a:prstGeom>
        </p:spPr>
      </p:pic>
      <p:sp>
        <p:nvSpPr>
          <p:cNvPr id="28" name="CaixaDeTexto 27">
            <a:extLst>
              <a:ext uri="{FF2B5EF4-FFF2-40B4-BE49-F238E27FC236}">
                <a16:creationId xmlns:a16="http://schemas.microsoft.com/office/drawing/2014/main" id="{CEAB357D-6E69-5CA8-A181-1CF67D3F6911}"/>
              </a:ext>
            </a:extLst>
          </p:cNvPr>
          <p:cNvSpPr txBox="1"/>
          <p:nvPr/>
        </p:nvSpPr>
        <p:spPr>
          <a:xfrm>
            <a:off x="19235057" y="460582"/>
            <a:ext cx="49280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0000CC"/>
                </a:solidFill>
              </a:rPr>
              <a:t>COLÉGIO MILITAR DE </a:t>
            </a:r>
          </a:p>
          <a:p>
            <a:pPr algn="ctr"/>
            <a:r>
              <a:rPr lang="pt-BR" sz="3200" dirty="0">
                <a:solidFill>
                  <a:srgbClr val="0000CC"/>
                </a:solidFill>
              </a:rPr>
              <a:t>SANTA MARIA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2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8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2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8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3493</TotalTime>
  <Words>498</Words>
  <Application>Microsoft Office PowerPoint</Application>
  <PresentationFormat>Personalizar</PresentationFormat>
  <Paragraphs>95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4" baseType="lpstr">
      <vt:lpstr>Arial</vt:lpstr>
      <vt:lpstr>Calibri</vt:lpstr>
      <vt:lpstr>Design padrão</vt:lpstr>
      <vt:lpstr>Apresentação do PowerPoint</vt:lpstr>
    </vt:vector>
  </TitlesOfParts>
  <Company>UFRGS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Convidado</dc:creator>
  <cp:lastModifiedBy>GAMER</cp:lastModifiedBy>
  <cp:revision>249</cp:revision>
  <dcterms:created xsi:type="dcterms:W3CDTF">2007-06-18T19:49:39Z</dcterms:created>
  <dcterms:modified xsi:type="dcterms:W3CDTF">2023-01-03T02:55:59Z</dcterms:modified>
</cp:coreProperties>
</file>