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32399288" cy="43200638"/>
  <p:notesSz cx="6858000" cy="9144000"/>
  <p:defaultTextStyle>
    <a:defPPr>
      <a:defRPr lang="pt-BR"/>
    </a:defPPr>
    <a:lvl1pPr marL="0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1pPr>
    <a:lvl2pPr marL="1814398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2pPr>
    <a:lvl3pPr marL="362879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3pPr>
    <a:lvl4pPr marL="5443195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4pPr>
    <a:lvl5pPr marL="7257593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5pPr>
    <a:lvl6pPr marL="9071991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6pPr>
    <a:lvl7pPr marL="10886389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7pPr>
    <a:lvl8pPr marL="12700787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8pPr>
    <a:lvl9pPr marL="1451518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6" userDrawn="1">
          <p15:clr>
            <a:srgbClr val="A4A3A4"/>
          </p15:clr>
        </p15:guide>
        <p15:guide id="2" pos="102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22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D00EB3-68DF-44C1-9710-E01B59CD2D72}" v="23" dt="2022-12-28T17:31:55.0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>
        <p:scale>
          <a:sx n="33" d="100"/>
          <a:sy n="33" d="100"/>
        </p:scale>
        <p:origin x="490" y="-5357"/>
      </p:cViewPr>
      <p:guideLst>
        <p:guide orient="horz" pos="13606"/>
        <p:guide pos="102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diza Vidal" userId="3ed981acf5aa2fdf" providerId="LiveId" clId="{6BD00EB3-68DF-44C1-9710-E01B59CD2D72}"/>
    <pc:docChg chg="undo custSel modSld">
      <pc:chgData name="Aldiza Vidal" userId="3ed981acf5aa2fdf" providerId="LiveId" clId="{6BD00EB3-68DF-44C1-9710-E01B59CD2D72}" dt="2022-12-28T20:05:05.341" v="1473" actId="20577"/>
      <pc:docMkLst>
        <pc:docMk/>
      </pc:docMkLst>
      <pc:sldChg chg="addSp delSp modSp mod">
        <pc:chgData name="Aldiza Vidal" userId="3ed981acf5aa2fdf" providerId="LiveId" clId="{6BD00EB3-68DF-44C1-9710-E01B59CD2D72}" dt="2022-12-28T20:05:05.341" v="1473" actId="20577"/>
        <pc:sldMkLst>
          <pc:docMk/>
          <pc:sldMk cId="1372737323" sldId="256"/>
        </pc:sldMkLst>
        <pc:spChg chg="add mod">
          <ac:chgData name="Aldiza Vidal" userId="3ed981acf5aa2fdf" providerId="LiveId" clId="{6BD00EB3-68DF-44C1-9710-E01B59CD2D72}" dt="2022-12-28T16:21:19.567" v="1114" actId="1076"/>
          <ac:spMkLst>
            <pc:docMk/>
            <pc:sldMk cId="1372737323" sldId="256"/>
            <ac:spMk id="5" creationId="{A6376CF3-2EB0-650B-C3AF-9178FBA889D8}"/>
          </ac:spMkLst>
        </pc:spChg>
        <pc:spChg chg="add del mod">
          <ac:chgData name="Aldiza Vidal" userId="3ed981acf5aa2fdf" providerId="LiveId" clId="{6BD00EB3-68DF-44C1-9710-E01B59CD2D72}" dt="2022-12-28T16:21:59.288" v="1118" actId="1076"/>
          <ac:spMkLst>
            <pc:docMk/>
            <pc:sldMk cId="1372737323" sldId="256"/>
            <ac:spMk id="6" creationId="{EB3DF18D-329E-6DA9-7600-0759781316BC}"/>
          </ac:spMkLst>
        </pc:spChg>
        <pc:spChg chg="add del mod">
          <ac:chgData name="Aldiza Vidal" userId="3ed981acf5aa2fdf" providerId="LiveId" clId="{6BD00EB3-68DF-44C1-9710-E01B59CD2D72}" dt="2022-12-28T16:16:46.601" v="1064" actId="478"/>
          <ac:spMkLst>
            <pc:docMk/>
            <pc:sldMk cId="1372737323" sldId="256"/>
            <ac:spMk id="10" creationId="{F4714C9E-4A8E-B31F-61B1-530C2A92E3BD}"/>
          </ac:spMkLst>
        </pc:spChg>
        <pc:spChg chg="add del mod">
          <ac:chgData name="Aldiza Vidal" userId="3ed981acf5aa2fdf" providerId="LiveId" clId="{6BD00EB3-68DF-44C1-9710-E01B59CD2D72}" dt="2022-12-28T16:07:13.659" v="1004"/>
          <ac:spMkLst>
            <pc:docMk/>
            <pc:sldMk cId="1372737323" sldId="256"/>
            <ac:spMk id="11" creationId="{4F05ADD6-2690-7123-6458-2019EE6E2ABB}"/>
          </ac:spMkLst>
        </pc:spChg>
        <pc:spChg chg="add del mod">
          <ac:chgData name="Aldiza Vidal" userId="3ed981acf5aa2fdf" providerId="LiveId" clId="{6BD00EB3-68DF-44C1-9710-E01B59CD2D72}" dt="2022-12-28T16:07:13.660" v="1006"/>
          <ac:spMkLst>
            <pc:docMk/>
            <pc:sldMk cId="1372737323" sldId="256"/>
            <ac:spMk id="14" creationId="{F8C1511C-79DD-846C-16F8-0A01973D0D3A}"/>
          </ac:spMkLst>
        </pc:spChg>
        <pc:spChg chg="mod">
          <ac:chgData name="Aldiza Vidal" userId="3ed981acf5aa2fdf" providerId="LiveId" clId="{6BD00EB3-68DF-44C1-9710-E01B59CD2D72}" dt="2022-12-28T01:36:05.083" v="795" actId="1076"/>
          <ac:spMkLst>
            <pc:docMk/>
            <pc:sldMk cId="1372737323" sldId="256"/>
            <ac:spMk id="15" creationId="{00000000-0000-0000-0000-000000000000}"/>
          </ac:spMkLst>
        </pc:spChg>
        <pc:spChg chg="mod">
          <ac:chgData name="Aldiza Vidal" userId="3ed981acf5aa2fdf" providerId="LiveId" clId="{6BD00EB3-68DF-44C1-9710-E01B59CD2D72}" dt="2022-12-28T01:35:58.167" v="794" actId="1076"/>
          <ac:spMkLst>
            <pc:docMk/>
            <pc:sldMk cId="1372737323" sldId="256"/>
            <ac:spMk id="16" creationId="{00000000-0000-0000-0000-000000000000}"/>
          </ac:spMkLst>
        </pc:spChg>
        <pc:spChg chg="mod">
          <ac:chgData name="Aldiza Vidal" userId="3ed981acf5aa2fdf" providerId="LiveId" clId="{6BD00EB3-68DF-44C1-9710-E01B59CD2D72}" dt="2022-12-28T16:30:14.433" v="1164" actId="1076"/>
          <ac:spMkLst>
            <pc:docMk/>
            <pc:sldMk cId="1372737323" sldId="256"/>
            <ac:spMk id="19" creationId="{00000000-0000-0000-0000-000000000000}"/>
          </ac:spMkLst>
        </pc:spChg>
        <pc:spChg chg="mod">
          <ac:chgData name="Aldiza Vidal" userId="3ed981acf5aa2fdf" providerId="LiveId" clId="{6BD00EB3-68DF-44C1-9710-E01B59CD2D72}" dt="2022-12-28T17:40:34.486" v="1410" actId="1076"/>
          <ac:spMkLst>
            <pc:docMk/>
            <pc:sldMk cId="1372737323" sldId="256"/>
            <ac:spMk id="20" creationId="{2172075E-7604-F710-B080-57750F47698A}"/>
          </ac:spMkLst>
        </pc:spChg>
        <pc:spChg chg="add del mod">
          <ac:chgData name="Aldiza Vidal" userId="3ed981acf5aa2fdf" providerId="LiveId" clId="{6BD00EB3-68DF-44C1-9710-E01B59CD2D72}" dt="2022-12-28T16:07:13.660" v="1008"/>
          <ac:spMkLst>
            <pc:docMk/>
            <pc:sldMk cId="1372737323" sldId="256"/>
            <ac:spMk id="23" creationId="{593474CC-485B-868E-55CE-FCD231A67E7D}"/>
          </ac:spMkLst>
        </pc:spChg>
        <pc:spChg chg="mod">
          <ac:chgData name="Aldiza Vidal" userId="3ed981acf5aa2fdf" providerId="LiveId" clId="{6BD00EB3-68DF-44C1-9710-E01B59CD2D72}" dt="2022-12-28T16:39:12.871" v="1192" actId="1076"/>
          <ac:spMkLst>
            <pc:docMk/>
            <pc:sldMk cId="1372737323" sldId="256"/>
            <ac:spMk id="24" creationId="{00000000-0000-0000-0000-000000000000}"/>
          </ac:spMkLst>
        </pc:spChg>
        <pc:spChg chg="mod">
          <ac:chgData name="Aldiza Vidal" userId="3ed981acf5aa2fdf" providerId="LiveId" clId="{6BD00EB3-68DF-44C1-9710-E01B59CD2D72}" dt="2022-12-28T17:40:07.486" v="1407" actId="1076"/>
          <ac:spMkLst>
            <pc:docMk/>
            <pc:sldMk cId="1372737323" sldId="256"/>
            <ac:spMk id="27" creationId="{00000000-0000-0000-0000-000000000000}"/>
          </ac:spMkLst>
        </pc:spChg>
        <pc:spChg chg="mod">
          <ac:chgData name="Aldiza Vidal" userId="3ed981acf5aa2fdf" providerId="LiveId" clId="{6BD00EB3-68DF-44C1-9710-E01B59CD2D72}" dt="2022-12-28T16:29:59.610" v="1162" actId="1076"/>
          <ac:spMkLst>
            <pc:docMk/>
            <pc:sldMk cId="1372737323" sldId="256"/>
            <ac:spMk id="28" creationId="{270573A5-B5E4-0622-0E48-3FA93907E0D5}"/>
          </ac:spMkLst>
        </pc:spChg>
        <pc:spChg chg="add mod">
          <ac:chgData name="Aldiza Vidal" userId="3ed981acf5aa2fdf" providerId="LiveId" clId="{6BD00EB3-68DF-44C1-9710-E01B59CD2D72}" dt="2022-12-28T16:24:10.432" v="1128" actId="1076"/>
          <ac:spMkLst>
            <pc:docMk/>
            <pc:sldMk cId="1372737323" sldId="256"/>
            <ac:spMk id="30" creationId="{B4BCAE69-4B9C-4FA6-765E-20B74270DDC5}"/>
          </ac:spMkLst>
        </pc:spChg>
        <pc:spChg chg="mod">
          <ac:chgData name="Aldiza Vidal" userId="3ed981acf5aa2fdf" providerId="LiveId" clId="{6BD00EB3-68DF-44C1-9710-E01B59CD2D72}" dt="2022-12-28T20:03:45.082" v="1427" actId="20577"/>
          <ac:spMkLst>
            <pc:docMk/>
            <pc:sldMk cId="1372737323" sldId="256"/>
            <ac:spMk id="33" creationId="{F84F2A39-06BC-3838-2F58-DB0023F550DE}"/>
          </ac:spMkLst>
        </pc:spChg>
        <pc:spChg chg="add mod">
          <ac:chgData name="Aldiza Vidal" userId="3ed981acf5aa2fdf" providerId="LiveId" clId="{6BD00EB3-68DF-44C1-9710-E01B59CD2D72}" dt="2022-12-28T16:26:00.847" v="1135" actId="1076"/>
          <ac:spMkLst>
            <pc:docMk/>
            <pc:sldMk cId="1372737323" sldId="256"/>
            <ac:spMk id="34" creationId="{DAAF0BE6-A059-659F-D68A-80EDC0456D76}"/>
          </ac:spMkLst>
        </pc:spChg>
        <pc:spChg chg="add mod">
          <ac:chgData name="Aldiza Vidal" userId="3ed981acf5aa2fdf" providerId="LiveId" clId="{6BD00EB3-68DF-44C1-9710-E01B59CD2D72}" dt="2022-12-28T16:24:35.628" v="1131" actId="1076"/>
          <ac:spMkLst>
            <pc:docMk/>
            <pc:sldMk cId="1372737323" sldId="256"/>
            <ac:spMk id="36" creationId="{27731250-C41B-1315-0EBE-3A1912137A94}"/>
          </ac:spMkLst>
        </pc:spChg>
        <pc:spChg chg="add mod">
          <ac:chgData name="Aldiza Vidal" userId="3ed981acf5aa2fdf" providerId="LiveId" clId="{6BD00EB3-68DF-44C1-9710-E01B59CD2D72}" dt="2022-12-28T16:57:58.319" v="1387" actId="20577"/>
          <ac:spMkLst>
            <pc:docMk/>
            <pc:sldMk cId="1372737323" sldId="256"/>
            <ac:spMk id="38" creationId="{61C945F4-7F80-64EF-717F-ED67B20BEE3B}"/>
          </ac:spMkLst>
        </pc:spChg>
        <pc:spChg chg="add mod">
          <ac:chgData name="Aldiza Vidal" userId="3ed981acf5aa2fdf" providerId="LiveId" clId="{6BD00EB3-68DF-44C1-9710-E01B59CD2D72}" dt="2022-12-28T17:43:20.931" v="1424" actId="2710"/>
          <ac:spMkLst>
            <pc:docMk/>
            <pc:sldMk cId="1372737323" sldId="256"/>
            <ac:spMk id="40" creationId="{48EDEE2D-717A-E14F-2B26-56A3B6D4C1A7}"/>
          </ac:spMkLst>
        </pc:spChg>
        <pc:spChg chg="del mod">
          <ac:chgData name="Aldiza Vidal" userId="3ed981acf5aa2fdf" providerId="LiveId" clId="{6BD00EB3-68DF-44C1-9710-E01B59CD2D72}" dt="2022-12-28T16:16:11.552" v="1059" actId="478"/>
          <ac:spMkLst>
            <pc:docMk/>
            <pc:sldMk cId="1372737323" sldId="256"/>
            <ac:spMk id="41" creationId="{5C7CC825-E2F7-0131-599E-B165A7C574BA}"/>
          </ac:spMkLst>
        </pc:spChg>
        <pc:spChg chg="mod">
          <ac:chgData name="Aldiza Vidal" userId="3ed981acf5aa2fdf" providerId="LiveId" clId="{6BD00EB3-68DF-44C1-9710-E01B59CD2D72}" dt="2022-12-28T16:21:39.165" v="1116" actId="1076"/>
          <ac:spMkLst>
            <pc:docMk/>
            <pc:sldMk cId="1372737323" sldId="256"/>
            <ac:spMk id="42" creationId="{C649301C-0A47-49E0-9983-AD888BC45A89}"/>
          </ac:spMkLst>
        </pc:spChg>
        <pc:spChg chg="add mod">
          <ac:chgData name="Aldiza Vidal" userId="3ed981acf5aa2fdf" providerId="LiveId" clId="{6BD00EB3-68DF-44C1-9710-E01B59CD2D72}" dt="2022-12-28T17:40:21.879" v="1408" actId="1076"/>
          <ac:spMkLst>
            <pc:docMk/>
            <pc:sldMk cId="1372737323" sldId="256"/>
            <ac:spMk id="47" creationId="{53F258F7-A7BC-80E2-5346-730524ED94B4}"/>
          </ac:spMkLst>
        </pc:spChg>
        <pc:spChg chg="mod">
          <ac:chgData name="Aldiza Vidal" userId="3ed981acf5aa2fdf" providerId="LiveId" clId="{6BD00EB3-68DF-44C1-9710-E01B59CD2D72}" dt="2022-12-28T16:20:59.063" v="1112" actId="1076"/>
          <ac:spMkLst>
            <pc:docMk/>
            <pc:sldMk cId="1372737323" sldId="256"/>
            <ac:spMk id="55" creationId="{00000000-0000-0000-0000-000000000000}"/>
          </ac:spMkLst>
        </pc:spChg>
        <pc:spChg chg="mod">
          <ac:chgData name="Aldiza Vidal" userId="3ed981acf5aa2fdf" providerId="LiveId" clId="{6BD00EB3-68DF-44C1-9710-E01B59CD2D72}" dt="2022-12-28T16:32:32.861" v="1173" actId="14100"/>
          <ac:spMkLst>
            <pc:docMk/>
            <pc:sldMk cId="1372737323" sldId="256"/>
            <ac:spMk id="56" creationId="{00000000-0000-0000-0000-000000000000}"/>
          </ac:spMkLst>
        </pc:spChg>
        <pc:spChg chg="mod">
          <ac:chgData name="Aldiza Vidal" userId="3ed981acf5aa2fdf" providerId="LiveId" clId="{6BD00EB3-68DF-44C1-9710-E01B59CD2D72}" dt="2022-12-28T16:32:44.978" v="1175" actId="14100"/>
          <ac:spMkLst>
            <pc:docMk/>
            <pc:sldMk cId="1372737323" sldId="256"/>
            <ac:spMk id="57" creationId="{00000000-0000-0000-0000-000000000000}"/>
          </ac:spMkLst>
        </pc:spChg>
        <pc:spChg chg="mod">
          <ac:chgData name="Aldiza Vidal" userId="3ed981acf5aa2fdf" providerId="LiveId" clId="{6BD00EB3-68DF-44C1-9710-E01B59CD2D72}" dt="2022-12-28T20:05:05.341" v="1473" actId="20577"/>
          <ac:spMkLst>
            <pc:docMk/>
            <pc:sldMk cId="1372737323" sldId="256"/>
            <ac:spMk id="58" creationId="{00000000-0000-0000-0000-000000000000}"/>
          </ac:spMkLst>
        </pc:spChg>
        <pc:spChg chg="mod">
          <ac:chgData name="Aldiza Vidal" userId="3ed981acf5aa2fdf" providerId="LiveId" clId="{6BD00EB3-68DF-44C1-9710-E01B59CD2D72}" dt="2022-12-28T17:38:15.009" v="1403" actId="20577"/>
          <ac:spMkLst>
            <pc:docMk/>
            <pc:sldMk cId="1372737323" sldId="256"/>
            <ac:spMk id="63" creationId="{00000000-0000-0000-0000-000000000000}"/>
          </ac:spMkLst>
        </pc:spChg>
        <pc:spChg chg="mod">
          <ac:chgData name="Aldiza Vidal" userId="3ed981acf5aa2fdf" providerId="LiveId" clId="{6BD00EB3-68DF-44C1-9710-E01B59CD2D72}" dt="2022-12-28T16:30:07.371" v="1163" actId="1076"/>
          <ac:spMkLst>
            <pc:docMk/>
            <pc:sldMk cId="1372737323" sldId="256"/>
            <ac:spMk id="64" creationId="{00000000-0000-0000-0000-000000000000}"/>
          </ac:spMkLst>
        </pc:spChg>
        <pc:spChg chg="mod">
          <ac:chgData name="Aldiza Vidal" userId="3ed981acf5aa2fdf" providerId="LiveId" clId="{6BD00EB3-68DF-44C1-9710-E01B59CD2D72}" dt="2022-12-28T17:40:45.754" v="1411" actId="1076"/>
          <ac:spMkLst>
            <pc:docMk/>
            <pc:sldMk cId="1372737323" sldId="256"/>
            <ac:spMk id="76" creationId="{00000000-0000-0000-0000-000000000000}"/>
          </ac:spMkLst>
        </pc:spChg>
        <pc:spChg chg="mod">
          <ac:chgData name="Aldiza Vidal" userId="3ed981acf5aa2fdf" providerId="LiveId" clId="{6BD00EB3-68DF-44C1-9710-E01B59CD2D72}" dt="2022-12-28T16:25:37.592" v="1132" actId="1076"/>
          <ac:spMkLst>
            <pc:docMk/>
            <pc:sldMk cId="1372737323" sldId="256"/>
            <ac:spMk id="79" creationId="{00000000-0000-0000-0000-000000000000}"/>
          </ac:spMkLst>
        </pc:spChg>
        <pc:spChg chg="mod">
          <ac:chgData name="Aldiza Vidal" userId="3ed981acf5aa2fdf" providerId="LiveId" clId="{6BD00EB3-68DF-44C1-9710-E01B59CD2D72}" dt="2022-12-28T16:36:14.284" v="1188" actId="14100"/>
          <ac:spMkLst>
            <pc:docMk/>
            <pc:sldMk cId="1372737323" sldId="256"/>
            <ac:spMk id="80" creationId="{00000000-0000-0000-0000-000000000000}"/>
          </ac:spMkLst>
        </pc:spChg>
        <pc:spChg chg="mod">
          <ac:chgData name="Aldiza Vidal" userId="3ed981acf5aa2fdf" providerId="LiveId" clId="{6BD00EB3-68DF-44C1-9710-E01B59CD2D72}" dt="2022-12-28T16:26:57.356" v="1145" actId="1076"/>
          <ac:spMkLst>
            <pc:docMk/>
            <pc:sldMk cId="1372737323" sldId="256"/>
            <ac:spMk id="81" creationId="{00000000-0000-0000-0000-000000000000}"/>
          </ac:spMkLst>
        </pc:spChg>
        <pc:spChg chg="mod">
          <ac:chgData name="Aldiza Vidal" userId="3ed981acf5aa2fdf" providerId="LiveId" clId="{6BD00EB3-68DF-44C1-9710-E01B59CD2D72}" dt="2022-12-28T16:56:15.677" v="1362" actId="1076"/>
          <ac:spMkLst>
            <pc:docMk/>
            <pc:sldMk cId="1372737323" sldId="256"/>
            <ac:spMk id="83" creationId="{00000000-0000-0000-0000-000000000000}"/>
          </ac:spMkLst>
        </pc:spChg>
        <pc:spChg chg="mod">
          <ac:chgData name="Aldiza Vidal" userId="3ed981acf5aa2fdf" providerId="LiveId" clId="{6BD00EB3-68DF-44C1-9710-E01B59CD2D72}" dt="2022-12-28T16:35:59.426" v="1186" actId="14100"/>
          <ac:spMkLst>
            <pc:docMk/>
            <pc:sldMk cId="1372737323" sldId="256"/>
            <ac:spMk id="84" creationId="{00000000-0000-0000-0000-000000000000}"/>
          </ac:spMkLst>
        </pc:spChg>
        <pc:spChg chg="mod">
          <ac:chgData name="Aldiza Vidal" userId="3ed981acf5aa2fdf" providerId="LiveId" clId="{6BD00EB3-68DF-44C1-9710-E01B59CD2D72}" dt="2022-12-28T16:27:27.278" v="1149" actId="1076"/>
          <ac:spMkLst>
            <pc:docMk/>
            <pc:sldMk cId="1372737323" sldId="256"/>
            <ac:spMk id="85" creationId="{00000000-0000-0000-0000-000000000000}"/>
          </ac:spMkLst>
        </pc:spChg>
        <pc:spChg chg="mod">
          <ac:chgData name="Aldiza Vidal" userId="3ed981acf5aa2fdf" providerId="LiveId" clId="{6BD00EB3-68DF-44C1-9710-E01B59CD2D72}" dt="2022-12-28T16:35:13.835" v="1182" actId="1076"/>
          <ac:spMkLst>
            <pc:docMk/>
            <pc:sldMk cId="1372737323" sldId="256"/>
            <ac:spMk id="93" creationId="{00000000-0000-0000-0000-000000000000}"/>
          </ac:spMkLst>
        </pc:spChg>
        <pc:spChg chg="mod">
          <ac:chgData name="Aldiza Vidal" userId="3ed981acf5aa2fdf" providerId="LiveId" clId="{6BD00EB3-68DF-44C1-9710-E01B59CD2D72}" dt="2022-12-28T16:44:11.397" v="1294" actId="1076"/>
          <ac:spMkLst>
            <pc:docMk/>
            <pc:sldMk cId="1372737323" sldId="256"/>
            <ac:spMk id="94" creationId="{00000000-0000-0000-0000-000000000000}"/>
          </ac:spMkLst>
        </pc:spChg>
        <pc:spChg chg="mod">
          <ac:chgData name="Aldiza Vidal" userId="3ed981acf5aa2fdf" providerId="LiveId" clId="{6BD00EB3-68DF-44C1-9710-E01B59CD2D72}" dt="2022-12-28T17:43:21.765" v="1425" actId="2710"/>
          <ac:spMkLst>
            <pc:docMk/>
            <pc:sldMk cId="1372737323" sldId="256"/>
            <ac:spMk id="95" creationId="{00000000-0000-0000-0000-000000000000}"/>
          </ac:spMkLst>
        </pc:spChg>
        <pc:grpChg chg="mod">
          <ac:chgData name="Aldiza Vidal" userId="3ed981acf5aa2fdf" providerId="LiveId" clId="{6BD00EB3-68DF-44C1-9710-E01B59CD2D72}" dt="2022-12-28T16:39:07.194" v="1191" actId="1076"/>
          <ac:grpSpMkLst>
            <pc:docMk/>
            <pc:sldMk cId="1372737323" sldId="256"/>
            <ac:grpSpMk id="29" creationId="{8772F334-44F3-CD68-B6A9-1D5FDC102AA2}"/>
          </ac:grpSpMkLst>
        </pc:grpChg>
        <pc:grpChg chg="mod">
          <ac:chgData name="Aldiza Vidal" userId="3ed981acf5aa2fdf" providerId="LiveId" clId="{6BD00EB3-68DF-44C1-9710-E01B59CD2D72}" dt="2022-12-28T16:32:08.944" v="1169" actId="1076"/>
          <ac:grpSpMkLst>
            <pc:docMk/>
            <pc:sldMk cId="1372737323" sldId="256"/>
            <ac:grpSpMk id="77" creationId="{59DC27A0-58A8-8EF3-BDE9-CD4CDC8B1E52}"/>
          </ac:grpSpMkLst>
        </pc:grpChg>
        <pc:grpChg chg="mod">
          <ac:chgData name="Aldiza Vidal" userId="3ed981acf5aa2fdf" providerId="LiveId" clId="{6BD00EB3-68DF-44C1-9710-E01B59CD2D72}" dt="2022-12-28T16:32:25.332" v="1171" actId="14100"/>
          <ac:grpSpMkLst>
            <pc:docMk/>
            <pc:sldMk cId="1372737323" sldId="256"/>
            <ac:grpSpMk id="82" creationId="{ACD95E53-622B-1001-ABA8-2A31CD0949FB}"/>
          </ac:grpSpMkLst>
        </pc:grpChg>
        <pc:graphicFrameChg chg="add del mod">
          <ac:chgData name="Aldiza Vidal" userId="3ed981acf5aa2fdf" providerId="LiveId" clId="{6BD00EB3-68DF-44C1-9710-E01B59CD2D72}" dt="2022-12-28T00:20:28.152" v="612"/>
          <ac:graphicFrameMkLst>
            <pc:docMk/>
            <pc:sldMk cId="1372737323" sldId="256"/>
            <ac:graphicFrameMk id="5" creationId="{3756EC12-1600-A150-754F-F94AD455BDCE}"/>
          </ac:graphicFrameMkLst>
        </pc:graphicFrameChg>
        <pc:graphicFrameChg chg="add mod modGraphic">
          <ac:chgData name="Aldiza Vidal" userId="3ed981acf5aa2fdf" providerId="LiveId" clId="{6BD00EB3-68DF-44C1-9710-E01B59CD2D72}" dt="2022-12-28T16:21:48.348" v="1117" actId="1076"/>
          <ac:graphicFrameMkLst>
            <pc:docMk/>
            <pc:sldMk cId="1372737323" sldId="256"/>
            <ac:graphicFrameMk id="9" creationId="{0BAF28AF-73AA-4B24-68CB-F761A494488E}"/>
          </ac:graphicFrameMkLst>
        </pc:graphicFrameChg>
        <pc:picChg chg="add del mod">
          <ac:chgData name="Aldiza Vidal" userId="3ed981acf5aa2fdf" providerId="LiveId" clId="{6BD00EB3-68DF-44C1-9710-E01B59CD2D72}" dt="2022-12-28T02:02:30.146" v="937" actId="478"/>
          <ac:picMkLst>
            <pc:docMk/>
            <pc:sldMk cId="1372737323" sldId="256"/>
            <ac:picMk id="6" creationId="{12FACA20-208C-1282-D171-295412D28140}"/>
          </ac:picMkLst>
        </pc:picChg>
        <pc:picChg chg="mod">
          <ac:chgData name="Aldiza Vidal" userId="3ed981acf5aa2fdf" providerId="LiveId" clId="{6BD00EB3-68DF-44C1-9710-E01B59CD2D72}" dt="2022-12-28T16:27:34.619" v="1151" actId="1076"/>
          <ac:picMkLst>
            <pc:docMk/>
            <pc:sldMk cId="1372737323" sldId="256"/>
            <ac:picMk id="8" creationId="{EE5029FD-343B-F420-2BCE-6310421AF5B6}"/>
          </ac:picMkLst>
        </pc:picChg>
        <pc:picChg chg="add del mod">
          <ac:chgData name="Aldiza Vidal" userId="3ed981acf5aa2fdf" providerId="LiveId" clId="{6BD00EB3-68DF-44C1-9710-E01B59CD2D72}" dt="2022-12-28T01:52:24.938" v="930" actId="478"/>
          <ac:picMkLst>
            <pc:docMk/>
            <pc:sldMk cId="1372737323" sldId="256"/>
            <ac:picMk id="11" creationId="{AB6F2281-6537-B835-0728-3C9825992525}"/>
          </ac:picMkLst>
        </pc:picChg>
        <pc:picChg chg="add mod">
          <ac:chgData name="Aldiza Vidal" userId="3ed981acf5aa2fdf" providerId="LiveId" clId="{6BD00EB3-68DF-44C1-9710-E01B59CD2D72}" dt="2022-12-28T16:25:43.119" v="1133" actId="1076"/>
          <ac:picMkLst>
            <pc:docMk/>
            <pc:sldMk cId="1372737323" sldId="256"/>
            <ac:picMk id="17" creationId="{3369A268-8747-9F48-953C-EA43BACAD0EA}"/>
          </ac:picMkLst>
        </pc:picChg>
        <pc:picChg chg="mod">
          <ac:chgData name="Aldiza Vidal" userId="3ed981acf5aa2fdf" providerId="LiveId" clId="{6BD00EB3-68DF-44C1-9710-E01B59CD2D72}" dt="2022-12-28T16:19:13.771" v="1078" actId="1076"/>
          <ac:picMkLst>
            <pc:docMk/>
            <pc:sldMk cId="1372737323" sldId="256"/>
            <ac:picMk id="18" creationId="{AE4FC5A5-19EB-724A-9963-AD3297562383}"/>
          </ac:picMkLst>
        </pc:picChg>
        <pc:picChg chg="mod">
          <ac:chgData name="Aldiza Vidal" userId="3ed981acf5aa2fdf" providerId="LiveId" clId="{6BD00EB3-68DF-44C1-9710-E01B59CD2D72}" dt="2022-12-28T16:21:05.908" v="1113" actId="1076"/>
          <ac:picMkLst>
            <pc:docMk/>
            <pc:sldMk cId="1372737323" sldId="256"/>
            <ac:picMk id="32" creationId="{BBC4A908-39A3-0787-7C29-1681EE4D2C16}"/>
          </ac:picMkLst>
        </pc:picChg>
        <pc:picChg chg="add del mod">
          <ac:chgData name="Aldiza Vidal" userId="3ed981acf5aa2fdf" providerId="LiveId" clId="{6BD00EB3-68DF-44C1-9710-E01B59CD2D72}" dt="2022-12-28T00:36:19.900" v="620" actId="478"/>
          <ac:picMkLst>
            <pc:docMk/>
            <pc:sldMk cId="1372737323" sldId="256"/>
            <ac:picMk id="39" creationId="{E1653F52-C23D-1CD9-89F7-A901A8F66A98}"/>
          </ac:picMkLst>
        </pc:picChg>
        <pc:picChg chg="mod">
          <ac:chgData name="Aldiza Vidal" userId="3ed981acf5aa2fdf" providerId="LiveId" clId="{6BD00EB3-68DF-44C1-9710-E01B59CD2D72}" dt="2022-12-28T16:24:25.725" v="1130" actId="1076"/>
          <ac:picMkLst>
            <pc:docMk/>
            <pc:sldMk cId="1372737323" sldId="256"/>
            <ac:picMk id="44" creationId="{1C74DDD5-6036-BF4B-68A0-49B7DE3BE4FC}"/>
          </ac:picMkLst>
        </pc:picChg>
        <pc:picChg chg="mod">
          <ac:chgData name="Aldiza Vidal" userId="3ed981acf5aa2fdf" providerId="LiveId" clId="{6BD00EB3-68DF-44C1-9710-E01B59CD2D72}" dt="2022-12-28T17:40:51.665" v="1412" actId="1076"/>
          <ac:picMkLst>
            <pc:docMk/>
            <pc:sldMk cId="1372737323" sldId="256"/>
            <ac:picMk id="46" creationId="{94B519F2-7D9C-D6EF-92EF-20A25433F5C9}"/>
          </ac:picMkLst>
        </pc:picChg>
        <pc:picChg chg="mod">
          <ac:chgData name="Aldiza Vidal" userId="3ed981acf5aa2fdf" providerId="LiveId" clId="{6BD00EB3-68DF-44C1-9710-E01B59CD2D72}" dt="2022-12-28T16:56:31.721" v="1363" actId="1076"/>
          <ac:picMkLst>
            <pc:docMk/>
            <pc:sldMk cId="1372737323" sldId="256"/>
            <ac:picMk id="88" creationId="{71A88ED6-32D8-DC8D-C5FD-287A56FD639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CD10F-B20A-41FE-87A6-C81D07C2F689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C9DF2-A0D6-4BC2-9D93-8AF4025BF3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8341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CD10F-B20A-41FE-87A6-C81D07C2F689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C9DF2-A0D6-4BC2-9D93-8AF4025BF3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7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CD10F-B20A-41FE-87A6-C81D07C2F689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C9DF2-A0D6-4BC2-9D93-8AF4025BF3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9304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CD10F-B20A-41FE-87A6-C81D07C2F689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C9DF2-A0D6-4BC2-9D93-8AF4025BF3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3366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CD10F-B20A-41FE-87A6-C81D07C2F689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C9DF2-A0D6-4BC2-9D93-8AF4025BF3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3489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CD10F-B20A-41FE-87A6-C81D07C2F689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C9DF2-A0D6-4BC2-9D93-8AF4025BF3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6005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CD10F-B20A-41FE-87A6-C81D07C2F689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C9DF2-A0D6-4BC2-9D93-8AF4025BF3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5381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CD10F-B20A-41FE-87A6-C81D07C2F689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C9DF2-A0D6-4BC2-9D93-8AF4025BF3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8527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CD10F-B20A-41FE-87A6-C81D07C2F689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C9DF2-A0D6-4BC2-9D93-8AF4025BF3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8772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CD10F-B20A-41FE-87A6-C81D07C2F689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C9DF2-A0D6-4BC2-9D93-8AF4025BF3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62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CD10F-B20A-41FE-87A6-C81D07C2F689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C9DF2-A0D6-4BC2-9D93-8AF4025BF3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0020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CD10F-B20A-41FE-87A6-C81D07C2F689}" type="datetimeFigureOut">
              <a:rPr lang="pt-BR" smtClean="0"/>
              <a:t>28/12/2022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4C9DF2-A0D6-4BC2-9D93-8AF4025BF3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7510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3" Type="http://schemas.openxmlformats.org/officeDocument/2006/relationships/hyperlink" Target="mailto:guilherme.oliveira.sousa07@aluno.ifce.edu.br" TargetMode="External"/><Relationship Id="rId7" Type="http://schemas.openxmlformats.org/officeDocument/2006/relationships/hyperlink" Target="http://repositorio.unicamp.br/bitstream/REPOSIP/361056/1/103597701041096c%20ct201%201v2812041.pdf" TargetMode="External"/><Relationship Id="rId12" Type="http://schemas.openxmlformats.org/officeDocument/2006/relationships/image" Target="../media/image5.png"/><Relationship Id="rId2" Type="http://schemas.openxmlformats.org/officeDocument/2006/relationships/hyperlink" Target="mailto:francisco.erik.freire09@aluno.ifce.edu.br" TargetMode="External"/><Relationship Id="rId16" Type="http://schemas.openxmlformats.org/officeDocument/2006/relationships/hyperlink" Target="https://www.dreamstime.com/smart-farmer-using-tablet-to-monitor-control-cow-farm-modern-agriculture-concept-flat-design-elements-vector-illustration-image140984096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rodnei.melo@ifce.edu.br" TargetMode="External"/><Relationship Id="rId11" Type="http://schemas.openxmlformats.org/officeDocument/2006/relationships/image" Target="../media/image4.png"/><Relationship Id="rId5" Type="http://schemas.openxmlformats.org/officeDocument/2006/relationships/hyperlink" Target="mailto:francisco.holanda@ifce.edu.br" TargetMode="External"/><Relationship Id="rId15" Type="http://schemas.openxmlformats.org/officeDocument/2006/relationships/image" Target="../media/image8.png"/><Relationship Id="rId10" Type="http://schemas.openxmlformats.org/officeDocument/2006/relationships/image" Target="../media/image3.png"/><Relationship Id="rId4" Type="http://schemas.openxmlformats.org/officeDocument/2006/relationships/hyperlink" Target="mailto:sander.lucas.araujo08@aluno.ifce.edu.br" TargetMode="External"/><Relationship Id="rId9" Type="http://schemas.openxmlformats.org/officeDocument/2006/relationships/image" Target="../media/image2.jpeg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tângulo 56"/>
          <p:cNvSpPr/>
          <p:nvPr/>
        </p:nvSpPr>
        <p:spPr>
          <a:xfrm>
            <a:off x="641265" y="39246063"/>
            <a:ext cx="14999294" cy="1218740"/>
          </a:xfrm>
          <a:prstGeom prst="rect">
            <a:avLst/>
          </a:prstGeom>
          <a:solidFill>
            <a:srgbClr val="CB22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6" name="Retângulo 15"/>
          <p:cNvSpPr/>
          <p:nvPr/>
        </p:nvSpPr>
        <p:spPr>
          <a:xfrm>
            <a:off x="672507" y="11142663"/>
            <a:ext cx="15087600" cy="1218740"/>
          </a:xfrm>
          <a:prstGeom prst="rect">
            <a:avLst/>
          </a:prstGeom>
          <a:solidFill>
            <a:srgbClr val="CB22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5575" y="4637579"/>
            <a:ext cx="32399288" cy="2302492"/>
          </a:xfrm>
        </p:spPr>
        <p:txBody>
          <a:bodyPr>
            <a:no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pt-BR" sz="94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Mecanismo de Arado Autônomo: Uma Nova Tecnologia de Baixo Custo </a:t>
            </a:r>
            <a:endParaRPr lang="pt-BR" sz="9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AutoShape 8" descr="How To Create A Color Palette Within Seconds | WebFX"/>
          <p:cNvSpPr>
            <a:spLocks noChangeAspect="1" noChangeArrowheads="1"/>
          </p:cNvSpPr>
          <p:nvPr/>
        </p:nvSpPr>
        <p:spPr bwMode="auto">
          <a:xfrm>
            <a:off x="155575" y="-144463"/>
            <a:ext cx="3894336" cy="3894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2" name="CaixaDeTexto 11"/>
          <p:cNvSpPr txBox="1"/>
          <p:nvPr/>
        </p:nvSpPr>
        <p:spPr>
          <a:xfrm>
            <a:off x="5126562" y="6867512"/>
            <a:ext cx="225281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Francisco Erik Freire Assunção</a:t>
            </a:r>
            <a:r>
              <a:rPr lang="pt-BR" sz="4000" b="1" i="0" u="none" strike="noStrike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</a:t>
            </a:r>
            <a:r>
              <a:rPr lang="pt-BR" sz="4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Guilherme de Oliveira Sousa</a:t>
            </a:r>
            <a:r>
              <a:rPr lang="pt-BR" sz="4000" b="1" i="0" u="none" strike="noStrike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 </a:t>
            </a:r>
            <a:r>
              <a:rPr lang="pt-BR" sz="4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,Sander Lucas Araújo do Nascimento</a:t>
            </a:r>
            <a:r>
              <a:rPr lang="pt-BR" sz="4000" b="1" i="0" u="none" strike="noStrike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3</a:t>
            </a:r>
            <a:r>
              <a:rPr lang="pt-BR" sz="4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Francisco Holanda Soares Júnior</a:t>
            </a:r>
            <a:r>
              <a:rPr lang="pt-BR" sz="4000" b="1" i="0" u="none" strike="noStrike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4</a:t>
            </a:r>
            <a:r>
              <a:rPr lang="pt-BR" sz="4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Rodnei Regis de Melo</a:t>
            </a:r>
            <a:r>
              <a:rPr lang="pt-BR" sz="4000" b="1" i="0" u="none" strike="noStrike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5</a:t>
            </a:r>
            <a:endParaRPr lang="pt-BR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217608" y="8317440"/>
            <a:ext cx="26060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pt-BR" sz="3200" b="0" i="0" u="none" strike="noStrike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</a:t>
            </a:r>
            <a:r>
              <a:rPr lang="pt-BR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Aluno do 3ºAno EMI em Eletrotécnica – IFCE Campus Limoeiro do Norte. E-mail: </a:t>
            </a:r>
            <a:r>
              <a:rPr lang="pt-BR" sz="3200" b="0" i="0" u="sng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francisco.erik.freire09@aluno.ifce.edu.br</a:t>
            </a:r>
            <a:r>
              <a:rPr lang="pt-BR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</a:t>
            </a: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pt-BR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pt-BR" sz="3200" b="0" i="0" u="none" strike="noStrike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</a:t>
            </a:r>
            <a:r>
              <a:rPr lang="pt-BR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Aluno do 3ºAno EMI em Eletrotécnica – IFCE Campus Limoeiro do Norte. E-mail: </a:t>
            </a:r>
            <a:r>
              <a:rPr lang="pt-BR" sz="3200" b="0" i="0" u="sng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guilherme.oliveira.sousa07@aluno.ifce.edu.br</a:t>
            </a:r>
            <a:r>
              <a:rPr lang="pt-BR" sz="3200" b="0" i="0" u="sng" strike="noStrike" dirty="0">
                <a:effectLst/>
                <a:latin typeface="Arial" panose="020B0604020202020204" pitchFamily="34" charset="0"/>
              </a:rPr>
              <a:t>,</a:t>
            </a:r>
            <a:endParaRPr lang="pt-BR" sz="3200" b="0" i="0" u="none" strike="noStrike" dirty="0"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pt-BR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pt-BR" sz="3200" b="0" i="0" u="none" strike="noStrike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3</a:t>
            </a:r>
            <a:r>
              <a:rPr lang="pt-BR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Aluno do 3ºAno EMI em Eletrotécnica – IFCE Campus Limoeiro do Norte. E-mail: </a:t>
            </a:r>
            <a:r>
              <a:rPr lang="pt-BR" sz="3200" b="0" i="0" u="sng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sander.lucas.araujo08@aluno.ifce.edu.br</a:t>
            </a:r>
            <a:r>
              <a:rPr lang="pt-BR" sz="3200" b="0" i="0" u="sng" strike="noStrike" dirty="0">
                <a:effectLst/>
                <a:latin typeface="Arial" panose="020B0604020202020204" pitchFamily="34" charset="0"/>
              </a:rPr>
              <a:t>,</a:t>
            </a:r>
            <a:endParaRPr lang="pt-BR" sz="3200" b="0" i="0" u="none" strike="noStrike" dirty="0"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pt-BR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pt-BR" sz="3200" b="0" i="0" u="none" strike="noStrike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4</a:t>
            </a:r>
            <a:r>
              <a:rPr lang="pt-BR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Professor de Física – IFCE Campus Limoeiro do Norte. E-mail: </a:t>
            </a:r>
            <a:r>
              <a:rPr lang="pt-BR" sz="3200" b="0" i="0" u="sng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francisco.holanda@ifce.edu.br</a:t>
            </a:r>
            <a:r>
              <a:rPr lang="pt-BR" sz="3200" dirty="0">
                <a:latin typeface="Arial" panose="020B0604020202020204" pitchFamily="34" charset="0"/>
              </a:rPr>
              <a:t>,</a:t>
            </a:r>
            <a:endParaRPr lang="pt-BR" sz="3200" b="0" i="0" u="none" strike="noStrike" dirty="0"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pt-BR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pt-BR" sz="3200" b="0" i="0" u="none" strike="noStrike" baseline="3000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5</a:t>
            </a:r>
            <a:r>
              <a:rPr lang="pt-BR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Professor de Eletrônica Geral – IFCE Campus Limoeiro do Norte. E-mail: </a:t>
            </a:r>
            <a:r>
              <a:rPr lang="pt-BR" sz="3200" b="0" i="0" u="sng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rodnei.melo@ifce.edu.br</a:t>
            </a:r>
            <a:r>
              <a:rPr lang="pt-BR" sz="3200" u="sng" dirty="0">
                <a:solidFill>
                  <a:srgbClr val="0070C0"/>
                </a:solidFill>
                <a:latin typeface="Arial" panose="020B0604020202020204" pitchFamily="34" charset="0"/>
              </a:rPr>
              <a:t> </a:t>
            </a:r>
            <a:r>
              <a:rPr lang="pt-BR" sz="3200" u="sng" dirty="0">
                <a:latin typeface="Arial" panose="020B0604020202020204" pitchFamily="34" charset="0"/>
              </a:rPr>
              <a:t>.</a:t>
            </a:r>
            <a:endParaRPr lang="pt-BR" sz="3200" b="0" dirty="0">
              <a:solidFill>
                <a:srgbClr val="0070C0"/>
              </a:solidFill>
              <a:effectLst/>
            </a:endParaRPr>
          </a:p>
          <a:p>
            <a:br>
              <a:rPr lang="pt-BR" sz="800" dirty="0"/>
            </a:b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1004205" y="11225164"/>
            <a:ext cx="149856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2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INTRODUÇÃO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577545" y="12245866"/>
            <a:ext cx="15087600" cy="4433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pt-BR" sz="32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 aumento da população influencia bastante na demanda sobre os campos agrícolas, que por sua vez buscam atendê-la através da utilização de tecnologias (LAMAS,2017). </a:t>
            </a:r>
            <a:r>
              <a:rPr lang="pt-BR" sz="3200" b="1" dirty="0">
                <a:solidFill>
                  <a:srgbClr val="000000"/>
                </a:solidFill>
                <a:latin typeface="Arial" panose="020B0604020202020204" pitchFamily="34" charset="0"/>
              </a:rPr>
              <a:t>Contudo, g</a:t>
            </a:r>
            <a:r>
              <a:rPr lang="pt-BR" sz="32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randes produtores agrícolas com altos recursos financeiros tendem a adotar novas tecnologias mais rápido do que os produtores mais pobres (SOUSA FILHO et al.,2011; VINHOLIS, 2011).</a:t>
            </a:r>
            <a:endParaRPr lang="pt-B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7" name="Agrupar 76">
            <a:extLst>
              <a:ext uri="{FF2B5EF4-FFF2-40B4-BE49-F238E27FC236}">
                <a16:creationId xmlns:a16="http://schemas.microsoft.com/office/drawing/2014/main" id="{59DC27A0-58A8-8EF3-BDE9-CD4CDC8B1E52}"/>
              </a:ext>
            </a:extLst>
          </p:cNvPr>
          <p:cNvGrpSpPr/>
          <p:nvPr/>
        </p:nvGrpSpPr>
        <p:grpSpPr>
          <a:xfrm>
            <a:off x="672506" y="21345062"/>
            <a:ext cx="15087601" cy="1212523"/>
            <a:chOff x="489001" y="22466262"/>
            <a:chExt cx="15087600" cy="1212523"/>
          </a:xfrm>
        </p:grpSpPr>
        <p:sp>
          <p:nvSpPr>
            <p:cNvPr id="22" name="Retângulo 21"/>
            <p:cNvSpPr/>
            <p:nvPr/>
          </p:nvSpPr>
          <p:spPr>
            <a:xfrm>
              <a:off x="489001" y="22466262"/>
              <a:ext cx="15087600" cy="1212523"/>
            </a:xfrm>
            <a:prstGeom prst="rect">
              <a:avLst/>
            </a:prstGeom>
            <a:solidFill>
              <a:srgbClr val="CB226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1" name="CaixaDeTexto 20"/>
            <p:cNvSpPr txBox="1"/>
            <p:nvPr/>
          </p:nvSpPr>
          <p:spPr>
            <a:xfrm>
              <a:off x="5319640" y="22633330"/>
              <a:ext cx="555171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6000" b="1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OBJETIVOS</a:t>
              </a:r>
            </a:p>
          </p:txBody>
        </p:sp>
      </p:grpSp>
      <p:sp>
        <p:nvSpPr>
          <p:cNvPr id="24" name="CaixaDeTexto 23"/>
          <p:cNvSpPr txBox="1"/>
          <p:nvPr/>
        </p:nvSpPr>
        <p:spPr>
          <a:xfrm>
            <a:off x="641265" y="22455030"/>
            <a:ext cx="14826344" cy="2955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pt-BR" sz="32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Criar um protótipo de um arador autônomo, movido a energia elétrica e de baixo custo, que auxilie na aragem de solos menos compactados de pequenos produtores que têm dificuldades financeiras para ter acesso a novas tecnologias.</a:t>
            </a:r>
            <a:endParaRPr lang="pt-BR" sz="32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2" name="Agrupar 81">
            <a:extLst>
              <a:ext uri="{FF2B5EF4-FFF2-40B4-BE49-F238E27FC236}">
                <a16:creationId xmlns:a16="http://schemas.microsoft.com/office/drawing/2014/main" id="{ACD95E53-622B-1001-ABA8-2A31CD0949FB}"/>
              </a:ext>
            </a:extLst>
          </p:cNvPr>
          <p:cNvGrpSpPr/>
          <p:nvPr/>
        </p:nvGrpSpPr>
        <p:grpSpPr>
          <a:xfrm>
            <a:off x="672505" y="25367483"/>
            <a:ext cx="15087601" cy="1363894"/>
            <a:chOff x="784840" y="31785904"/>
            <a:chExt cx="14861386" cy="1363894"/>
          </a:xfrm>
        </p:grpSpPr>
        <p:sp>
          <p:nvSpPr>
            <p:cNvPr id="26" name="Retângulo 25"/>
            <p:cNvSpPr/>
            <p:nvPr/>
          </p:nvSpPr>
          <p:spPr>
            <a:xfrm>
              <a:off x="784840" y="31785904"/>
              <a:ext cx="14743631" cy="1213200"/>
            </a:xfrm>
            <a:prstGeom prst="rect">
              <a:avLst/>
            </a:prstGeom>
            <a:solidFill>
              <a:srgbClr val="CB226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5" name="CaixaDeTexto 24"/>
            <p:cNvSpPr txBox="1"/>
            <p:nvPr/>
          </p:nvSpPr>
          <p:spPr>
            <a:xfrm>
              <a:off x="819882" y="31936598"/>
              <a:ext cx="14826344" cy="12132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6000" b="1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MATERIAIS E MÉTODOS</a:t>
              </a:r>
            </a:p>
          </p:txBody>
        </p:sp>
      </p:grpSp>
      <p:sp>
        <p:nvSpPr>
          <p:cNvPr id="27" name="CaixaDeTexto 26"/>
          <p:cNvSpPr txBox="1"/>
          <p:nvPr/>
        </p:nvSpPr>
        <p:spPr>
          <a:xfrm>
            <a:off x="779729" y="26426565"/>
            <a:ext cx="14622237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2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Após a concepção da ideia, no período da fase 1, as atividades do projeto foram iniciadas com a definição do que deveria ser feito</a:t>
            </a:r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endParaRPr lang="pt-BR" sz="800" b="0" dirty="0">
              <a:effectLst/>
            </a:endParaRPr>
          </a:p>
          <a:p>
            <a:br>
              <a:rPr lang="pt-BR" sz="800" dirty="0"/>
            </a:br>
            <a:endParaRPr lang="pt-B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CaixaDeTexto 54"/>
          <p:cNvSpPr txBox="1"/>
          <p:nvPr/>
        </p:nvSpPr>
        <p:spPr>
          <a:xfrm>
            <a:off x="4277167" y="27797412"/>
            <a:ext cx="76417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Fluxograma 1- Metodologia do desenvolvimento do projeto.</a:t>
            </a:r>
          </a:p>
        </p:txBody>
      </p:sp>
      <p:sp>
        <p:nvSpPr>
          <p:cNvPr id="56" name="CaixaDeTexto 55"/>
          <p:cNvSpPr txBox="1"/>
          <p:nvPr/>
        </p:nvSpPr>
        <p:spPr>
          <a:xfrm>
            <a:off x="566703" y="39347601"/>
            <a:ext cx="145208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 DISCUSSÃO</a:t>
            </a:r>
          </a:p>
        </p:txBody>
      </p:sp>
      <p:sp>
        <p:nvSpPr>
          <p:cNvPr id="58" name="CaixaDeTexto 57"/>
          <p:cNvSpPr txBox="1"/>
          <p:nvPr/>
        </p:nvSpPr>
        <p:spPr>
          <a:xfrm>
            <a:off x="525801" y="40306449"/>
            <a:ext cx="15362374" cy="369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Considerando o problema principal encontrado, pelo </a:t>
            </a:r>
            <a:r>
              <a:rPr lang="pt-BR" sz="3200" b="1">
                <a:latin typeface="Arial" panose="020B0604020202020204" pitchFamily="34" charset="0"/>
                <a:cs typeface="Arial" panose="020B0604020202020204" pitchFamily="34" charset="0"/>
              </a:rPr>
              <a:t>pequeno agricultor, </a:t>
            </a:r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é o uso de métodos primitivos  ainda utilizados para a aragem de solos, obteve-se a primeira ideia de um protótipo para a realização deste trabalho, com auxilio da tecnologia e sendo de baixo custo.</a:t>
            </a:r>
          </a:p>
          <a:p>
            <a:pPr algn="just">
              <a:lnSpc>
                <a:spcPct val="150000"/>
              </a:lnSpc>
            </a:pPr>
            <a:endParaRPr lang="pt-B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CaixaDeTexto 62"/>
          <p:cNvSpPr txBox="1"/>
          <p:nvPr/>
        </p:nvSpPr>
        <p:spPr>
          <a:xfrm>
            <a:off x="16616538" y="10982461"/>
            <a:ext cx="14867593" cy="369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32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 isso, a revisão bibliográfica foi feita, sendo possível identificar as potencialidades do projeto, dando margem para o desenho à mão livre, do protótipo, e um  em 3D, sem escala através da ferramenta </a:t>
            </a:r>
            <a:r>
              <a:rPr lang="pt-BR" sz="3200" b="1" i="1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Tinkercad</a:t>
            </a:r>
            <a:r>
              <a:rPr lang="pt-BR" sz="32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pt-BR" sz="32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(Figura 2).</a:t>
            </a:r>
          </a:p>
          <a:p>
            <a:pPr algn="just">
              <a:lnSpc>
                <a:spcPct val="150000"/>
              </a:lnSpc>
            </a:pPr>
            <a:endParaRPr lang="pt-BR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9" name="Agrupar 28">
            <a:extLst>
              <a:ext uri="{FF2B5EF4-FFF2-40B4-BE49-F238E27FC236}">
                <a16:creationId xmlns:a16="http://schemas.microsoft.com/office/drawing/2014/main" id="{8772F334-44F3-CD68-B6A9-1D5FDC102AA2}"/>
              </a:ext>
            </a:extLst>
          </p:cNvPr>
          <p:cNvGrpSpPr/>
          <p:nvPr/>
        </p:nvGrpSpPr>
        <p:grpSpPr>
          <a:xfrm>
            <a:off x="1324328" y="16549318"/>
            <a:ext cx="6053126" cy="7026592"/>
            <a:chOff x="-10119283" y="17305707"/>
            <a:chExt cx="6981390" cy="870851"/>
          </a:xfrm>
        </p:grpSpPr>
        <p:sp>
          <p:nvSpPr>
            <p:cNvPr id="62" name="CaixaDeTexto 61"/>
            <p:cNvSpPr txBox="1"/>
            <p:nvPr/>
          </p:nvSpPr>
          <p:spPr>
            <a:xfrm>
              <a:off x="-7510750" y="17461601"/>
              <a:ext cx="3753854" cy="7149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pt-BR" sz="1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endParaRPr lang="pt-BR" sz="1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Retângulo 63"/>
            <p:cNvSpPr/>
            <p:nvPr/>
          </p:nvSpPr>
          <p:spPr>
            <a:xfrm>
              <a:off x="-10119283" y="17305707"/>
              <a:ext cx="6981390" cy="877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pt-BR" sz="2000" b="1" i="0" u="none" strike="noStrike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Figura 1. Imagem ilustrativa do avanço da tecnologia no campo.</a:t>
              </a:r>
            </a:p>
          </p:txBody>
        </p:sp>
      </p:grpSp>
      <p:sp>
        <p:nvSpPr>
          <p:cNvPr id="76" name="CaixaDeTexto 75"/>
          <p:cNvSpPr txBox="1"/>
          <p:nvPr/>
        </p:nvSpPr>
        <p:spPr>
          <a:xfrm>
            <a:off x="23924498" y="15173474"/>
            <a:ext cx="8670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Figura 3. Acionamento do motor.</a:t>
            </a:r>
          </a:p>
        </p:txBody>
      </p:sp>
      <p:sp>
        <p:nvSpPr>
          <p:cNvPr id="79" name="CaixaDeTexto 78"/>
          <p:cNvSpPr txBox="1"/>
          <p:nvPr/>
        </p:nvSpPr>
        <p:spPr>
          <a:xfrm>
            <a:off x="20598788" y="18508158"/>
            <a:ext cx="6651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Figura 4. Protótipo em escala reduzida.</a:t>
            </a:r>
          </a:p>
        </p:txBody>
      </p:sp>
      <p:sp>
        <p:nvSpPr>
          <p:cNvPr id="80" name="Retângulo 79"/>
          <p:cNvSpPr/>
          <p:nvPr/>
        </p:nvSpPr>
        <p:spPr>
          <a:xfrm>
            <a:off x="16616538" y="23478633"/>
            <a:ext cx="15239621" cy="1077686"/>
          </a:xfrm>
          <a:prstGeom prst="rect">
            <a:avLst/>
          </a:prstGeom>
          <a:solidFill>
            <a:srgbClr val="CB22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1" name="CaixaDeTexto 80"/>
          <p:cNvSpPr txBox="1"/>
          <p:nvPr/>
        </p:nvSpPr>
        <p:spPr>
          <a:xfrm>
            <a:off x="21106479" y="23586397"/>
            <a:ext cx="64604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CONCLUSÃO</a:t>
            </a:r>
          </a:p>
        </p:txBody>
      </p:sp>
      <p:sp>
        <p:nvSpPr>
          <p:cNvPr id="83" name="CaixaDeTexto 82"/>
          <p:cNvSpPr txBox="1"/>
          <p:nvPr/>
        </p:nvSpPr>
        <p:spPr>
          <a:xfrm>
            <a:off x="16602694" y="24502279"/>
            <a:ext cx="15162569" cy="7387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A agricultura familiar tem sido grande aliada da sustentabilidade e da responsabilidade socioambiental. No Brasil, a agricultura familiar é um pilar essencial para a economia, sendo responsável por grande parte da produção de alimentos no país. Com isso, mesmo com o estudo parcial, constatou-se a grande potencialidade do projeto, pois além de trazer uma nova alternativa para os pequenos agricultores, o protótipo também é de baixo custo devido ao reaproveitamento de peças eletrônicas e mecânicas, e por estar em consonância com os princípios de sustentabilidade devido ao método de energia utilizado. Os procedimentos realizados até agora servirão de base para a evolução do mesmo e sua consolidação.</a:t>
            </a:r>
          </a:p>
        </p:txBody>
      </p:sp>
      <p:sp>
        <p:nvSpPr>
          <p:cNvPr id="84" name="Retângulo 83"/>
          <p:cNvSpPr/>
          <p:nvPr/>
        </p:nvSpPr>
        <p:spPr>
          <a:xfrm>
            <a:off x="16616538" y="31881707"/>
            <a:ext cx="15230437" cy="1143000"/>
          </a:xfrm>
          <a:prstGeom prst="rect">
            <a:avLst/>
          </a:prstGeom>
          <a:solidFill>
            <a:srgbClr val="CB226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5" name="CaixaDeTexto 84"/>
          <p:cNvSpPr txBox="1"/>
          <p:nvPr/>
        </p:nvSpPr>
        <p:spPr>
          <a:xfrm>
            <a:off x="19723055" y="32072952"/>
            <a:ext cx="89596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AGRADECIMENTOS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16616539" y="35739646"/>
            <a:ext cx="15230437" cy="109921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4" name="CaixaDeTexto 93"/>
          <p:cNvSpPr txBox="1"/>
          <p:nvPr/>
        </p:nvSpPr>
        <p:spPr>
          <a:xfrm>
            <a:off x="16719676" y="35922633"/>
            <a:ext cx="14966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REFERÊNCIAS BIBLIOGRÁFICAS</a:t>
            </a:r>
          </a:p>
        </p:txBody>
      </p:sp>
      <p:sp>
        <p:nvSpPr>
          <p:cNvPr id="95" name="CaixaDeTexto 94"/>
          <p:cNvSpPr txBox="1"/>
          <p:nvPr/>
        </p:nvSpPr>
        <p:spPr>
          <a:xfrm>
            <a:off x="16616539" y="37106226"/>
            <a:ext cx="1536237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LAMAS, Fernando. A Tecnologia na Agricultura. 2017. Disponível em: &lt; </a:t>
            </a:r>
            <a:r>
              <a:rPr lang="pt-BR" sz="3200" b="0" u="sng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https://www.embrapa.br/busca-de-noticias/-/noticia/30015917/artigo-a-tecnologia-na-agricultura </a:t>
            </a:r>
            <a:r>
              <a:rPr lang="pt-BR" sz="3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&gt; Acesso em: 02 maio. 2022.</a:t>
            </a:r>
          </a:p>
          <a:p>
            <a:endParaRPr lang="pt-BR" sz="18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SOUSA FILHO et al.; VINHOLIS. Condicionantes da adoção de inovações tecnológicas na agricultura. 2011. Disponível em: &lt; </a:t>
            </a:r>
            <a:r>
              <a:rPr lang="pt-BR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http://repositorio.unicamp.br/bitstream/REPOSIP/361056/1/103597701041096c ct201 1v2812041.pdf</a:t>
            </a:r>
            <a:r>
              <a:rPr lang="pt-BR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&gt; Acesso em: 01 jun. 2022. 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610189E-EDE4-8836-739F-8A12BE0824AC}"/>
              </a:ext>
            </a:extLst>
          </p:cNvPr>
          <p:cNvSpPr/>
          <p:nvPr/>
        </p:nvSpPr>
        <p:spPr>
          <a:xfrm>
            <a:off x="0" y="-1"/>
            <a:ext cx="32399288" cy="4360703"/>
          </a:xfrm>
          <a:prstGeom prst="rect">
            <a:avLst/>
          </a:prstGeom>
          <a:solidFill>
            <a:srgbClr val="CB2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A0EF2019-C6DE-D232-6AD3-5209BAD3140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6171" t="5056" r="57664" b="71014"/>
          <a:stretch/>
        </p:blipFill>
        <p:spPr>
          <a:xfrm>
            <a:off x="12352041" y="167298"/>
            <a:ext cx="7136529" cy="4173142"/>
          </a:xfrm>
          <a:prstGeom prst="rect">
            <a:avLst/>
          </a:prstGeom>
        </p:spPr>
      </p:pic>
      <p:pic>
        <p:nvPicPr>
          <p:cNvPr id="8" name="Google Shape;135;p25">
            <a:extLst>
              <a:ext uri="{FF2B5EF4-FFF2-40B4-BE49-F238E27FC236}">
                <a16:creationId xmlns:a16="http://schemas.microsoft.com/office/drawing/2014/main" id="{EE5029FD-343B-F420-2BCE-6310421AF5B6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26232068" y="33547948"/>
            <a:ext cx="4192920" cy="1664241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id="{2172075E-7604-F710-B080-57750F47698A}"/>
              </a:ext>
            </a:extLst>
          </p:cNvPr>
          <p:cNvSpPr txBox="1"/>
          <p:nvPr/>
        </p:nvSpPr>
        <p:spPr>
          <a:xfrm>
            <a:off x="16906203" y="15221293"/>
            <a:ext cx="330042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pt-BR" sz="2000" b="1" dirty="0">
                <a:latin typeface="Arial"/>
                <a:ea typeface="Arial"/>
                <a:cs typeface="Arial"/>
                <a:sym typeface="Arial"/>
              </a:rPr>
              <a:t>Figura 2. </a:t>
            </a:r>
            <a:r>
              <a:rPr lang="pt-BR" sz="2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Desenho em 3D.</a:t>
            </a:r>
            <a:endParaRPr lang="pt-BR" sz="20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270573A5-B5E4-0622-0E48-3FA93907E0D5}"/>
              </a:ext>
            </a:extLst>
          </p:cNvPr>
          <p:cNvSpPr txBox="1"/>
          <p:nvPr/>
        </p:nvSpPr>
        <p:spPr>
          <a:xfrm>
            <a:off x="7177557" y="16334484"/>
            <a:ext cx="8351688" cy="44448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32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Nesse contexto, esse projeto visa a construção de um protótipo de um arador autônomo. O protótipo proposto será de pequeno porte, autônomo e com sistema de propulsão elétrica tendo a energia solar como fonte primária. </a:t>
            </a:r>
            <a:endParaRPr lang="pt-BR" sz="3200" b="1" dirty="0"/>
          </a:p>
        </p:txBody>
      </p:sp>
      <p:pic>
        <p:nvPicPr>
          <p:cNvPr id="88" name="Imagem 87" descr="Uma imagem contendo Interface gráfica do usuário&#10;&#10;Descrição gerada automaticamente">
            <a:extLst>
              <a:ext uri="{FF2B5EF4-FFF2-40B4-BE49-F238E27FC236}">
                <a16:creationId xmlns:a16="http://schemas.microsoft.com/office/drawing/2014/main" id="{71A88ED6-32D8-DC8D-C5FD-287A56FD639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268" y="33192637"/>
            <a:ext cx="1770347" cy="2352295"/>
          </a:xfrm>
          <a:prstGeom prst="rect">
            <a:avLst/>
          </a:prstGeom>
        </p:spPr>
      </p:pic>
      <p:pic>
        <p:nvPicPr>
          <p:cNvPr id="18" name="Imagem 17" descr="Interface gráfica do usuário, Aplicativo&#10;&#10;Descrição gerada automaticamente">
            <a:extLst>
              <a:ext uri="{FF2B5EF4-FFF2-40B4-BE49-F238E27FC236}">
                <a16:creationId xmlns:a16="http://schemas.microsoft.com/office/drawing/2014/main" id="{AE4FC5A5-19EB-724A-9963-AD329756238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607" y="16900041"/>
            <a:ext cx="5772150" cy="3924300"/>
          </a:xfrm>
          <a:prstGeom prst="rect">
            <a:avLst/>
          </a:prstGeom>
        </p:spPr>
      </p:pic>
      <p:pic>
        <p:nvPicPr>
          <p:cNvPr id="32" name="Imagem 31" descr="Linha do tempo&#10;&#10;Descrição gerada automaticamente">
            <a:extLst>
              <a:ext uri="{FF2B5EF4-FFF2-40B4-BE49-F238E27FC236}">
                <a16:creationId xmlns:a16="http://schemas.microsoft.com/office/drawing/2014/main" id="{BBC4A908-39A3-0787-7C29-1681EE4D2C1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068" y="28071832"/>
            <a:ext cx="10038747" cy="6274217"/>
          </a:xfrm>
          <a:prstGeom prst="rect">
            <a:avLst/>
          </a:prstGeom>
        </p:spPr>
      </p:pic>
      <p:sp>
        <p:nvSpPr>
          <p:cNvPr id="33" name="CaixaDeTexto 32">
            <a:extLst>
              <a:ext uri="{FF2B5EF4-FFF2-40B4-BE49-F238E27FC236}">
                <a16:creationId xmlns:a16="http://schemas.microsoft.com/office/drawing/2014/main" id="{F84F2A39-06BC-3838-2F58-DB0023F550DE}"/>
              </a:ext>
            </a:extLst>
          </p:cNvPr>
          <p:cNvSpPr txBox="1"/>
          <p:nvPr/>
        </p:nvSpPr>
        <p:spPr>
          <a:xfrm>
            <a:off x="903401" y="34087682"/>
            <a:ext cx="11597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Os materiais utilizados para a sua concepção, foram:</a:t>
            </a:r>
            <a:endParaRPr lang="pt-BR" sz="3200" b="1" dirty="0"/>
          </a:p>
        </p:txBody>
      </p:sp>
      <p:sp>
        <p:nvSpPr>
          <p:cNvPr id="42" name="CaixaDeTexto 41">
            <a:extLst>
              <a:ext uri="{FF2B5EF4-FFF2-40B4-BE49-F238E27FC236}">
                <a16:creationId xmlns:a16="http://schemas.microsoft.com/office/drawing/2014/main" id="{C649301C-0A47-49E0-9983-AD888BC45A89}"/>
              </a:ext>
            </a:extLst>
          </p:cNvPr>
          <p:cNvSpPr txBox="1"/>
          <p:nvPr/>
        </p:nvSpPr>
        <p:spPr>
          <a:xfrm flipH="1">
            <a:off x="4513576" y="34655208"/>
            <a:ext cx="47763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pt-BR" sz="2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Tabela 1- Materiais.</a:t>
            </a:r>
            <a:endParaRPr lang="pt-BR" sz="2000" b="1" dirty="0">
              <a:effectLst/>
            </a:endParaRPr>
          </a:p>
        </p:txBody>
      </p:sp>
      <p:pic>
        <p:nvPicPr>
          <p:cNvPr id="44" name="Imagem 43" descr="Diagrama&#10;&#10;Descrição gerada automaticamente">
            <a:extLst>
              <a:ext uri="{FF2B5EF4-FFF2-40B4-BE49-F238E27FC236}">
                <a16:creationId xmlns:a16="http://schemas.microsoft.com/office/drawing/2014/main" id="{1C74DDD5-6036-BF4B-68A0-49B7DE3BE4F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9370" y="15686032"/>
            <a:ext cx="8266641" cy="2810272"/>
          </a:xfrm>
          <a:prstGeom prst="rect">
            <a:avLst/>
          </a:prstGeom>
        </p:spPr>
      </p:pic>
      <p:pic>
        <p:nvPicPr>
          <p:cNvPr id="46" name="Imagem 45" descr="Imagem de vídeo game&#10;&#10;Descrição gerada automaticamente com confiança média">
            <a:extLst>
              <a:ext uri="{FF2B5EF4-FFF2-40B4-BE49-F238E27FC236}">
                <a16:creationId xmlns:a16="http://schemas.microsoft.com/office/drawing/2014/main" id="{94B519F2-7D9C-D6EF-92EF-20A25433F5C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4670" y="14321428"/>
            <a:ext cx="6490546" cy="5234311"/>
          </a:xfrm>
          <a:prstGeom prst="rect">
            <a:avLst/>
          </a:prstGeom>
        </p:spPr>
      </p:pic>
      <p:sp>
        <p:nvSpPr>
          <p:cNvPr id="47" name="CaixaDeTexto 46">
            <a:extLst>
              <a:ext uri="{FF2B5EF4-FFF2-40B4-BE49-F238E27FC236}">
                <a16:creationId xmlns:a16="http://schemas.microsoft.com/office/drawing/2014/main" id="{53F258F7-A7BC-80E2-5346-730524ED94B4}"/>
              </a:ext>
            </a:extLst>
          </p:cNvPr>
          <p:cNvSpPr txBox="1"/>
          <p:nvPr/>
        </p:nvSpPr>
        <p:spPr>
          <a:xfrm>
            <a:off x="16572037" y="13806957"/>
            <a:ext cx="15204530" cy="1478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Também foi feito o sistema de acionamento do motor (Figura 3), e a sua construção em escala reduzida (Figura 4).</a:t>
            </a:r>
          </a:p>
        </p:txBody>
      </p:sp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id="{0BAF28AF-73AA-4B24-68CB-F761A49448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7312543"/>
              </p:ext>
            </p:extLst>
          </p:nvPr>
        </p:nvGraphicFramePr>
        <p:xfrm>
          <a:off x="3018497" y="35093960"/>
          <a:ext cx="8113224" cy="3691321"/>
        </p:xfrm>
        <a:graphic>
          <a:graphicData uri="http://schemas.openxmlformats.org/drawingml/2006/table">
            <a:tbl>
              <a:tblPr/>
              <a:tblGrid>
                <a:gridCol w="4056612">
                  <a:extLst>
                    <a:ext uri="{9D8B030D-6E8A-4147-A177-3AD203B41FA5}">
                      <a16:colId xmlns:a16="http://schemas.microsoft.com/office/drawing/2014/main" val="2534104853"/>
                    </a:ext>
                  </a:extLst>
                </a:gridCol>
                <a:gridCol w="4056612">
                  <a:extLst>
                    <a:ext uri="{9D8B030D-6E8A-4147-A177-3AD203B41FA5}">
                      <a16:colId xmlns:a16="http://schemas.microsoft.com/office/drawing/2014/main" val="3733704466"/>
                    </a:ext>
                  </a:extLst>
                </a:gridCol>
              </a:tblGrid>
              <a:tr h="484719"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Motor CC</a:t>
                      </a:r>
                      <a:endParaRPr lang="pt-BR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Chapa de aço galvanizado</a:t>
                      </a:r>
                      <a:endParaRPr lang="pt-BR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8946602"/>
                  </a:ext>
                </a:extLst>
              </a:tr>
              <a:tr h="484719"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Servo motores</a:t>
                      </a:r>
                      <a:endParaRPr lang="pt-BR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Perfil de alumínio</a:t>
                      </a:r>
                      <a:endParaRPr lang="pt-BR" dirty="0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9238178"/>
                  </a:ext>
                </a:extLst>
              </a:tr>
              <a:tr h="484719"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Baterias</a:t>
                      </a:r>
                      <a:endParaRPr lang="pt-BR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Madeira</a:t>
                      </a:r>
                      <a:endParaRPr lang="pt-BR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9180645"/>
                  </a:ext>
                </a:extLst>
              </a:tr>
              <a:tr h="484719"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Nano Arduino</a:t>
                      </a:r>
                      <a:endParaRPr lang="pt-BR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Rolamentos</a:t>
                      </a: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pt-BR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971202"/>
                  </a:ext>
                </a:extLst>
              </a:tr>
              <a:tr h="783007"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Módulo Bluetooth</a:t>
                      </a:r>
                      <a:endParaRPr lang="pt-BR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Parafusos com porcas e arruelas</a:t>
                      </a:r>
                      <a:endParaRPr lang="pt-BR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1395177"/>
                  </a:ext>
                </a:extLst>
              </a:tr>
              <a:tr h="484719"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Ponte H</a:t>
                      </a:r>
                      <a:endParaRPr lang="pt-BR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Chapa de aço galvanizado</a:t>
                      </a:r>
                      <a:endParaRPr lang="pt-BR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8653291"/>
                  </a:ext>
                </a:extLst>
              </a:tr>
              <a:tr h="484719"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Painel solar</a:t>
                      </a:r>
                      <a:endParaRPr lang="pt-BR" dirty="0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Barra de ferro </a:t>
                      </a:r>
                      <a:r>
                        <a:rPr lang="pt-BR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rosqueável</a:t>
                      </a:r>
                      <a:endParaRPr lang="pt-BR" dirty="0">
                        <a:effectLst/>
                      </a:endParaRPr>
                    </a:p>
                  </a:txBody>
                  <a:tcPr marL="76200" marR="76200" marT="76200" marB="76200">
                    <a:lnL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9E9E9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A6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243835"/>
                  </a:ext>
                </a:extLst>
              </a:tr>
            </a:tbl>
          </a:graphicData>
        </a:graphic>
      </p:graphicFrame>
      <p:pic>
        <p:nvPicPr>
          <p:cNvPr id="17" name="Imagem 16" descr="Uma imagem contendo pequeno, quarto, mesa, voando&#10;&#10;Descrição gerada automaticamente">
            <a:extLst>
              <a:ext uri="{FF2B5EF4-FFF2-40B4-BE49-F238E27FC236}">
                <a16:creationId xmlns:a16="http://schemas.microsoft.com/office/drawing/2014/main" id="{3369A268-8747-9F48-953C-EA43BACAD0E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3977" y="18767803"/>
            <a:ext cx="5200650" cy="4352925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6376CF3-2EB0-650B-C3AF-9178FBA889D8}"/>
              </a:ext>
            </a:extLst>
          </p:cNvPr>
          <p:cNvSpPr txBox="1"/>
          <p:nvPr/>
        </p:nvSpPr>
        <p:spPr>
          <a:xfrm>
            <a:off x="5783225" y="33799746"/>
            <a:ext cx="44342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Fonte: Autores. </a:t>
            </a:r>
          </a:p>
          <a:p>
            <a:endParaRPr lang="pt-BR" sz="2000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EB3DF18D-329E-6DA9-7600-0759781316BC}"/>
              </a:ext>
            </a:extLst>
          </p:cNvPr>
          <p:cNvSpPr txBox="1"/>
          <p:nvPr/>
        </p:nvSpPr>
        <p:spPr>
          <a:xfrm>
            <a:off x="5188795" y="38922108"/>
            <a:ext cx="3825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Fonte: Autores. </a:t>
            </a: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B4BCAE69-4B9C-4FA6-765E-20B74270DDC5}"/>
              </a:ext>
            </a:extLst>
          </p:cNvPr>
          <p:cNvSpPr txBox="1"/>
          <p:nvPr/>
        </p:nvSpPr>
        <p:spPr>
          <a:xfrm>
            <a:off x="17641238" y="17855838"/>
            <a:ext cx="24312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Fonte: Autores</a:t>
            </a:r>
            <a:r>
              <a:rPr lang="pt-BR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DAAF0BE6-A059-659F-D68A-80EDC0456D76}"/>
              </a:ext>
            </a:extLst>
          </p:cNvPr>
          <p:cNvSpPr txBox="1"/>
          <p:nvPr/>
        </p:nvSpPr>
        <p:spPr>
          <a:xfrm>
            <a:off x="22686653" y="23151697"/>
            <a:ext cx="330006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Fonte: Autores 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27731250-C41B-1315-0EBE-3A1912137A94}"/>
              </a:ext>
            </a:extLst>
          </p:cNvPr>
          <p:cNvSpPr txBox="1"/>
          <p:nvPr/>
        </p:nvSpPr>
        <p:spPr>
          <a:xfrm>
            <a:off x="27435645" y="18465584"/>
            <a:ext cx="24207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Fonte: Autores </a:t>
            </a:r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id="{61C945F4-7F80-64EF-717F-ED67B20BEE3B}"/>
              </a:ext>
            </a:extLst>
          </p:cNvPr>
          <p:cNvSpPr txBox="1"/>
          <p:nvPr/>
        </p:nvSpPr>
        <p:spPr>
          <a:xfrm>
            <a:off x="525801" y="20899358"/>
            <a:ext cx="67908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Fonte: </a:t>
            </a:r>
            <a:r>
              <a:rPr lang="pt-BR" sz="20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Dreamstime</a:t>
            </a:r>
            <a:r>
              <a:rPr lang="pt-BR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t-BR" sz="2000" b="0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CaixaDeTexto 39">
            <a:extLst>
              <a:ext uri="{FF2B5EF4-FFF2-40B4-BE49-F238E27FC236}">
                <a16:creationId xmlns:a16="http://schemas.microsoft.com/office/drawing/2014/main" id="{48EDEE2D-717A-E14F-2B26-56A3B6D4C1A7}"/>
              </a:ext>
            </a:extLst>
          </p:cNvPr>
          <p:cNvSpPr txBox="1"/>
          <p:nvPr/>
        </p:nvSpPr>
        <p:spPr>
          <a:xfrm>
            <a:off x="16616538" y="41019815"/>
            <a:ext cx="1523962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DREAMSTIME. </a:t>
            </a:r>
            <a:r>
              <a:rPr 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Dreamstime</a:t>
            </a: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, [s.d.]. Ilustrações Disponível em:&lt; </a:t>
            </a:r>
            <a:r>
              <a:rPr lang="pt-BR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https://www.dreamstime.com/smart-farmer-using-tablet-to-monitor-control-cow-farm-modern-agriculture-concept-flat-design-elements-vector-illustration-image140984096</a:t>
            </a:r>
            <a:r>
              <a:rPr lang="pt-BR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&gt;. Acesso em: 21 dez. 2022.</a:t>
            </a:r>
          </a:p>
        </p:txBody>
      </p:sp>
    </p:spTree>
    <p:extLst>
      <p:ext uri="{BB962C8B-B14F-4D97-AF65-F5344CB8AC3E}">
        <p14:creationId xmlns:p14="http://schemas.microsoft.com/office/powerpoint/2010/main" val="1372737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ermelho Violeta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3676</TotalTime>
  <Words>819</Words>
  <Application>Microsoft Office PowerPoint</Application>
  <PresentationFormat>Personalizar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Mecanismo de Arado Autônomo: Uma Nova Tecnologia de Baixo Custo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cliente</dc:creator>
  <cp:lastModifiedBy>Aldiza Vidal</cp:lastModifiedBy>
  <cp:revision>28</cp:revision>
  <dcterms:created xsi:type="dcterms:W3CDTF">2022-12-18T19:55:25Z</dcterms:created>
  <dcterms:modified xsi:type="dcterms:W3CDTF">2022-12-28T20:05:15Z</dcterms:modified>
</cp:coreProperties>
</file>