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32435800" cy="43200638"/>
  <p:notesSz cx="6934200" cy="9220200"/>
  <p:defaultTextStyle>
    <a:defPPr>
      <a:defRPr lang="pt-BR"/>
    </a:defPPr>
    <a:lvl1pPr marL="0" algn="l" defTabSz="4319676" rtl="0" eaLnBrk="1" latinLnBrk="0" hangingPunct="1">
      <a:defRPr sz="8498" kern="1200">
        <a:solidFill>
          <a:schemeClr val="tx1"/>
        </a:solidFill>
        <a:latin typeface="+mn-lt"/>
        <a:ea typeface="+mn-ea"/>
        <a:cs typeface="+mn-cs"/>
      </a:defRPr>
    </a:lvl1pPr>
    <a:lvl2pPr marL="2159838" algn="l" defTabSz="4319676" rtl="0" eaLnBrk="1" latinLnBrk="0" hangingPunct="1">
      <a:defRPr sz="8498" kern="1200">
        <a:solidFill>
          <a:schemeClr val="tx1"/>
        </a:solidFill>
        <a:latin typeface="+mn-lt"/>
        <a:ea typeface="+mn-ea"/>
        <a:cs typeface="+mn-cs"/>
      </a:defRPr>
    </a:lvl2pPr>
    <a:lvl3pPr marL="4319676" algn="l" defTabSz="4319676" rtl="0" eaLnBrk="1" latinLnBrk="0" hangingPunct="1">
      <a:defRPr sz="8498" kern="1200">
        <a:solidFill>
          <a:schemeClr val="tx1"/>
        </a:solidFill>
        <a:latin typeface="+mn-lt"/>
        <a:ea typeface="+mn-ea"/>
        <a:cs typeface="+mn-cs"/>
      </a:defRPr>
    </a:lvl3pPr>
    <a:lvl4pPr marL="6479514" algn="l" defTabSz="4319676" rtl="0" eaLnBrk="1" latinLnBrk="0" hangingPunct="1">
      <a:defRPr sz="8498" kern="1200">
        <a:solidFill>
          <a:schemeClr val="tx1"/>
        </a:solidFill>
        <a:latin typeface="+mn-lt"/>
        <a:ea typeface="+mn-ea"/>
        <a:cs typeface="+mn-cs"/>
      </a:defRPr>
    </a:lvl4pPr>
    <a:lvl5pPr marL="8639352" algn="l" defTabSz="4319676" rtl="0" eaLnBrk="1" latinLnBrk="0" hangingPunct="1">
      <a:defRPr sz="8498" kern="1200">
        <a:solidFill>
          <a:schemeClr val="tx1"/>
        </a:solidFill>
        <a:latin typeface="+mn-lt"/>
        <a:ea typeface="+mn-ea"/>
        <a:cs typeface="+mn-cs"/>
      </a:defRPr>
    </a:lvl5pPr>
    <a:lvl6pPr marL="10799190" algn="l" defTabSz="4319676" rtl="0" eaLnBrk="1" latinLnBrk="0" hangingPunct="1">
      <a:defRPr sz="8498" kern="1200">
        <a:solidFill>
          <a:schemeClr val="tx1"/>
        </a:solidFill>
        <a:latin typeface="+mn-lt"/>
        <a:ea typeface="+mn-ea"/>
        <a:cs typeface="+mn-cs"/>
      </a:defRPr>
    </a:lvl6pPr>
    <a:lvl7pPr marL="12959028" algn="l" defTabSz="4319676" rtl="0" eaLnBrk="1" latinLnBrk="0" hangingPunct="1">
      <a:defRPr sz="8498" kern="1200">
        <a:solidFill>
          <a:schemeClr val="tx1"/>
        </a:solidFill>
        <a:latin typeface="+mn-lt"/>
        <a:ea typeface="+mn-ea"/>
        <a:cs typeface="+mn-cs"/>
      </a:defRPr>
    </a:lvl7pPr>
    <a:lvl8pPr marL="15118866" algn="l" defTabSz="4319676" rtl="0" eaLnBrk="1" latinLnBrk="0" hangingPunct="1">
      <a:defRPr sz="8498" kern="1200">
        <a:solidFill>
          <a:schemeClr val="tx1"/>
        </a:solidFill>
        <a:latin typeface="+mn-lt"/>
        <a:ea typeface="+mn-ea"/>
        <a:cs typeface="+mn-cs"/>
      </a:defRPr>
    </a:lvl8pPr>
    <a:lvl9pPr marL="17278704" algn="l" defTabSz="4319676" rtl="0" eaLnBrk="1" latinLnBrk="0" hangingPunct="1">
      <a:defRPr sz="849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607" userDrawn="1">
          <p15:clr>
            <a:srgbClr val="A4A3A4"/>
          </p15:clr>
        </p15:guide>
        <p15:guide id="2" pos="102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353" autoAdjust="0"/>
    <p:restoredTop sz="94660"/>
  </p:normalViewPr>
  <p:slideViewPr>
    <p:cSldViewPr>
      <p:cViewPr>
        <p:scale>
          <a:sx n="20" d="100"/>
          <a:sy n="20" d="100"/>
        </p:scale>
        <p:origin x="1626" y="-2436"/>
      </p:cViewPr>
      <p:guideLst>
        <p:guide orient="horz" pos="13607"/>
        <p:guide pos="1021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EE8CD584-DD28-4569-A797-C45A9CF8BA87}" type="datetimeFigureOut">
              <a:rPr lang="pt-BR" smtClean="0"/>
              <a:t>20/12/2022</a:t>
            </a:fld>
            <a:endParaRPr lang="pt-BR"/>
          </a:p>
        </p:txBody>
      </p:sp>
      <p:sp>
        <p:nvSpPr>
          <p:cNvPr id="4" name="Espaço Reservado para Imagem de Slide 3"/>
          <p:cNvSpPr>
            <a:spLocks noGrp="1" noRot="1" noChangeAspect="1"/>
          </p:cNvSpPr>
          <p:nvPr>
            <p:ph type="sldImg" idx="2"/>
          </p:nvPr>
        </p:nvSpPr>
        <p:spPr>
          <a:xfrm>
            <a:off x="2298700" y="1152525"/>
            <a:ext cx="2336800" cy="31115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2339D474-701C-4718-822C-11EDF32DFD45}" type="slidenum">
              <a:rPr lang="pt-BR" smtClean="0"/>
              <a:t>‹nº›</a:t>
            </a:fld>
            <a:endParaRPr lang="pt-BR"/>
          </a:p>
        </p:txBody>
      </p:sp>
    </p:spTree>
    <p:extLst>
      <p:ext uri="{BB962C8B-B14F-4D97-AF65-F5344CB8AC3E}">
        <p14:creationId xmlns:p14="http://schemas.microsoft.com/office/powerpoint/2010/main" val="1225679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2339D474-701C-4718-822C-11EDF32DFD45}" type="slidenum">
              <a:rPr lang="pt-BR" smtClean="0"/>
              <a:t>1</a:t>
            </a:fld>
            <a:endParaRPr lang="pt-BR"/>
          </a:p>
        </p:txBody>
      </p:sp>
    </p:spTree>
    <p:extLst>
      <p:ext uri="{BB962C8B-B14F-4D97-AF65-F5344CB8AC3E}">
        <p14:creationId xmlns:p14="http://schemas.microsoft.com/office/powerpoint/2010/main" val="1635259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2432686" y="13420202"/>
            <a:ext cx="27570430" cy="9260137"/>
          </a:xfrm>
        </p:spPr>
        <p:txBody>
          <a:bodyPr/>
          <a:lstStyle/>
          <a:p>
            <a:r>
              <a:rPr lang="pt-BR"/>
              <a:t>Clique para editar o estilo do título mestre</a:t>
            </a:r>
          </a:p>
        </p:txBody>
      </p:sp>
      <p:sp>
        <p:nvSpPr>
          <p:cNvPr id="3" name="Subtítulo 2"/>
          <p:cNvSpPr>
            <a:spLocks noGrp="1"/>
          </p:cNvSpPr>
          <p:nvPr>
            <p:ph type="subTitle" idx="1"/>
          </p:nvPr>
        </p:nvSpPr>
        <p:spPr>
          <a:xfrm>
            <a:off x="4865371" y="24480362"/>
            <a:ext cx="22705060" cy="11040163"/>
          </a:xfrm>
        </p:spPr>
        <p:txBody>
          <a:bodyPr/>
          <a:lstStyle>
            <a:lvl1pPr marL="0" indent="0" algn="ctr">
              <a:buNone/>
              <a:defRPr>
                <a:solidFill>
                  <a:schemeClr val="tx1">
                    <a:tint val="75000"/>
                  </a:schemeClr>
                </a:solidFill>
              </a:defRPr>
            </a:lvl1pPr>
            <a:lvl2pPr marL="2162430" indent="0" algn="ctr">
              <a:buNone/>
              <a:defRPr>
                <a:solidFill>
                  <a:schemeClr val="tx1">
                    <a:tint val="75000"/>
                  </a:schemeClr>
                </a:solidFill>
              </a:defRPr>
            </a:lvl2pPr>
            <a:lvl3pPr marL="4324860" indent="0" algn="ctr">
              <a:buNone/>
              <a:defRPr>
                <a:solidFill>
                  <a:schemeClr val="tx1">
                    <a:tint val="75000"/>
                  </a:schemeClr>
                </a:solidFill>
              </a:defRPr>
            </a:lvl3pPr>
            <a:lvl4pPr marL="6487290" indent="0" algn="ctr">
              <a:buNone/>
              <a:defRPr>
                <a:solidFill>
                  <a:schemeClr val="tx1">
                    <a:tint val="75000"/>
                  </a:schemeClr>
                </a:solidFill>
              </a:defRPr>
            </a:lvl4pPr>
            <a:lvl5pPr marL="8649720" indent="0" algn="ctr">
              <a:buNone/>
              <a:defRPr>
                <a:solidFill>
                  <a:schemeClr val="tx1">
                    <a:tint val="75000"/>
                  </a:schemeClr>
                </a:solidFill>
              </a:defRPr>
            </a:lvl5pPr>
            <a:lvl6pPr marL="10812150" indent="0" algn="ctr">
              <a:buNone/>
              <a:defRPr>
                <a:solidFill>
                  <a:schemeClr val="tx1">
                    <a:tint val="75000"/>
                  </a:schemeClr>
                </a:solidFill>
              </a:defRPr>
            </a:lvl6pPr>
            <a:lvl7pPr marL="12974580" indent="0" algn="ctr">
              <a:buNone/>
              <a:defRPr>
                <a:solidFill>
                  <a:schemeClr val="tx1">
                    <a:tint val="75000"/>
                  </a:schemeClr>
                </a:solidFill>
              </a:defRPr>
            </a:lvl7pPr>
            <a:lvl8pPr marL="15137010" indent="0" algn="ctr">
              <a:buNone/>
              <a:defRPr>
                <a:solidFill>
                  <a:schemeClr val="tx1">
                    <a:tint val="75000"/>
                  </a:schemeClr>
                </a:solidFill>
              </a:defRPr>
            </a:lvl8pPr>
            <a:lvl9pPr marL="1729944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idx="1"/>
          </p:nvPr>
        </p:nvSpPr>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2562205" y="27760415"/>
            <a:ext cx="27570430" cy="8580127"/>
          </a:xfrm>
        </p:spPr>
        <p:txBody>
          <a:bodyPr anchor="t"/>
          <a:lstStyle>
            <a:lvl1pPr algn="l">
              <a:defRPr sz="18919" b="1" cap="all"/>
            </a:lvl1pPr>
          </a:lstStyle>
          <a:p>
            <a:r>
              <a:rPr lang="pt-BR"/>
              <a:t>Clique para editar o estilo do título mestre</a:t>
            </a:r>
          </a:p>
        </p:txBody>
      </p:sp>
      <p:sp>
        <p:nvSpPr>
          <p:cNvPr id="3" name="Espaço Reservado para Texto 2"/>
          <p:cNvSpPr>
            <a:spLocks noGrp="1"/>
          </p:cNvSpPr>
          <p:nvPr>
            <p:ph type="body" idx="1"/>
          </p:nvPr>
        </p:nvSpPr>
        <p:spPr>
          <a:xfrm>
            <a:off x="2562205" y="18310277"/>
            <a:ext cx="27570430" cy="9450136"/>
          </a:xfrm>
        </p:spPr>
        <p:txBody>
          <a:bodyPr anchor="b"/>
          <a:lstStyle>
            <a:lvl1pPr marL="0" indent="0">
              <a:buNone/>
              <a:defRPr sz="9509">
                <a:solidFill>
                  <a:schemeClr val="tx1">
                    <a:tint val="75000"/>
                  </a:schemeClr>
                </a:solidFill>
              </a:defRPr>
            </a:lvl1pPr>
            <a:lvl2pPr marL="2162430" indent="0">
              <a:buNone/>
              <a:defRPr sz="8508">
                <a:solidFill>
                  <a:schemeClr val="tx1">
                    <a:tint val="75000"/>
                  </a:schemeClr>
                </a:solidFill>
              </a:defRPr>
            </a:lvl2pPr>
            <a:lvl3pPr marL="4324860" indent="0">
              <a:buNone/>
              <a:defRPr sz="7607">
                <a:solidFill>
                  <a:schemeClr val="tx1">
                    <a:tint val="75000"/>
                  </a:schemeClr>
                </a:solidFill>
              </a:defRPr>
            </a:lvl3pPr>
            <a:lvl4pPr marL="6487290" indent="0">
              <a:buNone/>
              <a:defRPr sz="6606">
                <a:solidFill>
                  <a:schemeClr val="tx1">
                    <a:tint val="75000"/>
                  </a:schemeClr>
                </a:solidFill>
              </a:defRPr>
            </a:lvl4pPr>
            <a:lvl5pPr marL="8649720" indent="0">
              <a:buNone/>
              <a:defRPr sz="6606">
                <a:solidFill>
                  <a:schemeClr val="tx1">
                    <a:tint val="75000"/>
                  </a:schemeClr>
                </a:solidFill>
              </a:defRPr>
            </a:lvl5pPr>
            <a:lvl6pPr marL="10812150" indent="0">
              <a:buNone/>
              <a:defRPr sz="6606">
                <a:solidFill>
                  <a:schemeClr val="tx1">
                    <a:tint val="75000"/>
                  </a:schemeClr>
                </a:solidFill>
              </a:defRPr>
            </a:lvl6pPr>
            <a:lvl7pPr marL="12974580" indent="0">
              <a:buNone/>
              <a:defRPr sz="6606">
                <a:solidFill>
                  <a:schemeClr val="tx1">
                    <a:tint val="75000"/>
                  </a:schemeClr>
                </a:solidFill>
              </a:defRPr>
            </a:lvl7pPr>
            <a:lvl8pPr marL="15137010" indent="0">
              <a:buNone/>
              <a:defRPr sz="6606">
                <a:solidFill>
                  <a:schemeClr val="tx1">
                    <a:tint val="75000"/>
                  </a:schemeClr>
                </a:solidFill>
              </a:defRPr>
            </a:lvl8pPr>
            <a:lvl9pPr marL="17299440" indent="0">
              <a:buNone/>
              <a:defRPr sz="6606">
                <a:solidFill>
                  <a:schemeClr val="tx1">
                    <a:tint val="75000"/>
                  </a:schemeClr>
                </a:solidFill>
              </a:defRPr>
            </a:lvl9pPr>
          </a:lstStyle>
          <a:p>
            <a:pPr lvl="0"/>
            <a:r>
              <a:rPr lang="pt-BR"/>
              <a:t>Clique para editar os estilos do texto mestre</a:t>
            </a:r>
          </a:p>
        </p:txBody>
      </p:sp>
      <p:sp>
        <p:nvSpPr>
          <p:cNvPr id="4" name="Espaço Reservado para Data 3"/>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sz="half" idx="1"/>
          </p:nvPr>
        </p:nvSpPr>
        <p:spPr>
          <a:xfrm>
            <a:off x="1621790" y="10080153"/>
            <a:ext cx="14325812" cy="28510424"/>
          </a:xfrm>
        </p:spPr>
        <p:txBody>
          <a:bodyPr/>
          <a:lstStyle>
            <a:lvl1pPr>
              <a:defRPr sz="13214"/>
            </a:lvl1pPr>
            <a:lvl2pPr>
              <a:defRPr sz="11311"/>
            </a:lvl2pPr>
            <a:lvl3pPr>
              <a:defRPr sz="9509"/>
            </a:lvl3pPr>
            <a:lvl4pPr>
              <a:defRPr sz="8508"/>
            </a:lvl4pPr>
            <a:lvl5pPr>
              <a:defRPr sz="8508"/>
            </a:lvl5pPr>
            <a:lvl6pPr>
              <a:defRPr sz="8508"/>
            </a:lvl6pPr>
            <a:lvl7pPr>
              <a:defRPr sz="8508"/>
            </a:lvl7pPr>
            <a:lvl8pPr>
              <a:defRPr sz="8508"/>
            </a:lvl8pPr>
            <a:lvl9pPr>
              <a:defRPr sz="8508"/>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16488199" y="10080153"/>
            <a:ext cx="14325812" cy="28510424"/>
          </a:xfrm>
        </p:spPr>
        <p:txBody>
          <a:bodyPr/>
          <a:lstStyle>
            <a:lvl1pPr>
              <a:defRPr sz="13214"/>
            </a:lvl1pPr>
            <a:lvl2pPr>
              <a:defRPr sz="11311"/>
            </a:lvl2pPr>
            <a:lvl3pPr>
              <a:defRPr sz="9509"/>
            </a:lvl3pPr>
            <a:lvl4pPr>
              <a:defRPr sz="8508"/>
            </a:lvl4pPr>
            <a:lvl5pPr>
              <a:defRPr sz="8508"/>
            </a:lvl5pPr>
            <a:lvl6pPr>
              <a:defRPr sz="8508"/>
            </a:lvl6pPr>
            <a:lvl7pPr>
              <a:defRPr sz="8508"/>
            </a:lvl7pPr>
            <a:lvl8pPr>
              <a:defRPr sz="8508"/>
            </a:lvl8pPr>
            <a:lvl9pPr>
              <a:defRPr sz="8508"/>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estilo do título mestre</a:t>
            </a:r>
          </a:p>
        </p:txBody>
      </p:sp>
      <p:sp>
        <p:nvSpPr>
          <p:cNvPr id="3" name="Espaço Reservado para Texto 2"/>
          <p:cNvSpPr>
            <a:spLocks noGrp="1"/>
          </p:cNvSpPr>
          <p:nvPr>
            <p:ph type="body" idx="1"/>
          </p:nvPr>
        </p:nvSpPr>
        <p:spPr>
          <a:xfrm>
            <a:off x="1621791" y="9670147"/>
            <a:ext cx="14331444" cy="4030057"/>
          </a:xfrm>
        </p:spPr>
        <p:txBody>
          <a:bodyPr anchor="b"/>
          <a:lstStyle>
            <a:lvl1pPr marL="0" indent="0">
              <a:buNone/>
              <a:defRPr sz="11311" b="1"/>
            </a:lvl1pPr>
            <a:lvl2pPr marL="2162430" indent="0">
              <a:buNone/>
              <a:defRPr sz="9509" b="1"/>
            </a:lvl2pPr>
            <a:lvl3pPr marL="4324860" indent="0">
              <a:buNone/>
              <a:defRPr sz="8508" b="1"/>
            </a:lvl3pPr>
            <a:lvl4pPr marL="6487290" indent="0">
              <a:buNone/>
              <a:defRPr sz="7607" b="1"/>
            </a:lvl4pPr>
            <a:lvl5pPr marL="8649720" indent="0">
              <a:buNone/>
              <a:defRPr sz="7607" b="1"/>
            </a:lvl5pPr>
            <a:lvl6pPr marL="10812150" indent="0">
              <a:buNone/>
              <a:defRPr sz="7607" b="1"/>
            </a:lvl6pPr>
            <a:lvl7pPr marL="12974580" indent="0">
              <a:buNone/>
              <a:defRPr sz="7607" b="1"/>
            </a:lvl7pPr>
            <a:lvl8pPr marL="15137010" indent="0">
              <a:buNone/>
              <a:defRPr sz="7607" b="1"/>
            </a:lvl8pPr>
            <a:lvl9pPr marL="17299440" indent="0">
              <a:buNone/>
              <a:defRPr sz="7607" b="1"/>
            </a:lvl9pPr>
          </a:lstStyle>
          <a:p>
            <a:pPr lvl="0"/>
            <a:r>
              <a:rPr lang="pt-BR"/>
              <a:t>Clique para editar os estilos do texto mestre</a:t>
            </a:r>
          </a:p>
        </p:txBody>
      </p:sp>
      <p:sp>
        <p:nvSpPr>
          <p:cNvPr id="4" name="Espaço Reservado para Conteúdo 3"/>
          <p:cNvSpPr>
            <a:spLocks noGrp="1"/>
          </p:cNvSpPr>
          <p:nvPr>
            <p:ph sz="half" idx="2"/>
          </p:nvPr>
        </p:nvSpPr>
        <p:spPr>
          <a:xfrm>
            <a:off x="1621791" y="13700203"/>
            <a:ext cx="14331444" cy="24890370"/>
          </a:xfrm>
        </p:spPr>
        <p:txBody>
          <a:bodyPr/>
          <a:lstStyle>
            <a:lvl1pPr>
              <a:defRPr sz="11311"/>
            </a:lvl1pPr>
            <a:lvl2pPr>
              <a:defRPr sz="9509"/>
            </a:lvl2pPr>
            <a:lvl3pPr>
              <a:defRPr sz="8508"/>
            </a:lvl3pPr>
            <a:lvl4pPr>
              <a:defRPr sz="7607"/>
            </a:lvl4pPr>
            <a:lvl5pPr>
              <a:defRPr sz="7607"/>
            </a:lvl5pPr>
            <a:lvl6pPr>
              <a:defRPr sz="7607"/>
            </a:lvl6pPr>
            <a:lvl7pPr>
              <a:defRPr sz="7607"/>
            </a:lvl7pPr>
            <a:lvl8pPr>
              <a:defRPr sz="7607"/>
            </a:lvl8pPr>
            <a:lvl9pPr>
              <a:defRPr sz="7607"/>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16476938" y="9670147"/>
            <a:ext cx="14337074" cy="4030057"/>
          </a:xfrm>
        </p:spPr>
        <p:txBody>
          <a:bodyPr anchor="b"/>
          <a:lstStyle>
            <a:lvl1pPr marL="0" indent="0">
              <a:buNone/>
              <a:defRPr sz="11311" b="1"/>
            </a:lvl1pPr>
            <a:lvl2pPr marL="2162430" indent="0">
              <a:buNone/>
              <a:defRPr sz="9509" b="1"/>
            </a:lvl2pPr>
            <a:lvl3pPr marL="4324860" indent="0">
              <a:buNone/>
              <a:defRPr sz="8508" b="1"/>
            </a:lvl3pPr>
            <a:lvl4pPr marL="6487290" indent="0">
              <a:buNone/>
              <a:defRPr sz="7607" b="1"/>
            </a:lvl4pPr>
            <a:lvl5pPr marL="8649720" indent="0">
              <a:buNone/>
              <a:defRPr sz="7607" b="1"/>
            </a:lvl5pPr>
            <a:lvl6pPr marL="10812150" indent="0">
              <a:buNone/>
              <a:defRPr sz="7607" b="1"/>
            </a:lvl6pPr>
            <a:lvl7pPr marL="12974580" indent="0">
              <a:buNone/>
              <a:defRPr sz="7607" b="1"/>
            </a:lvl7pPr>
            <a:lvl8pPr marL="15137010" indent="0">
              <a:buNone/>
              <a:defRPr sz="7607" b="1"/>
            </a:lvl8pPr>
            <a:lvl9pPr marL="17299440" indent="0">
              <a:buNone/>
              <a:defRPr sz="7607" b="1"/>
            </a:lvl9pPr>
          </a:lstStyle>
          <a:p>
            <a:pPr lvl="0"/>
            <a:r>
              <a:rPr lang="pt-BR"/>
              <a:t>Clique para editar os estilos do texto mestre</a:t>
            </a:r>
          </a:p>
        </p:txBody>
      </p:sp>
      <p:sp>
        <p:nvSpPr>
          <p:cNvPr id="6" name="Espaço Reservado para Conteúdo 5"/>
          <p:cNvSpPr>
            <a:spLocks noGrp="1"/>
          </p:cNvSpPr>
          <p:nvPr>
            <p:ph sz="quarter" idx="4"/>
          </p:nvPr>
        </p:nvSpPr>
        <p:spPr>
          <a:xfrm>
            <a:off x="16476938" y="13700203"/>
            <a:ext cx="14337074" cy="24890370"/>
          </a:xfrm>
        </p:spPr>
        <p:txBody>
          <a:bodyPr/>
          <a:lstStyle>
            <a:lvl1pPr>
              <a:defRPr sz="11311"/>
            </a:lvl1pPr>
            <a:lvl2pPr>
              <a:defRPr sz="9509"/>
            </a:lvl2pPr>
            <a:lvl3pPr>
              <a:defRPr sz="8508"/>
            </a:lvl3pPr>
            <a:lvl4pPr>
              <a:defRPr sz="7607"/>
            </a:lvl4pPr>
            <a:lvl5pPr>
              <a:defRPr sz="7607"/>
            </a:lvl5pPr>
            <a:lvl6pPr>
              <a:defRPr sz="7607"/>
            </a:lvl6pPr>
            <a:lvl7pPr>
              <a:defRPr sz="7607"/>
            </a:lvl7pPr>
            <a:lvl8pPr>
              <a:defRPr sz="7607"/>
            </a:lvl8pPr>
            <a:lvl9pPr>
              <a:defRPr sz="7607"/>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Data 2"/>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621793" y="1720026"/>
            <a:ext cx="10671154" cy="7320108"/>
          </a:xfrm>
        </p:spPr>
        <p:txBody>
          <a:bodyPr anchor="b"/>
          <a:lstStyle>
            <a:lvl1pPr algn="l">
              <a:defRPr sz="9509" b="1"/>
            </a:lvl1pPr>
          </a:lstStyle>
          <a:p>
            <a:r>
              <a:rPr lang="pt-BR"/>
              <a:t>Clique para editar o estilo do título mestre</a:t>
            </a:r>
          </a:p>
        </p:txBody>
      </p:sp>
      <p:sp>
        <p:nvSpPr>
          <p:cNvPr id="3" name="Espaço Reservado para Conteúdo 2"/>
          <p:cNvSpPr>
            <a:spLocks noGrp="1"/>
          </p:cNvSpPr>
          <p:nvPr>
            <p:ph idx="1"/>
          </p:nvPr>
        </p:nvSpPr>
        <p:spPr>
          <a:xfrm>
            <a:off x="12681496" y="1720028"/>
            <a:ext cx="18132513" cy="36870548"/>
          </a:xfrm>
        </p:spPr>
        <p:txBody>
          <a:bodyPr/>
          <a:lstStyle>
            <a:lvl1pPr>
              <a:defRPr sz="15115"/>
            </a:lvl1pPr>
            <a:lvl2pPr>
              <a:defRPr sz="13214"/>
            </a:lvl2pPr>
            <a:lvl3pPr>
              <a:defRPr sz="11311"/>
            </a:lvl3pPr>
            <a:lvl4pPr>
              <a:defRPr sz="9509"/>
            </a:lvl4pPr>
            <a:lvl5pPr>
              <a:defRPr sz="9509"/>
            </a:lvl5pPr>
            <a:lvl6pPr>
              <a:defRPr sz="9509"/>
            </a:lvl6pPr>
            <a:lvl7pPr>
              <a:defRPr sz="9509"/>
            </a:lvl7pPr>
            <a:lvl8pPr>
              <a:defRPr sz="9509"/>
            </a:lvl8pPr>
            <a:lvl9pPr>
              <a:defRPr sz="9509"/>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1621793" y="9040137"/>
            <a:ext cx="10671154" cy="29550440"/>
          </a:xfrm>
        </p:spPr>
        <p:txBody>
          <a:bodyPr/>
          <a:lstStyle>
            <a:lvl1pPr marL="0" indent="0">
              <a:buNone/>
              <a:defRPr sz="6606"/>
            </a:lvl1pPr>
            <a:lvl2pPr marL="2162430" indent="0">
              <a:buNone/>
              <a:defRPr sz="5705"/>
            </a:lvl2pPr>
            <a:lvl3pPr marL="4324860" indent="0">
              <a:buNone/>
              <a:defRPr sz="4705"/>
            </a:lvl3pPr>
            <a:lvl4pPr marL="6487290" indent="0">
              <a:buNone/>
              <a:defRPr sz="4305"/>
            </a:lvl4pPr>
            <a:lvl5pPr marL="8649720" indent="0">
              <a:buNone/>
              <a:defRPr sz="4305"/>
            </a:lvl5pPr>
            <a:lvl6pPr marL="10812150" indent="0">
              <a:buNone/>
              <a:defRPr sz="4305"/>
            </a:lvl6pPr>
            <a:lvl7pPr marL="12974580" indent="0">
              <a:buNone/>
              <a:defRPr sz="4305"/>
            </a:lvl7pPr>
            <a:lvl8pPr marL="15137010" indent="0">
              <a:buNone/>
              <a:defRPr sz="4305"/>
            </a:lvl8pPr>
            <a:lvl9pPr marL="17299440" indent="0">
              <a:buNone/>
              <a:defRPr sz="4305"/>
            </a:lvl9pPr>
          </a:lstStyle>
          <a:p>
            <a:pPr lvl="0"/>
            <a:r>
              <a:rPr lang="pt-BR"/>
              <a:t>Clique para editar os estilos do texto mestre</a:t>
            </a:r>
          </a:p>
        </p:txBody>
      </p:sp>
      <p:sp>
        <p:nvSpPr>
          <p:cNvPr id="5" name="Espaço Reservado para Data 4"/>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357645" y="30240448"/>
            <a:ext cx="19461480" cy="3570055"/>
          </a:xfrm>
        </p:spPr>
        <p:txBody>
          <a:bodyPr anchor="b"/>
          <a:lstStyle>
            <a:lvl1pPr algn="l">
              <a:defRPr sz="9509" b="1"/>
            </a:lvl1pPr>
          </a:lstStyle>
          <a:p>
            <a:r>
              <a:rPr lang="pt-BR"/>
              <a:t>Clique para editar o estilo do título mestre</a:t>
            </a:r>
          </a:p>
        </p:txBody>
      </p:sp>
      <p:sp>
        <p:nvSpPr>
          <p:cNvPr id="3" name="Espaço Reservado para Imagem 2"/>
          <p:cNvSpPr>
            <a:spLocks noGrp="1"/>
          </p:cNvSpPr>
          <p:nvPr>
            <p:ph type="pic" idx="1"/>
          </p:nvPr>
        </p:nvSpPr>
        <p:spPr>
          <a:xfrm>
            <a:off x="6357645" y="3860058"/>
            <a:ext cx="19461480" cy="25920383"/>
          </a:xfrm>
        </p:spPr>
        <p:txBody>
          <a:bodyPr/>
          <a:lstStyle>
            <a:lvl1pPr marL="0" indent="0">
              <a:buNone/>
              <a:defRPr sz="15115"/>
            </a:lvl1pPr>
            <a:lvl2pPr marL="2162430" indent="0">
              <a:buNone/>
              <a:defRPr sz="13214"/>
            </a:lvl2pPr>
            <a:lvl3pPr marL="4324860" indent="0">
              <a:buNone/>
              <a:defRPr sz="11311"/>
            </a:lvl3pPr>
            <a:lvl4pPr marL="6487290" indent="0">
              <a:buNone/>
              <a:defRPr sz="9509"/>
            </a:lvl4pPr>
            <a:lvl5pPr marL="8649720" indent="0">
              <a:buNone/>
              <a:defRPr sz="9509"/>
            </a:lvl5pPr>
            <a:lvl6pPr marL="10812150" indent="0">
              <a:buNone/>
              <a:defRPr sz="9509"/>
            </a:lvl6pPr>
            <a:lvl7pPr marL="12974580" indent="0">
              <a:buNone/>
              <a:defRPr sz="9509"/>
            </a:lvl7pPr>
            <a:lvl8pPr marL="15137010" indent="0">
              <a:buNone/>
              <a:defRPr sz="9509"/>
            </a:lvl8pPr>
            <a:lvl9pPr marL="17299440" indent="0">
              <a:buNone/>
              <a:defRPr sz="9509"/>
            </a:lvl9pPr>
          </a:lstStyle>
          <a:p>
            <a:endParaRPr lang="pt-BR"/>
          </a:p>
        </p:txBody>
      </p:sp>
      <p:sp>
        <p:nvSpPr>
          <p:cNvPr id="4" name="Espaço Reservado para Texto 3"/>
          <p:cNvSpPr>
            <a:spLocks noGrp="1"/>
          </p:cNvSpPr>
          <p:nvPr>
            <p:ph type="body" sz="half" idx="2"/>
          </p:nvPr>
        </p:nvSpPr>
        <p:spPr>
          <a:xfrm>
            <a:off x="6357645" y="33810503"/>
            <a:ext cx="19461480" cy="5070072"/>
          </a:xfrm>
        </p:spPr>
        <p:txBody>
          <a:bodyPr/>
          <a:lstStyle>
            <a:lvl1pPr marL="0" indent="0">
              <a:buNone/>
              <a:defRPr sz="6606"/>
            </a:lvl1pPr>
            <a:lvl2pPr marL="2162430" indent="0">
              <a:buNone/>
              <a:defRPr sz="5705"/>
            </a:lvl2pPr>
            <a:lvl3pPr marL="4324860" indent="0">
              <a:buNone/>
              <a:defRPr sz="4705"/>
            </a:lvl3pPr>
            <a:lvl4pPr marL="6487290" indent="0">
              <a:buNone/>
              <a:defRPr sz="4305"/>
            </a:lvl4pPr>
            <a:lvl5pPr marL="8649720" indent="0">
              <a:buNone/>
              <a:defRPr sz="4305"/>
            </a:lvl5pPr>
            <a:lvl6pPr marL="10812150" indent="0">
              <a:buNone/>
              <a:defRPr sz="4305"/>
            </a:lvl6pPr>
            <a:lvl7pPr marL="12974580" indent="0">
              <a:buNone/>
              <a:defRPr sz="4305"/>
            </a:lvl7pPr>
            <a:lvl8pPr marL="15137010" indent="0">
              <a:buNone/>
              <a:defRPr sz="4305"/>
            </a:lvl8pPr>
            <a:lvl9pPr marL="17299440" indent="0">
              <a:buNone/>
              <a:defRPr sz="4305"/>
            </a:lvl9pPr>
          </a:lstStyle>
          <a:p>
            <a:pPr lvl="0"/>
            <a:r>
              <a:rPr lang="pt-BR"/>
              <a:t>Clique para editar os estilos do texto mestre</a:t>
            </a:r>
          </a:p>
        </p:txBody>
      </p:sp>
      <p:sp>
        <p:nvSpPr>
          <p:cNvPr id="5" name="Espaço Reservado para Data 4"/>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23515955" y="1730032"/>
            <a:ext cx="7298055" cy="36860545"/>
          </a:xfrm>
        </p:spPr>
        <p:txBody>
          <a:bodyPr vert="eaVert"/>
          <a:lstStyle/>
          <a:p>
            <a:r>
              <a:rPr lang="pt-BR"/>
              <a:t>Clique para editar o estilo do título mestre</a:t>
            </a:r>
          </a:p>
        </p:txBody>
      </p:sp>
      <p:sp>
        <p:nvSpPr>
          <p:cNvPr id="3" name="Espaço Reservado para Texto Vertical 2"/>
          <p:cNvSpPr>
            <a:spLocks noGrp="1"/>
          </p:cNvSpPr>
          <p:nvPr>
            <p:ph type="body" orient="vert" idx="1"/>
          </p:nvPr>
        </p:nvSpPr>
        <p:spPr>
          <a:xfrm>
            <a:off x="1621791" y="1730032"/>
            <a:ext cx="21353568" cy="36860545"/>
          </a:xfrm>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4FFBD936-845B-485E-8DA1-4190F785758D}" type="datetimeFigureOut">
              <a:rPr lang="pt-BR" smtClean="0"/>
              <a:pPr/>
              <a:t>20/12/2022</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0F41DE5B-6C3D-4547-AB57-E38925835BE8}" type="slidenum">
              <a:rPr lang="pt-BR" smtClean="0"/>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1621791" y="1730028"/>
            <a:ext cx="29192220" cy="7200106"/>
          </a:xfrm>
          <a:prstGeom prst="rect">
            <a:avLst/>
          </a:prstGeom>
        </p:spPr>
        <p:txBody>
          <a:bodyPr vert="horz" lIns="432054" tIns="216027" rIns="432054" bIns="216027" rtlCol="0" anchor="ctr">
            <a:normAutofit/>
          </a:bodyPr>
          <a:lstStyle/>
          <a:p>
            <a:r>
              <a:rPr lang="pt-BR"/>
              <a:t>Clique para editar o estilo do título mestre</a:t>
            </a:r>
          </a:p>
        </p:txBody>
      </p:sp>
      <p:sp>
        <p:nvSpPr>
          <p:cNvPr id="3" name="Espaço Reservado para Texto 2"/>
          <p:cNvSpPr>
            <a:spLocks noGrp="1"/>
          </p:cNvSpPr>
          <p:nvPr>
            <p:ph type="body" idx="1"/>
          </p:nvPr>
        </p:nvSpPr>
        <p:spPr>
          <a:xfrm>
            <a:off x="1621791" y="10080153"/>
            <a:ext cx="29192220" cy="28510424"/>
          </a:xfrm>
          <a:prstGeom prst="rect">
            <a:avLst/>
          </a:prstGeom>
        </p:spPr>
        <p:txBody>
          <a:bodyPr vert="horz" lIns="432054" tIns="216027" rIns="432054" bIns="216027" rtlCol="0">
            <a:normAutofit/>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1621791" y="40040595"/>
            <a:ext cx="7568353" cy="2300034"/>
          </a:xfrm>
          <a:prstGeom prst="rect">
            <a:avLst/>
          </a:prstGeom>
        </p:spPr>
        <p:txBody>
          <a:bodyPr vert="horz" lIns="432054" tIns="216027" rIns="432054" bIns="216027" rtlCol="0" anchor="ctr"/>
          <a:lstStyle>
            <a:lvl1pPr algn="l">
              <a:defRPr sz="5705">
                <a:solidFill>
                  <a:schemeClr val="tx1">
                    <a:tint val="75000"/>
                  </a:schemeClr>
                </a:solidFill>
              </a:defRPr>
            </a:lvl1pPr>
          </a:lstStyle>
          <a:p>
            <a:fld id="{4FFBD936-845B-485E-8DA1-4190F785758D}" type="datetimeFigureOut">
              <a:rPr lang="pt-BR" smtClean="0"/>
              <a:pPr/>
              <a:t>20/12/2022</a:t>
            </a:fld>
            <a:endParaRPr lang="pt-BR"/>
          </a:p>
        </p:txBody>
      </p:sp>
      <p:sp>
        <p:nvSpPr>
          <p:cNvPr id="5" name="Espaço Reservado para Rodapé 4"/>
          <p:cNvSpPr>
            <a:spLocks noGrp="1"/>
          </p:cNvSpPr>
          <p:nvPr>
            <p:ph type="ftr" sz="quarter" idx="3"/>
          </p:nvPr>
        </p:nvSpPr>
        <p:spPr>
          <a:xfrm>
            <a:off x="11082233" y="40040595"/>
            <a:ext cx="10271337" cy="2300034"/>
          </a:xfrm>
          <a:prstGeom prst="rect">
            <a:avLst/>
          </a:prstGeom>
        </p:spPr>
        <p:txBody>
          <a:bodyPr vert="horz" lIns="432054" tIns="216027" rIns="432054" bIns="216027" rtlCol="0" anchor="ctr"/>
          <a:lstStyle>
            <a:lvl1pPr algn="ctr">
              <a:defRPr sz="5705">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23245658" y="40040595"/>
            <a:ext cx="7568353" cy="2300034"/>
          </a:xfrm>
          <a:prstGeom prst="rect">
            <a:avLst/>
          </a:prstGeom>
        </p:spPr>
        <p:txBody>
          <a:bodyPr vert="horz" lIns="432054" tIns="216027" rIns="432054" bIns="216027" rtlCol="0" anchor="ctr"/>
          <a:lstStyle>
            <a:lvl1pPr algn="r">
              <a:defRPr sz="5705">
                <a:solidFill>
                  <a:schemeClr val="tx1">
                    <a:tint val="75000"/>
                  </a:schemeClr>
                </a:solidFill>
              </a:defRPr>
            </a:lvl1pPr>
          </a:lstStyle>
          <a:p>
            <a:fld id="{0F41DE5B-6C3D-4547-AB57-E38925835BE8}" type="slidenum">
              <a:rPr lang="pt-BR" smtClean="0"/>
              <a:pPr/>
              <a:t>‹nº›</a:t>
            </a:fld>
            <a:endParaRPr lang="pt-B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324860" rtl="0" eaLnBrk="1" latinLnBrk="0" hangingPunct="1">
        <a:spcBef>
          <a:spcPct val="0"/>
        </a:spcBef>
        <a:buNone/>
        <a:defRPr sz="20821" kern="1200">
          <a:solidFill>
            <a:schemeClr val="tx1"/>
          </a:solidFill>
          <a:latin typeface="+mj-lt"/>
          <a:ea typeface="+mj-ea"/>
          <a:cs typeface="+mj-cs"/>
        </a:defRPr>
      </a:lvl1pPr>
    </p:titleStyle>
    <p:bodyStyle>
      <a:lvl1pPr marL="1621823" indent="-1621823" algn="l" defTabSz="4324860" rtl="0" eaLnBrk="1" latinLnBrk="0" hangingPunct="1">
        <a:spcBef>
          <a:spcPct val="20000"/>
        </a:spcBef>
        <a:buFont typeface="Arial" pitchFamily="34" charset="0"/>
        <a:buChar char="•"/>
        <a:defRPr sz="15115" kern="1200">
          <a:solidFill>
            <a:schemeClr val="tx1"/>
          </a:solidFill>
          <a:latin typeface="+mn-lt"/>
          <a:ea typeface="+mn-ea"/>
          <a:cs typeface="+mn-cs"/>
        </a:defRPr>
      </a:lvl1pPr>
      <a:lvl2pPr marL="3513949" indent="-1351519" algn="l" defTabSz="4324860" rtl="0" eaLnBrk="1" latinLnBrk="0" hangingPunct="1">
        <a:spcBef>
          <a:spcPct val="20000"/>
        </a:spcBef>
        <a:buFont typeface="Arial" pitchFamily="34" charset="0"/>
        <a:buChar char="–"/>
        <a:defRPr sz="13214" kern="1200">
          <a:solidFill>
            <a:schemeClr val="tx1"/>
          </a:solidFill>
          <a:latin typeface="+mn-lt"/>
          <a:ea typeface="+mn-ea"/>
          <a:cs typeface="+mn-cs"/>
        </a:defRPr>
      </a:lvl2pPr>
      <a:lvl3pPr marL="5406075" indent="-1081215" algn="l" defTabSz="4324860" rtl="0" eaLnBrk="1" latinLnBrk="0" hangingPunct="1">
        <a:spcBef>
          <a:spcPct val="20000"/>
        </a:spcBef>
        <a:buFont typeface="Arial" pitchFamily="34" charset="0"/>
        <a:buChar char="•"/>
        <a:defRPr sz="11311" kern="1200">
          <a:solidFill>
            <a:schemeClr val="tx1"/>
          </a:solidFill>
          <a:latin typeface="+mn-lt"/>
          <a:ea typeface="+mn-ea"/>
          <a:cs typeface="+mn-cs"/>
        </a:defRPr>
      </a:lvl3pPr>
      <a:lvl4pPr marL="7568505" indent="-1081215" algn="l" defTabSz="4324860" rtl="0" eaLnBrk="1" latinLnBrk="0" hangingPunct="1">
        <a:spcBef>
          <a:spcPct val="20000"/>
        </a:spcBef>
        <a:buFont typeface="Arial" pitchFamily="34" charset="0"/>
        <a:buChar char="–"/>
        <a:defRPr sz="9509" kern="1200">
          <a:solidFill>
            <a:schemeClr val="tx1"/>
          </a:solidFill>
          <a:latin typeface="+mn-lt"/>
          <a:ea typeface="+mn-ea"/>
          <a:cs typeface="+mn-cs"/>
        </a:defRPr>
      </a:lvl4pPr>
      <a:lvl5pPr marL="9730935" indent="-1081215" algn="l" defTabSz="4324860" rtl="0" eaLnBrk="1" latinLnBrk="0" hangingPunct="1">
        <a:spcBef>
          <a:spcPct val="20000"/>
        </a:spcBef>
        <a:buFont typeface="Arial" pitchFamily="34" charset="0"/>
        <a:buChar char="»"/>
        <a:defRPr sz="9509" kern="1200">
          <a:solidFill>
            <a:schemeClr val="tx1"/>
          </a:solidFill>
          <a:latin typeface="+mn-lt"/>
          <a:ea typeface="+mn-ea"/>
          <a:cs typeface="+mn-cs"/>
        </a:defRPr>
      </a:lvl5pPr>
      <a:lvl6pPr marL="11893365" indent="-1081215" algn="l" defTabSz="4324860" rtl="0" eaLnBrk="1" latinLnBrk="0" hangingPunct="1">
        <a:spcBef>
          <a:spcPct val="20000"/>
        </a:spcBef>
        <a:buFont typeface="Arial" pitchFamily="34" charset="0"/>
        <a:buChar char="•"/>
        <a:defRPr sz="9509" kern="1200">
          <a:solidFill>
            <a:schemeClr val="tx1"/>
          </a:solidFill>
          <a:latin typeface="+mn-lt"/>
          <a:ea typeface="+mn-ea"/>
          <a:cs typeface="+mn-cs"/>
        </a:defRPr>
      </a:lvl6pPr>
      <a:lvl7pPr marL="14055795" indent="-1081215" algn="l" defTabSz="4324860" rtl="0" eaLnBrk="1" latinLnBrk="0" hangingPunct="1">
        <a:spcBef>
          <a:spcPct val="20000"/>
        </a:spcBef>
        <a:buFont typeface="Arial" pitchFamily="34" charset="0"/>
        <a:buChar char="•"/>
        <a:defRPr sz="9509" kern="1200">
          <a:solidFill>
            <a:schemeClr val="tx1"/>
          </a:solidFill>
          <a:latin typeface="+mn-lt"/>
          <a:ea typeface="+mn-ea"/>
          <a:cs typeface="+mn-cs"/>
        </a:defRPr>
      </a:lvl7pPr>
      <a:lvl8pPr marL="16218225" indent="-1081215" algn="l" defTabSz="4324860" rtl="0" eaLnBrk="1" latinLnBrk="0" hangingPunct="1">
        <a:spcBef>
          <a:spcPct val="20000"/>
        </a:spcBef>
        <a:buFont typeface="Arial" pitchFamily="34" charset="0"/>
        <a:buChar char="•"/>
        <a:defRPr sz="9509" kern="1200">
          <a:solidFill>
            <a:schemeClr val="tx1"/>
          </a:solidFill>
          <a:latin typeface="+mn-lt"/>
          <a:ea typeface="+mn-ea"/>
          <a:cs typeface="+mn-cs"/>
        </a:defRPr>
      </a:lvl8pPr>
      <a:lvl9pPr marL="18380656" indent="-1081215" algn="l" defTabSz="4324860" rtl="0" eaLnBrk="1" latinLnBrk="0" hangingPunct="1">
        <a:spcBef>
          <a:spcPct val="20000"/>
        </a:spcBef>
        <a:buFont typeface="Arial" pitchFamily="34" charset="0"/>
        <a:buChar char="•"/>
        <a:defRPr sz="9509" kern="1200">
          <a:solidFill>
            <a:schemeClr val="tx1"/>
          </a:solidFill>
          <a:latin typeface="+mn-lt"/>
          <a:ea typeface="+mn-ea"/>
          <a:cs typeface="+mn-cs"/>
        </a:defRPr>
      </a:lvl9pPr>
    </p:bodyStyle>
    <p:otherStyle>
      <a:defPPr>
        <a:defRPr lang="pt-BR"/>
      </a:defPPr>
      <a:lvl1pPr marL="0" algn="l" defTabSz="4324860" rtl="0" eaLnBrk="1" latinLnBrk="0" hangingPunct="1">
        <a:defRPr sz="8508" kern="1200">
          <a:solidFill>
            <a:schemeClr val="tx1"/>
          </a:solidFill>
          <a:latin typeface="+mn-lt"/>
          <a:ea typeface="+mn-ea"/>
          <a:cs typeface="+mn-cs"/>
        </a:defRPr>
      </a:lvl1pPr>
      <a:lvl2pPr marL="2162430" algn="l" defTabSz="4324860" rtl="0" eaLnBrk="1" latinLnBrk="0" hangingPunct="1">
        <a:defRPr sz="8508" kern="1200">
          <a:solidFill>
            <a:schemeClr val="tx1"/>
          </a:solidFill>
          <a:latin typeface="+mn-lt"/>
          <a:ea typeface="+mn-ea"/>
          <a:cs typeface="+mn-cs"/>
        </a:defRPr>
      </a:lvl2pPr>
      <a:lvl3pPr marL="4324860" algn="l" defTabSz="4324860" rtl="0" eaLnBrk="1" latinLnBrk="0" hangingPunct="1">
        <a:defRPr sz="8508" kern="1200">
          <a:solidFill>
            <a:schemeClr val="tx1"/>
          </a:solidFill>
          <a:latin typeface="+mn-lt"/>
          <a:ea typeface="+mn-ea"/>
          <a:cs typeface="+mn-cs"/>
        </a:defRPr>
      </a:lvl3pPr>
      <a:lvl4pPr marL="6487290" algn="l" defTabSz="4324860" rtl="0" eaLnBrk="1" latinLnBrk="0" hangingPunct="1">
        <a:defRPr sz="8508" kern="1200">
          <a:solidFill>
            <a:schemeClr val="tx1"/>
          </a:solidFill>
          <a:latin typeface="+mn-lt"/>
          <a:ea typeface="+mn-ea"/>
          <a:cs typeface="+mn-cs"/>
        </a:defRPr>
      </a:lvl4pPr>
      <a:lvl5pPr marL="8649720" algn="l" defTabSz="4324860" rtl="0" eaLnBrk="1" latinLnBrk="0" hangingPunct="1">
        <a:defRPr sz="8508" kern="1200">
          <a:solidFill>
            <a:schemeClr val="tx1"/>
          </a:solidFill>
          <a:latin typeface="+mn-lt"/>
          <a:ea typeface="+mn-ea"/>
          <a:cs typeface="+mn-cs"/>
        </a:defRPr>
      </a:lvl5pPr>
      <a:lvl6pPr marL="10812150" algn="l" defTabSz="4324860" rtl="0" eaLnBrk="1" latinLnBrk="0" hangingPunct="1">
        <a:defRPr sz="8508" kern="1200">
          <a:solidFill>
            <a:schemeClr val="tx1"/>
          </a:solidFill>
          <a:latin typeface="+mn-lt"/>
          <a:ea typeface="+mn-ea"/>
          <a:cs typeface="+mn-cs"/>
        </a:defRPr>
      </a:lvl6pPr>
      <a:lvl7pPr marL="12974580" algn="l" defTabSz="4324860" rtl="0" eaLnBrk="1" latinLnBrk="0" hangingPunct="1">
        <a:defRPr sz="8508" kern="1200">
          <a:solidFill>
            <a:schemeClr val="tx1"/>
          </a:solidFill>
          <a:latin typeface="+mn-lt"/>
          <a:ea typeface="+mn-ea"/>
          <a:cs typeface="+mn-cs"/>
        </a:defRPr>
      </a:lvl7pPr>
      <a:lvl8pPr marL="15137010" algn="l" defTabSz="4324860" rtl="0" eaLnBrk="1" latinLnBrk="0" hangingPunct="1">
        <a:defRPr sz="8508" kern="1200">
          <a:solidFill>
            <a:schemeClr val="tx1"/>
          </a:solidFill>
          <a:latin typeface="+mn-lt"/>
          <a:ea typeface="+mn-ea"/>
          <a:cs typeface="+mn-cs"/>
        </a:defRPr>
      </a:lvl8pPr>
      <a:lvl9pPr marL="17299440" algn="l" defTabSz="4324860" rtl="0" eaLnBrk="1" latinLnBrk="0" hangingPunct="1">
        <a:defRPr sz="850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2" y="544641"/>
            <a:ext cx="873710" cy="1746804"/>
          </a:xfrm>
          <a:prstGeom prst="rect">
            <a:avLst/>
          </a:prstGeom>
          <a:noFill/>
          <a:ln w="9525">
            <a:noFill/>
            <a:miter lim="800000"/>
            <a:headEnd/>
            <a:tailEnd/>
          </a:ln>
          <a:effectLst/>
        </p:spPr>
        <p:txBody>
          <a:bodyPr vert="horz" wrap="none" lIns="432478" tIns="216238" rIns="432478" bIns="216238" numCol="1" anchor="ctr" anchorCtr="0" compatLnSpc="1">
            <a:prstTxWarp prst="textNoShape">
              <a:avLst/>
            </a:prstTxWarp>
            <a:spAutoFit/>
          </a:bodyPr>
          <a:lstStyle/>
          <a:p>
            <a:endParaRPr lang="pt-BR" sz="8506"/>
          </a:p>
        </p:txBody>
      </p:sp>
      <p:sp>
        <p:nvSpPr>
          <p:cNvPr id="7" name="Text Box 54"/>
          <p:cNvSpPr txBox="1">
            <a:spLocks noChangeArrowheads="1"/>
          </p:cNvSpPr>
          <p:nvPr/>
        </p:nvSpPr>
        <p:spPr bwMode="auto">
          <a:xfrm>
            <a:off x="17061425" y="22527590"/>
            <a:ext cx="14500664" cy="3947096"/>
          </a:xfrm>
          <a:prstGeom prst="rect">
            <a:avLst/>
          </a:prstGeom>
          <a:noFill/>
          <a:ln w="9525">
            <a:noFill/>
            <a:miter lim="800000"/>
            <a:headEnd/>
            <a:tailEnd/>
          </a:ln>
        </p:spPr>
        <p:txBody>
          <a:bodyPr wrap="square" lIns="91503" tIns="45752" rIns="91503" bIns="45752">
            <a:spAutoFit/>
          </a:bodyPr>
          <a:lstStyle/>
          <a:p>
            <a:pPr defTabSz="4117326"/>
            <a:r>
              <a:rPr lang="pt-BR" sz="3604" b="1" dirty="0">
                <a:latin typeface="Verdana" pitchFamily="34" charset="0"/>
              </a:rPr>
              <a:t>RESULTADOS</a:t>
            </a:r>
          </a:p>
          <a:p>
            <a:pPr defTabSz="4117326"/>
            <a:endParaRPr lang="pt-BR" sz="3604" b="1" dirty="0">
              <a:latin typeface="Verdana" pitchFamily="34" charset="0"/>
            </a:endParaRPr>
          </a:p>
          <a:p>
            <a:pPr indent="221201" algn="just">
              <a:lnSpc>
                <a:spcPct val="107000"/>
              </a:lnSpc>
              <a:spcAft>
                <a:spcPts val="801"/>
              </a:spcAft>
            </a:pPr>
            <a:r>
              <a:rPr lang="pt-BR" sz="2803" dirty="0">
                <a:solidFill>
                  <a:srgbClr val="000000"/>
                </a:solidFill>
                <a:latin typeface="Arial" panose="020B0604020202020204" pitchFamily="34" charset="0"/>
                <a:ea typeface="Arial" panose="020B0604020202020204" pitchFamily="34" charset="0"/>
              </a:rPr>
              <a:t>Com a confecção deste tapete, ele poderá ser usado em estabelecimentos comerciais que passam várias pessoas no cotidiano. Assim, proporcionará o carregamento dessas pilhas capazes de alimentar controles de ar-condicionado, de televisores, rádios portáteis e outros equipamentos de baixo consumo de energia, contribuindo na geração de energia sustentável e renovável. Com o auxílio de um multímetro, obteve-se leituras de correntes elétricas e de tensões que ultrapassaram  0,5 A e 15 V.</a:t>
            </a:r>
            <a:endParaRPr lang="pt-BR" sz="2803" dirty="0">
              <a:latin typeface="Calibri" panose="020F0502020204030204" pitchFamily="34" charset="0"/>
              <a:ea typeface="Calibri" panose="020F0502020204030204" pitchFamily="34" charset="0"/>
            </a:endParaRPr>
          </a:p>
        </p:txBody>
      </p:sp>
      <p:sp>
        <p:nvSpPr>
          <p:cNvPr id="8" name="Text Box 58"/>
          <p:cNvSpPr txBox="1">
            <a:spLocks noChangeArrowheads="1"/>
          </p:cNvSpPr>
          <p:nvPr/>
        </p:nvSpPr>
        <p:spPr bwMode="auto">
          <a:xfrm>
            <a:off x="17490159" y="38829142"/>
            <a:ext cx="14071930" cy="3988173"/>
          </a:xfrm>
          <a:prstGeom prst="rect">
            <a:avLst/>
          </a:prstGeom>
          <a:noFill/>
          <a:ln w="9525">
            <a:noFill/>
            <a:miter lim="800000"/>
            <a:headEnd/>
            <a:tailEnd/>
          </a:ln>
        </p:spPr>
        <p:txBody>
          <a:bodyPr wrap="square" lIns="91503" tIns="45752" rIns="91503" bIns="45752">
            <a:spAutoFit/>
          </a:bodyPr>
          <a:lstStyle/>
          <a:p>
            <a:pPr defTabSz="4117326"/>
            <a:r>
              <a:rPr lang="pt-BR" sz="3604" b="1" dirty="0">
                <a:latin typeface="Verdana" pitchFamily="34" charset="0"/>
              </a:rPr>
              <a:t>CONCLUSÕES</a:t>
            </a:r>
            <a:endParaRPr lang="pt-BR" sz="3204" b="1" dirty="0">
              <a:latin typeface="Verdana" pitchFamily="34" charset="0"/>
            </a:endParaRPr>
          </a:p>
          <a:p>
            <a:pPr defTabSz="4117326"/>
            <a:endParaRPr lang="pt-BR" sz="3204" dirty="0"/>
          </a:p>
          <a:p>
            <a:pPr indent="269509" algn="just">
              <a:lnSpc>
                <a:spcPct val="107000"/>
              </a:lnSpc>
              <a:spcAft>
                <a:spcPts val="801"/>
              </a:spcAft>
            </a:pPr>
            <a:r>
              <a:rPr lang="pt-BR" sz="2803" dirty="0">
                <a:solidFill>
                  <a:srgbClr val="000000"/>
                </a:solidFill>
                <a:latin typeface="Arial" panose="020B0604020202020204" pitchFamily="34" charset="0"/>
                <a:ea typeface="Arial" panose="020B0604020202020204" pitchFamily="34" charset="0"/>
              </a:rPr>
              <a:t>Este projeto acabará por contribuir na formação de cidadãos mais conscientes e prontos para lidar com o meio ambiente, suas peculiaridades e tudo que ele oferece para o crescimento humano e social.</a:t>
            </a:r>
            <a:endParaRPr lang="pt-BR" sz="2803" dirty="0">
              <a:latin typeface="Calibri" panose="020F0502020204030204" pitchFamily="34" charset="0"/>
              <a:ea typeface="Calibri" panose="020F0502020204030204" pitchFamily="34" charset="0"/>
            </a:endParaRPr>
          </a:p>
          <a:p>
            <a:pPr indent="221201" algn="just">
              <a:lnSpc>
                <a:spcPct val="107000"/>
              </a:lnSpc>
              <a:spcAft>
                <a:spcPts val="801"/>
              </a:spcAft>
            </a:pPr>
            <a:r>
              <a:rPr lang="pt-BR" sz="2803" dirty="0">
                <a:solidFill>
                  <a:srgbClr val="000000"/>
                </a:solidFill>
                <a:latin typeface="Arial" panose="020B0604020202020204" pitchFamily="34" charset="0"/>
                <a:ea typeface="Arial" panose="020B0604020202020204" pitchFamily="34" charset="0"/>
              </a:rPr>
              <a:t>A produção de energia através da compressão das pastilhas piezoelétricas, o armazenamento e a utilidade no cotidiano que este tapete piezoelétrico oferecerá à comunidade, causando um impacto positivo para a sociedade.</a:t>
            </a:r>
            <a:endParaRPr lang="pt-BR" sz="3604" b="1" dirty="0">
              <a:solidFill>
                <a:srgbClr val="FF0000"/>
              </a:solidFill>
            </a:endParaRPr>
          </a:p>
        </p:txBody>
      </p:sp>
      <p:sp>
        <p:nvSpPr>
          <p:cNvPr id="11" name="Text Box 81"/>
          <p:cNvSpPr txBox="1">
            <a:spLocks noChangeArrowheads="1"/>
          </p:cNvSpPr>
          <p:nvPr/>
        </p:nvSpPr>
        <p:spPr bwMode="auto">
          <a:xfrm>
            <a:off x="873712" y="38829142"/>
            <a:ext cx="14848182" cy="4010906"/>
          </a:xfrm>
          <a:prstGeom prst="rect">
            <a:avLst/>
          </a:prstGeom>
          <a:noFill/>
          <a:ln w="9525">
            <a:noFill/>
            <a:miter lim="800000"/>
            <a:headEnd/>
            <a:tailEnd/>
          </a:ln>
        </p:spPr>
        <p:txBody>
          <a:bodyPr wrap="square" lIns="91503" tIns="45752" rIns="91503" bIns="45752">
            <a:spAutoFit/>
          </a:bodyPr>
          <a:lstStyle/>
          <a:p>
            <a:pPr defTabSz="4117326"/>
            <a:r>
              <a:rPr lang="pt-BR" sz="3604" b="1" dirty="0">
                <a:latin typeface="Verdana" pitchFamily="34" charset="0"/>
              </a:rPr>
              <a:t>REFERÊNCIAS</a:t>
            </a:r>
          </a:p>
          <a:p>
            <a:pPr defTabSz="4117326"/>
            <a:endParaRPr lang="pt-BR" sz="3604" b="1" dirty="0">
              <a:latin typeface="Verdana" pitchFamily="34" charset="0"/>
            </a:endParaRPr>
          </a:p>
          <a:p>
            <a:pPr marL="457657" indent="-457657" algn="just">
              <a:spcAft>
                <a:spcPts val="600"/>
              </a:spcAft>
              <a:buFont typeface="Arial" panose="020B0604020202020204" pitchFamily="34" charset="0"/>
              <a:buChar char="•"/>
            </a:pPr>
            <a:r>
              <a:rPr lang="pt-BR" sz="2803" dirty="0" err="1">
                <a:solidFill>
                  <a:srgbClr val="000000"/>
                </a:solidFill>
                <a:latin typeface="Arial" panose="020B0604020202020204" pitchFamily="34" charset="0"/>
                <a:ea typeface="Arial" panose="020B0604020202020204" pitchFamily="34" charset="0"/>
              </a:rPr>
              <a:t>Freitas,R</a:t>
            </a:r>
            <a:r>
              <a:rPr lang="pt-BR" sz="2803" dirty="0">
                <a:solidFill>
                  <a:srgbClr val="000000"/>
                </a:solidFill>
                <a:latin typeface="Arial" panose="020B0604020202020204" pitchFamily="34" charset="0"/>
                <a:ea typeface="Arial" panose="020B0604020202020204" pitchFamily="34" charset="0"/>
              </a:rPr>
              <a:t>. L.B.  Fabricação, Caracterização   e   Aplicações   do   Compósito PZT/PVDF.  124 f. Tese (doutorado)- Área de Conhecimento; Automação, Universidade Estadual Paulista, 2012.</a:t>
            </a:r>
            <a:endParaRPr lang="pt-BR" sz="2803" dirty="0">
              <a:latin typeface="Calibri" panose="020F0502020204030204" pitchFamily="34" charset="0"/>
              <a:ea typeface="Calibri" panose="020F0502020204030204" pitchFamily="34" charset="0"/>
            </a:endParaRPr>
          </a:p>
          <a:p>
            <a:pPr marL="457657" indent="-457657" algn="just">
              <a:lnSpc>
                <a:spcPct val="107000"/>
              </a:lnSpc>
              <a:spcAft>
                <a:spcPts val="600"/>
              </a:spcAft>
              <a:buFont typeface="Arial" panose="020B0604020202020204" pitchFamily="34" charset="0"/>
              <a:buChar char="•"/>
            </a:pPr>
            <a:r>
              <a:rPr lang="pt-BR" sz="2803" dirty="0">
                <a:solidFill>
                  <a:srgbClr val="000000"/>
                </a:solidFill>
                <a:latin typeface="Arial" panose="020B0604020202020204" pitchFamily="34" charset="0"/>
                <a:ea typeface="Arial" panose="020B0604020202020204" pitchFamily="34" charset="0"/>
              </a:rPr>
              <a:t>Edinaldo, J.; Jeferson D.; Lucas B.; Vinicius M., Trabalho de conclusão do curso técnico de eletrotécnica – </a:t>
            </a:r>
            <a:r>
              <a:rPr lang="pt-BR" sz="2803" dirty="0" err="1">
                <a:solidFill>
                  <a:srgbClr val="000000"/>
                </a:solidFill>
                <a:latin typeface="Arial" panose="020B0604020202020204" pitchFamily="34" charset="0"/>
                <a:ea typeface="Arial" panose="020B0604020202020204" pitchFamily="34" charset="0"/>
              </a:rPr>
              <a:t>Cuissance</a:t>
            </a:r>
            <a:r>
              <a:rPr lang="pt-BR" sz="2803" dirty="0">
                <a:solidFill>
                  <a:srgbClr val="000000"/>
                </a:solidFill>
                <a:latin typeface="Arial" panose="020B0604020202020204" pitchFamily="34" charset="0"/>
                <a:ea typeface="Arial" panose="020B0604020202020204" pitchFamily="34" charset="0"/>
              </a:rPr>
              <a:t>, Centro Paula Souza; São Caetano do Sul-SP, 2012.</a:t>
            </a:r>
            <a:endParaRPr lang="pt-BR" sz="2803" dirty="0">
              <a:latin typeface="Calibri" panose="020F0502020204030204" pitchFamily="34" charset="0"/>
              <a:ea typeface="Calibri" panose="020F0502020204030204" pitchFamily="34" charset="0"/>
            </a:endParaRPr>
          </a:p>
          <a:p>
            <a:pPr marL="457657" indent="-457657" algn="just">
              <a:lnSpc>
                <a:spcPct val="107000"/>
              </a:lnSpc>
              <a:spcAft>
                <a:spcPts val="801"/>
              </a:spcAft>
              <a:buFont typeface="Arial" panose="020B0604020202020204" pitchFamily="34" charset="0"/>
              <a:buChar char="•"/>
            </a:pPr>
            <a:r>
              <a:rPr lang="pt-BR" sz="2803" dirty="0">
                <a:solidFill>
                  <a:srgbClr val="000000"/>
                </a:solidFill>
                <a:latin typeface="Arial" panose="020B0604020202020204" pitchFamily="34" charset="0"/>
                <a:ea typeface="Arial" panose="020B0604020202020204" pitchFamily="34" charset="0"/>
              </a:rPr>
              <a:t>Nicolas S.; Matheus S.; Tapete PZT, VII ENALIC, 2018.</a:t>
            </a:r>
            <a:endParaRPr lang="pt-BR" sz="2803" dirty="0">
              <a:latin typeface="Calibri" panose="020F0502020204030204" pitchFamily="34" charset="0"/>
              <a:ea typeface="Calibri" panose="020F0502020204030204" pitchFamily="34" charset="0"/>
            </a:endParaRPr>
          </a:p>
        </p:txBody>
      </p:sp>
      <p:sp>
        <p:nvSpPr>
          <p:cNvPr id="12" name="Text Box 13"/>
          <p:cNvSpPr txBox="1">
            <a:spLocks noChangeArrowheads="1"/>
          </p:cNvSpPr>
          <p:nvPr/>
        </p:nvSpPr>
        <p:spPr bwMode="auto">
          <a:xfrm>
            <a:off x="1049024" y="9948784"/>
            <a:ext cx="14338038" cy="4747390"/>
          </a:xfrm>
          <a:prstGeom prst="rect">
            <a:avLst/>
          </a:prstGeom>
          <a:noFill/>
          <a:ln w="9525">
            <a:noFill/>
            <a:miter lim="800000"/>
            <a:headEnd/>
            <a:tailEnd/>
          </a:ln>
        </p:spPr>
        <p:txBody>
          <a:bodyPr wrap="square" lIns="91503" tIns="45752" rIns="91503" bIns="45752">
            <a:spAutoFit/>
          </a:bodyPr>
          <a:lstStyle/>
          <a:p>
            <a:pPr defTabSz="4117326"/>
            <a:r>
              <a:rPr lang="pt-BR" sz="3604" b="1" dirty="0">
                <a:latin typeface="Verdana" pitchFamily="34" charset="0"/>
              </a:rPr>
              <a:t>INTRODUÇÃO</a:t>
            </a:r>
          </a:p>
          <a:p>
            <a:pPr defTabSz="4117326"/>
            <a:endParaRPr lang="pt-BR" sz="2803" b="1" dirty="0">
              <a:latin typeface="Verdana" pitchFamily="34" charset="0"/>
            </a:endParaRPr>
          </a:p>
          <a:p>
            <a:pPr indent="269509" algn="just">
              <a:lnSpc>
                <a:spcPct val="107000"/>
              </a:lnSpc>
              <a:spcAft>
                <a:spcPts val="801"/>
              </a:spcAft>
            </a:pPr>
            <a:r>
              <a:rPr lang="pt-BR" sz="2803" dirty="0">
                <a:solidFill>
                  <a:srgbClr val="000000"/>
                </a:solidFill>
                <a:latin typeface="Arial" panose="020B0604020202020204" pitchFamily="34" charset="0"/>
                <a:ea typeface="Arial" panose="020B0604020202020204" pitchFamily="34" charset="0"/>
              </a:rPr>
              <a:t>As energias renováveis que utilizamos atualmente, ainda trazem impactos ambientais negativos, fazendo com que se busque formas mais eficazes de produzir energia. A partir disso, cientistas vêm estudando um tipo de produção de energia que traz menos impacto ambiental do que as apresentadas até hoje. Esse meio de produção energética se dá pelo efeito piezoelétrico, que é a capacidade de alguns cristais gerarem tensão elétrica por resposta a uma pressão mecânica. Em 1880 Pierre e Jacques Curie, demonstraram que se gerava um potencial elétrico quando se comprimiam cristais, fenômeno que ganhou o nome de piezoeletricidade. </a:t>
            </a:r>
            <a:endParaRPr lang="pt-BR" sz="2803" dirty="0">
              <a:latin typeface="Calibri" panose="020F0502020204030204" pitchFamily="34" charset="0"/>
              <a:ea typeface="Calibri" panose="020F0502020204030204" pitchFamily="34" charset="0"/>
            </a:endParaRPr>
          </a:p>
        </p:txBody>
      </p:sp>
      <p:sp>
        <p:nvSpPr>
          <p:cNvPr id="30" name="Text Box 11"/>
          <p:cNvSpPr txBox="1">
            <a:spLocks noChangeArrowheads="1"/>
          </p:cNvSpPr>
          <p:nvPr/>
        </p:nvSpPr>
        <p:spPr bwMode="auto">
          <a:xfrm>
            <a:off x="1090462" y="5441962"/>
            <a:ext cx="30200915" cy="1939057"/>
          </a:xfrm>
          <a:prstGeom prst="rect">
            <a:avLst/>
          </a:prstGeom>
          <a:noFill/>
          <a:ln w="9525">
            <a:noFill/>
            <a:miter lim="800000"/>
            <a:headEnd/>
            <a:tailEnd/>
          </a:ln>
        </p:spPr>
        <p:txBody>
          <a:bodyPr wrap="square" lIns="91503" tIns="45752" rIns="91503" bIns="45752">
            <a:spAutoFit/>
          </a:bodyPr>
          <a:lstStyle/>
          <a:p>
            <a:pPr algn="ctr" defTabSz="4117326"/>
            <a:r>
              <a:rPr lang="pt-BR" sz="12000" b="1" dirty="0">
                <a:solidFill>
                  <a:srgbClr val="002060"/>
                </a:solidFill>
                <a:effectLst>
                  <a:outerShdw blurRad="38100" dist="38100" dir="2700000" algn="tl">
                    <a:srgbClr val="000000">
                      <a:alpha val="43137"/>
                    </a:srgbClr>
                  </a:outerShdw>
                </a:effectLst>
                <a:latin typeface="Verdana" pitchFamily="34" charset="0"/>
              </a:rPr>
              <a:t>TAPETE PIEZOELÉTRICO</a:t>
            </a:r>
          </a:p>
        </p:txBody>
      </p:sp>
      <p:sp>
        <p:nvSpPr>
          <p:cNvPr id="31" name="Text Box 12"/>
          <p:cNvSpPr txBox="1">
            <a:spLocks noChangeArrowheads="1"/>
          </p:cNvSpPr>
          <p:nvPr/>
        </p:nvSpPr>
        <p:spPr bwMode="auto">
          <a:xfrm>
            <a:off x="3704607" y="7572264"/>
            <a:ext cx="24167417" cy="1940852"/>
          </a:xfrm>
          <a:prstGeom prst="rect">
            <a:avLst/>
          </a:prstGeom>
          <a:noFill/>
          <a:ln w="9525">
            <a:noFill/>
            <a:miter lim="800000"/>
            <a:headEnd/>
            <a:tailEnd/>
          </a:ln>
        </p:spPr>
        <p:txBody>
          <a:bodyPr wrap="square" lIns="91503" tIns="45752" rIns="91503" bIns="45752">
            <a:spAutoFit/>
          </a:bodyPr>
          <a:lstStyle/>
          <a:p>
            <a:pPr algn="just" defTabSz="4117326"/>
            <a:r>
              <a:rPr lang="pt-BR" sz="3003" dirty="0">
                <a:latin typeface="Verdana" panose="020B0604030504040204" pitchFamily="34" charset="0"/>
                <a:ea typeface="Verdana" panose="020B0604030504040204" pitchFamily="34" charset="0"/>
              </a:rPr>
              <a:t>João Pedro C.  Nascimento</a:t>
            </a:r>
            <a:r>
              <a:rPr lang="pt-BR" sz="3003" baseline="30000" dirty="0">
                <a:latin typeface="Verdana" panose="020B0604030504040204" pitchFamily="34" charset="0"/>
                <a:ea typeface="Verdana" panose="020B0604030504040204" pitchFamily="34" charset="0"/>
              </a:rPr>
              <a:t>1</a:t>
            </a:r>
            <a:r>
              <a:rPr lang="pt-BR" sz="3003" dirty="0">
                <a:latin typeface="Verdana" panose="020B0604030504040204" pitchFamily="34" charset="0"/>
                <a:ea typeface="Verdana" panose="020B0604030504040204" pitchFamily="34" charset="0"/>
              </a:rPr>
              <a:t>, Lucas G. da Silva</a:t>
            </a:r>
            <a:r>
              <a:rPr lang="pt-BR" sz="3003" baseline="30000" dirty="0">
                <a:latin typeface="Verdana" panose="020B0604030504040204" pitchFamily="34" charset="0"/>
                <a:ea typeface="Verdana" panose="020B0604030504040204" pitchFamily="34" charset="0"/>
              </a:rPr>
              <a:t>1</a:t>
            </a:r>
            <a:r>
              <a:rPr lang="pt-BR" sz="3003" dirty="0">
                <a:latin typeface="Verdana" panose="020B0604030504040204" pitchFamily="34" charset="0"/>
                <a:ea typeface="Verdana" panose="020B0604030504040204" pitchFamily="34" charset="0"/>
              </a:rPr>
              <a:t>, Octávio Q. de Carvalho Luppe</a:t>
            </a:r>
            <a:r>
              <a:rPr lang="pt-BR" sz="3003" baseline="30000" dirty="0">
                <a:latin typeface="Verdana" panose="020B0604030504040204" pitchFamily="34" charset="0"/>
                <a:ea typeface="Verdana" panose="020B0604030504040204" pitchFamily="34" charset="0"/>
              </a:rPr>
              <a:t>1</a:t>
            </a:r>
            <a:r>
              <a:rPr lang="pt-BR" sz="3003" dirty="0">
                <a:latin typeface="Verdana" panose="020B0604030504040204" pitchFamily="34" charset="0"/>
                <a:ea typeface="Verdana" panose="020B0604030504040204" pitchFamily="34" charset="0"/>
              </a:rPr>
              <a:t>, Sergio Paulo Marcondes</a:t>
            </a:r>
            <a:r>
              <a:rPr lang="pt-BR" sz="3003" baseline="30000" dirty="0">
                <a:latin typeface="Verdana" panose="020B0604030504040204" pitchFamily="34" charset="0"/>
                <a:ea typeface="Verdana" panose="020B0604030504040204" pitchFamily="34" charset="0"/>
              </a:rPr>
              <a:t>2 </a:t>
            </a:r>
            <a:r>
              <a:rPr lang="pt-BR" sz="3003" dirty="0">
                <a:latin typeface="Verdana" panose="020B0604030504040204" pitchFamily="34" charset="0"/>
                <a:ea typeface="Verdana" panose="020B0604030504040204" pitchFamily="34" charset="0"/>
              </a:rPr>
              <a:t>e Rogério Vargas</a:t>
            </a:r>
            <a:r>
              <a:rPr lang="pt-BR" sz="3003" baseline="30000" dirty="0">
                <a:latin typeface="Verdana" panose="020B0604030504040204" pitchFamily="34" charset="0"/>
                <a:ea typeface="Verdana" panose="020B0604030504040204" pitchFamily="34" charset="0"/>
              </a:rPr>
              <a:t>3</a:t>
            </a:r>
            <a:r>
              <a:rPr lang="pt-BR" sz="3003" dirty="0">
                <a:latin typeface="Verdana" panose="020B0604030504040204" pitchFamily="34" charset="0"/>
                <a:ea typeface="Verdana" panose="020B0604030504040204" pitchFamily="34" charset="0"/>
              </a:rPr>
              <a:t>       </a:t>
            </a:r>
          </a:p>
          <a:p>
            <a:pPr algn="ctr" defTabSz="4117326"/>
            <a:r>
              <a:rPr lang="pt-BR" sz="3003" dirty="0">
                <a:latin typeface="Verdana" panose="020B0604030504040204" pitchFamily="34" charset="0"/>
                <a:ea typeface="Verdana" panose="020B0604030504040204" pitchFamily="34" charset="0"/>
              </a:rPr>
              <a:t>1. Estudantes do 8ºAno da E. E. Conde do Pinhal, São Carlos-SP – Participantes do Projeto.                                                                                            </a:t>
            </a:r>
          </a:p>
          <a:p>
            <a:pPr algn="ctr" defTabSz="4117326"/>
            <a:r>
              <a:rPr lang="pt-BR" sz="3003" dirty="0">
                <a:latin typeface="Verdana" panose="020B0604030504040204" pitchFamily="34" charset="0"/>
                <a:ea typeface="Verdana" panose="020B0604030504040204" pitchFamily="34" charset="0"/>
              </a:rPr>
              <a:t>2. Prof. da E. E. Conde do Pinhal, São Carlos-SP – Orientador do Projeto; </a:t>
            </a:r>
          </a:p>
          <a:p>
            <a:pPr algn="ctr" defTabSz="4117326"/>
            <a:r>
              <a:rPr lang="pt-BR" sz="3003" dirty="0">
                <a:latin typeface="Verdana" panose="020B0604030504040204" pitchFamily="34" charset="0"/>
                <a:ea typeface="Verdana" panose="020B0604030504040204" pitchFamily="34" charset="0"/>
              </a:rPr>
              <a:t>3. Prof. da E. E. Conde do Pinhal, São Carlos-SP – Coorientador do Projeto.</a:t>
            </a:r>
          </a:p>
        </p:txBody>
      </p:sp>
      <p:sp>
        <p:nvSpPr>
          <p:cNvPr id="38" name="Text Box 25"/>
          <p:cNvSpPr txBox="1">
            <a:spLocks noChangeArrowheads="1"/>
          </p:cNvSpPr>
          <p:nvPr/>
        </p:nvSpPr>
        <p:spPr bwMode="auto">
          <a:xfrm>
            <a:off x="1053266" y="15507393"/>
            <a:ext cx="14415711" cy="3024145"/>
          </a:xfrm>
          <a:prstGeom prst="rect">
            <a:avLst/>
          </a:prstGeom>
          <a:noFill/>
          <a:ln w="9525">
            <a:noFill/>
            <a:miter lim="800000"/>
            <a:headEnd/>
            <a:tailEnd/>
          </a:ln>
        </p:spPr>
        <p:txBody>
          <a:bodyPr wrap="square" lIns="91503" tIns="45752" rIns="91503" bIns="45752">
            <a:spAutoFit/>
          </a:bodyPr>
          <a:lstStyle/>
          <a:p>
            <a:pPr defTabSz="4117326"/>
            <a:r>
              <a:rPr lang="pt-BR" sz="3604" b="1" dirty="0">
                <a:latin typeface="Verdana" pitchFamily="34" charset="0"/>
              </a:rPr>
              <a:t>METODOLOGIA</a:t>
            </a:r>
          </a:p>
          <a:p>
            <a:pPr defTabSz="4117326"/>
            <a:endParaRPr lang="pt-BR" sz="3604" b="1" dirty="0">
              <a:latin typeface="Verdana" pitchFamily="34" charset="0"/>
            </a:endParaRPr>
          </a:p>
          <a:p>
            <a:pPr indent="221201" algn="just">
              <a:lnSpc>
                <a:spcPct val="107000"/>
              </a:lnSpc>
              <a:spcAft>
                <a:spcPts val="801"/>
              </a:spcAft>
            </a:pPr>
            <a:r>
              <a:rPr lang="pt-BR" sz="2803" dirty="0">
                <a:solidFill>
                  <a:srgbClr val="000000"/>
                </a:solidFill>
                <a:latin typeface="Arial" panose="020B0604020202020204" pitchFamily="34" charset="0"/>
                <a:ea typeface="Arial" panose="020B0604020202020204" pitchFamily="34" charset="0"/>
              </a:rPr>
              <a:t>No projeto foi utilizado pastilhas elétricas, como demostrado na Figura 1. Trata-se de um tipo de sensor capaz de detectar toques e vibrações. Tal pastilha é formada geralmente por um disco de latão, pastilha de cerâmica e eletrodo de prata, como terminal positivo, e a borda como terminal negativo.</a:t>
            </a:r>
            <a:endParaRPr lang="pt-BR" sz="4004" b="1" dirty="0">
              <a:solidFill>
                <a:srgbClr val="FF0000"/>
              </a:solidFill>
            </a:endParaRPr>
          </a:p>
        </p:txBody>
      </p:sp>
      <p:sp>
        <p:nvSpPr>
          <p:cNvPr id="2" name="Rectangle 2">
            <a:extLst>
              <a:ext uri="{FF2B5EF4-FFF2-40B4-BE49-F238E27FC236}">
                <a16:creationId xmlns:a16="http://schemas.microsoft.com/office/drawing/2014/main" id="{71B749B9-CE16-405C-B92B-04D076DD6FCD}"/>
              </a:ext>
            </a:extLst>
          </p:cNvPr>
          <p:cNvSpPr>
            <a:spLocks noChangeArrowheads="1"/>
          </p:cNvSpPr>
          <p:nvPr/>
        </p:nvSpPr>
        <p:spPr bwMode="auto">
          <a:xfrm>
            <a:off x="1" y="-724200"/>
            <a:ext cx="184912" cy="1401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530" tIns="45765" rIns="91530" bIns="45765" numCol="1" anchor="ctr" anchorCtr="0" compatLnSpc="1">
            <a:prstTxWarp prst="textNoShape">
              <a:avLst/>
            </a:prstTxWarp>
            <a:spAutoFit/>
          </a:bodyPr>
          <a:lstStyle/>
          <a:p>
            <a:endParaRPr lang="pt-BR" sz="8506"/>
          </a:p>
        </p:txBody>
      </p:sp>
      <p:sp>
        <p:nvSpPr>
          <p:cNvPr id="5" name="CaixaDeTexto 4">
            <a:extLst>
              <a:ext uri="{FF2B5EF4-FFF2-40B4-BE49-F238E27FC236}">
                <a16:creationId xmlns:a16="http://schemas.microsoft.com/office/drawing/2014/main" id="{82F96E96-F6D0-4FFD-BECD-38B7DEF0D753}"/>
              </a:ext>
            </a:extLst>
          </p:cNvPr>
          <p:cNvSpPr txBox="1"/>
          <p:nvPr/>
        </p:nvSpPr>
        <p:spPr>
          <a:xfrm>
            <a:off x="16230855" y="21243036"/>
            <a:ext cx="10307234" cy="530664"/>
          </a:xfrm>
          <a:prstGeom prst="rect">
            <a:avLst/>
          </a:prstGeom>
          <a:noFill/>
        </p:spPr>
        <p:txBody>
          <a:bodyPr wrap="square" rtlCol="0">
            <a:spAutoFit/>
          </a:bodyPr>
          <a:lstStyle/>
          <a:p>
            <a:pPr marL="269509" indent="629914" algn="just">
              <a:lnSpc>
                <a:spcPct val="107000"/>
              </a:lnSpc>
              <a:spcAft>
                <a:spcPts val="801"/>
              </a:spcAft>
            </a:pPr>
            <a:r>
              <a:rPr lang="pt-BR" sz="2803" b="1" u="sng" dirty="0">
                <a:solidFill>
                  <a:srgbClr val="000000"/>
                </a:solidFill>
                <a:latin typeface="Arial" panose="020B0604020202020204" pitchFamily="34" charset="0"/>
                <a:ea typeface="Arial" panose="020B0604020202020204" pitchFamily="34" charset="0"/>
              </a:rPr>
              <a:t>Figura 3:</a:t>
            </a:r>
            <a:r>
              <a:rPr lang="pt-BR" sz="2803" b="1" dirty="0">
                <a:solidFill>
                  <a:srgbClr val="000000"/>
                </a:solidFill>
                <a:latin typeface="Arial" panose="020B0604020202020204" pitchFamily="34" charset="0"/>
                <a:ea typeface="Arial" panose="020B0604020202020204" pitchFamily="34" charset="0"/>
              </a:rPr>
              <a:t> </a:t>
            </a:r>
            <a:r>
              <a:rPr lang="pt-BR" sz="2803" dirty="0">
                <a:solidFill>
                  <a:srgbClr val="000000"/>
                </a:solidFill>
                <a:latin typeface="Arial" panose="020B0604020202020204" pitchFamily="34" charset="0"/>
                <a:ea typeface="Arial" panose="020B0604020202020204" pitchFamily="34" charset="0"/>
              </a:rPr>
              <a:t>Croqui do</a:t>
            </a:r>
            <a:r>
              <a:rPr lang="pt-BR" sz="2803" b="1" dirty="0">
                <a:solidFill>
                  <a:srgbClr val="000000"/>
                </a:solidFill>
                <a:latin typeface="Arial" panose="020B0604020202020204" pitchFamily="34" charset="0"/>
                <a:ea typeface="Arial" panose="020B0604020202020204" pitchFamily="34" charset="0"/>
              </a:rPr>
              <a:t> </a:t>
            </a:r>
            <a:r>
              <a:rPr lang="pt-BR" sz="2803" dirty="0">
                <a:solidFill>
                  <a:srgbClr val="000000"/>
                </a:solidFill>
                <a:latin typeface="Arial" panose="020B0604020202020204" pitchFamily="34" charset="0"/>
                <a:ea typeface="Arial" panose="020B0604020202020204" pitchFamily="34" charset="0"/>
              </a:rPr>
              <a:t>Tapete Piezoelétrico</a:t>
            </a:r>
            <a:endParaRPr lang="pt-BR" sz="2803" dirty="0">
              <a:latin typeface="Calibri" panose="020F0502020204030204" pitchFamily="34" charset="0"/>
              <a:ea typeface="Calibri" panose="020F0502020204030204" pitchFamily="34" charset="0"/>
            </a:endParaRPr>
          </a:p>
        </p:txBody>
      </p:sp>
      <p:pic>
        <p:nvPicPr>
          <p:cNvPr id="4" name="image1.png">
            <a:extLst>
              <a:ext uri="{FF2B5EF4-FFF2-40B4-BE49-F238E27FC236}">
                <a16:creationId xmlns:a16="http://schemas.microsoft.com/office/drawing/2014/main" id="{394B3557-46CA-ED19-407A-984E99D4916F}"/>
              </a:ext>
            </a:extLst>
          </p:cNvPr>
          <p:cNvPicPr/>
          <p:nvPr/>
        </p:nvPicPr>
        <p:blipFill>
          <a:blip r:embed="rId3"/>
          <a:srcRect/>
          <a:stretch>
            <a:fillRect/>
          </a:stretch>
        </p:blipFill>
        <p:spPr>
          <a:xfrm>
            <a:off x="1148648" y="18907996"/>
            <a:ext cx="11801307" cy="7309208"/>
          </a:xfrm>
          <a:prstGeom prst="rect">
            <a:avLst/>
          </a:prstGeom>
          <a:ln w="28575">
            <a:solidFill>
              <a:srgbClr val="002060"/>
            </a:solidFill>
            <a:prstDash val="solid"/>
          </a:ln>
        </p:spPr>
      </p:pic>
      <p:sp>
        <p:nvSpPr>
          <p:cNvPr id="9" name="CaixaDeTexto 8">
            <a:extLst>
              <a:ext uri="{FF2B5EF4-FFF2-40B4-BE49-F238E27FC236}">
                <a16:creationId xmlns:a16="http://schemas.microsoft.com/office/drawing/2014/main" id="{F1DFC95B-1909-EF10-9227-3F3B62D25059}"/>
              </a:ext>
            </a:extLst>
          </p:cNvPr>
          <p:cNvSpPr txBox="1"/>
          <p:nvPr/>
        </p:nvSpPr>
        <p:spPr>
          <a:xfrm>
            <a:off x="971352" y="28074686"/>
            <a:ext cx="14415710" cy="1915091"/>
          </a:xfrm>
          <a:prstGeom prst="rect">
            <a:avLst/>
          </a:prstGeom>
          <a:noFill/>
        </p:spPr>
        <p:txBody>
          <a:bodyPr wrap="square">
            <a:spAutoFit/>
          </a:bodyPr>
          <a:lstStyle/>
          <a:p>
            <a:pPr indent="221201" algn="just">
              <a:lnSpc>
                <a:spcPct val="107000"/>
              </a:lnSpc>
              <a:spcAft>
                <a:spcPts val="801"/>
              </a:spcAft>
            </a:pPr>
            <a:r>
              <a:rPr lang="pt-BR" sz="2803" dirty="0">
                <a:solidFill>
                  <a:srgbClr val="000000"/>
                </a:solidFill>
                <a:latin typeface="Arial" panose="020B0604020202020204" pitchFamily="34" charset="0"/>
                <a:ea typeface="Arial" panose="020B0604020202020204" pitchFamily="34" charset="0"/>
              </a:rPr>
              <a:t>As pastilhas foram distribuídas conforme a Figura 2 abaixo. Com o intuito de aumentar a tensão elas foram colocadas em série. O capacitor tem a função de armazenar a carga, já que teremos apenas impulsos elétricos com o impacto mecânico. E, assim, acoplaremos a carga (fita de LED) à saída do circuito</a:t>
            </a:r>
            <a:r>
              <a:rPr lang="pt-BR" sz="2803" b="1" dirty="0">
                <a:solidFill>
                  <a:srgbClr val="000000"/>
                </a:solidFill>
                <a:latin typeface="Arial" panose="020B0604020202020204" pitchFamily="34" charset="0"/>
                <a:ea typeface="Arial" panose="020B0604020202020204" pitchFamily="34" charset="0"/>
              </a:rPr>
              <a:t>.</a:t>
            </a:r>
            <a:endParaRPr lang="pt-BR" sz="2803" dirty="0">
              <a:latin typeface="Calibri" panose="020F0502020204030204" pitchFamily="34" charset="0"/>
              <a:ea typeface="Calibri" panose="020F0502020204030204" pitchFamily="34" charset="0"/>
            </a:endParaRPr>
          </a:p>
        </p:txBody>
      </p:sp>
      <p:pic>
        <p:nvPicPr>
          <p:cNvPr id="10" name="image3.png">
            <a:extLst>
              <a:ext uri="{FF2B5EF4-FFF2-40B4-BE49-F238E27FC236}">
                <a16:creationId xmlns:a16="http://schemas.microsoft.com/office/drawing/2014/main" id="{606DB1EC-7E57-B5A0-2122-FDA47D29032A}"/>
              </a:ext>
            </a:extLst>
          </p:cNvPr>
          <p:cNvPicPr/>
          <p:nvPr/>
        </p:nvPicPr>
        <p:blipFill>
          <a:blip r:embed="rId4"/>
          <a:srcRect/>
          <a:stretch>
            <a:fillRect/>
          </a:stretch>
        </p:blipFill>
        <p:spPr>
          <a:xfrm>
            <a:off x="1114612" y="30369894"/>
            <a:ext cx="12966583" cy="6634635"/>
          </a:xfrm>
          <a:prstGeom prst="rect">
            <a:avLst/>
          </a:prstGeom>
          <a:ln w="28575">
            <a:solidFill>
              <a:srgbClr val="002060"/>
            </a:solidFill>
            <a:prstDash val="solid"/>
          </a:ln>
        </p:spPr>
      </p:pic>
      <p:sp>
        <p:nvSpPr>
          <p:cNvPr id="13" name="CaixaDeTexto 12">
            <a:extLst>
              <a:ext uri="{FF2B5EF4-FFF2-40B4-BE49-F238E27FC236}">
                <a16:creationId xmlns:a16="http://schemas.microsoft.com/office/drawing/2014/main" id="{FC966B6E-6210-4111-D45E-26D121C5B778}"/>
              </a:ext>
            </a:extLst>
          </p:cNvPr>
          <p:cNvSpPr txBox="1"/>
          <p:nvPr/>
        </p:nvSpPr>
        <p:spPr>
          <a:xfrm>
            <a:off x="16998564" y="10862537"/>
            <a:ext cx="14415710" cy="2838041"/>
          </a:xfrm>
          <a:prstGeom prst="rect">
            <a:avLst/>
          </a:prstGeom>
          <a:noFill/>
        </p:spPr>
        <p:txBody>
          <a:bodyPr wrap="square" rtlCol="0">
            <a:spAutoFit/>
          </a:bodyPr>
          <a:lstStyle/>
          <a:p>
            <a:pPr indent="221201" algn="just">
              <a:lnSpc>
                <a:spcPct val="107000"/>
              </a:lnSpc>
              <a:spcAft>
                <a:spcPts val="801"/>
              </a:spcAft>
            </a:pPr>
            <a:r>
              <a:rPr lang="pt-BR" sz="2803" dirty="0">
                <a:solidFill>
                  <a:srgbClr val="000000"/>
                </a:solidFill>
                <a:latin typeface="Arial" panose="020B0604020202020204" pitchFamily="34" charset="0"/>
                <a:ea typeface="Arial" panose="020B0604020202020204" pitchFamily="34" charset="0"/>
              </a:rPr>
              <a:t>As pastilhas foram acomodadas em um molde do tapete em E.V.A. Com o molde finalizado as pastilhas foram posicionadas no madeirite de modo que o relevo do tapete de E.V.A ficará em contato com o centro das pastilhas piezoelétricas e assim, a gerar energia elétrica necessária para o acionamento das cargas (LEDs) as quais foram conectadas ao piso, isto é, após sofrerem o esforço mecânico sobre a superfície do tapete. De acordo com a figura 3.</a:t>
            </a:r>
            <a:endParaRPr lang="pt-BR" sz="2803" dirty="0">
              <a:latin typeface="Calibri" panose="020F0502020204030204" pitchFamily="34" charset="0"/>
              <a:ea typeface="Calibri" panose="020F0502020204030204" pitchFamily="34" charset="0"/>
            </a:endParaRPr>
          </a:p>
        </p:txBody>
      </p:sp>
      <p:pic>
        <p:nvPicPr>
          <p:cNvPr id="15" name="image2.png">
            <a:extLst>
              <a:ext uri="{FF2B5EF4-FFF2-40B4-BE49-F238E27FC236}">
                <a16:creationId xmlns:a16="http://schemas.microsoft.com/office/drawing/2014/main" id="{B9D718D3-D72C-A041-D2EE-31300FDC47E3}"/>
              </a:ext>
            </a:extLst>
          </p:cNvPr>
          <p:cNvPicPr/>
          <p:nvPr/>
        </p:nvPicPr>
        <p:blipFill>
          <a:blip r:embed="rId5"/>
          <a:srcRect/>
          <a:stretch>
            <a:fillRect/>
          </a:stretch>
        </p:blipFill>
        <p:spPr>
          <a:xfrm>
            <a:off x="17168854" y="14039030"/>
            <a:ext cx="12607510" cy="6938682"/>
          </a:xfrm>
          <a:prstGeom prst="rect">
            <a:avLst/>
          </a:prstGeom>
          <a:ln w="28575">
            <a:solidFill>
              <a:srgbClr val="002060"/>
            </a:solidFill>
          </a:ln>
        </p:spPr>
      </p:pic>
      <p:sp>
        <p:nvSpPr>
          <p:cNvPr id="16" name="CaixaDeTexto 15">
            <a:extLst>
              <a:ext uri="{FF2B5EF4-FFF2-40B4-BE49-F238E27FC236}">
                <a16:creationId xmlns:a16="http://schemas.microsoft.com/office/drawing/2014/main" id="{35AA0A3F-7B26-9B84-946A-26061EC7F9B6}"/>
              </a:ext>
            </a:extLst>
          </p:cNvPr>
          <p:cNvSpPr txBox="1"/>
          <p:nvPr/>
        </p:nvSpPr>
        <p:spPr>
          <a:xfrm>
            <a:off x="-285320" y="26424413"/>
            <a:ext cx="10739705" cy="530664"/>
          </a:xfrm>
          <a:prstGeom prst="rect">
            <a:avLst/>
          </a:prstGeom>
          <a:noFill/>
        </p:spPr>
        <p:txBody>
          <a:bodyPr wrap="square" rtlCol="0">
            <a:spAutoFit/>
          </a:bodyPr>
          <a:lstStyle/>
          <a:p>
            <a:pPr marL="901330" indent="450665" algn="just">
              <a:lnSpc>
                <a:spcPct val="107000"/>
              </a:lnSpc>
              <a:spcAft>
                <a:spcPts val="601"/>
              </a:spcAft>
            </a:pPr>
            <a:r>
              <a:rPr lang="pt-BR" sz="2803" b="1" u="sng" dirty="0">
                <a:solidFill>
                  <a:srgbClr val="000000"/>
                </a:solidFill>
                <a:latin typeface="Arial" panose="020B0604020202020204" pitchFamily="34" charset="0"/>
                <a:ea typeface="Arial" panose="020B0604020202020204" pitchFamily="34" charset="0"/>
              </a:rPr>
              <a:t>Figura 1:</a:t>
            </a:r>
            <a:r>
              <a:rPr lang="pt-BR" sz="2803" b="1" dirty="0">
                <a:solidFill>
                  <a:srgbClr val="000000"/>
                </a:solidFill>
                <a:latin typeface="Arial" panose="020B0604020202020204" pitchFamily="34" charset="0"/>
                <a:ea typeface="Arial" panose="020B0604020202020204" pitchFamily="34" charset="0"/>
              </a:rPr>
              <a:t> </a:t>
            </a:r>
            <a:r>
              <a:rPr lang="pt-BR" sz="2803" dirty="0">
                <a:solidFill>
                  <a:srgbClr val="000000"/>
                </a:solidFill>
                <a:latin typeface="Arial" panose="020B0604020202020204" pitchFamily="34" charset="0"/>
                <a:ea typeface="Arial" panose="020B0604020202020204" pitchFamily="34" charset="0"/>
              </a:rPr>
              <a:t>Croqui da</a:t>
            </a:r>
            <a:r>
              <a:rPr lang="pt-BR" sz="2803" b="1" dirty="0">
                <a:solidFill>
                  <a:srgbClr val="000000"/>
                </a:solidFill>
                <a:latin typeface="Arial" panose="020B0604020202020204" pitchFamily="34" charset="0"/>
                <a:ea typeface="Arial" panose="020B0604020202020204" pitchFamily="34" charset="0"/>
              </a:rPr>
              <a:t> </a:t>
            </a:r>
            <a:r>
              <a:rPr lang="pt-BR" sz="2803" dirty="0">
                <a:solidFill>
                  <a:srgbClr val="000000"/>
                </a:solidFill>
                <a:latin typeface="Arial" panose="020B0604020202020204" pitchFamily="34" charset="0"/>
                <a:ea typeface="Arial" panose="020B0604020202020204" pitchFamily="34" charset="0"/>
              </a:rPr>
              <a:t>Pastilha Piezoelétrica.</a:t>
            </a:r>
            <a:endParaRPr lang="pt-BR" sz="2803" dirty="0">
              <a:latin typeface="Calibri" panose="020F0502020204030204" pitchFamily="34" charset="0"/>
              <a:ea typeface="Calibri" panose="020F0502020204030204" pitchFamily="34" charset="0"/>
            </a:endParaRPr>
          </a:p>
        </p:txBody>
      </p:sp>
      <p:sp>
        <p:nvSpPr>
          <p:cNvPr id="17" name="CaixaDeTexto 16">
            <a:extLst>
              <a:ext uri="{FF2B5EF4-FFF2-40B4-BE49-F238E27FC236}">
                <a16:creationId xmlns:a16="http://schemas.microsoft.com/office/drawing/2014/main" id="{6FF671BE-F65D-1165-0F54-374256DEAD15}"/>
              </a:ext>
            </a:extLst>
          </p:cNvPr>
          <p:cNvSpPr txBox="1"/>
          <p:nvPr/>
        </p:nvSpPr>
        <p:spPr>
          <a:xfrm>
            <a:off x="1013648" y="37172710"/>
            <a:ext cx="12016202" cy="523733"/>
          </a:xfrm>
          <a:prstGeom prst="rect">
            <a:avLst/>
          </a:prstGeom>
          <a:noFill/>
        </p:spPr>
        <p:txBody>
          <a:bodyPr wrap="square" rtlCol="0">
            <a:spAutoFit/>
          </a:bodyPr>
          <a:lstStyle/>
          <a:p>
            <a:r>
              <a:rPr lang="pt-BR" sz="2803" b="1" u="sng" dirty="0">
                <a:latin typeface="Arial" panose="020B0604020202020204" pitchFamily="34" charset="0"/>
                <a:ea typeface="Arial" panose="020B0604020202020204" pitchFamily="34" charset="0"/>
              </a:rPr>
              <a:t>Figura 2:</a:t>
            </a:r>
            <a:r>
              <a:rPr lang="pt-BR" sz="2803" b="1" dirty="0">
                <a:latin typeface="Arial" panose="020B0604020202020204" pitchFamily="34" charset="0"/>
                <a:ea typeface="Arial" panose="020B0604020202020204" pitchFamily="34" charset="0"/>
              </a:rPr>
              <a:t> </a:t>
            </a:r>
            <a:r>
              <a:rPr lang="pt-BR" sz="2803" dirty="0">
                <a:latin typeface="Arial" panose="020B0604020202020204" pitchFamily="34" charset="0"/>
                <a:ea typeface="Arial" panose="020B0604020202020204" pitchFamily="34" charset="0"/>
              </a:rPr>
              <a:t>Croqui do</a:t>
            </a:r>
            <a:r>
              <a:rPr lang="pt-BR" sz="2803" b="1" dirty="0">
                <a:latin typeface="Arial" panose="020B0604020202020204" pitchFamily="34" charset="0"/>
                <a:ea typeface="Arial" panose="020B0604020202020204" pitchFamily="34" charset="0"/>
              </a:rPr>
              <a:t> </a:t>
            </a:r>
            <a:r>
              <a:rPr lang="pt-BR" sz="2803" dirty="0">
                <a:latin typeface="Arial" panose="020B0604020202020204" pitchFamily="34" charset="0"/>
                <a:ea typeface="Arial" panose="020B0604020202020204" pitchFamily="34" charset="0"/>
              </a:rPr>
              <a:t>circuito do Tapete Piezoelétrico.</a:t>
            </a:r>
            <a:endParaRPr lang="pt-BR" sz="2803" dirty="0"/>
          </a:p>
        </p:txBody>
      </p:sp>
      <p:pic>
        <p:nvPicPr>
          <p:cNvPr id="6" name="Imagem 5">
            <a:extLst>
              <a:ext uri="{FF2B5EF4-FFF2-40B4-BE49-F238E27FC236}">
                <a16:creationId xmlns:a16="http://schemas.microsoft.com/office/drawing/2014/main" id="{33823646-6199-2CA1-CE29-4CE53E1623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9316993" y="26366555"/>
            <a:ext cx="10418260" cy="11064641"/>
          </a:xfrm>
          <a:prstGeom prst="rect">
            <a:avLst/>
          </a:prstGeom>
          <a:ln w="28575">
            <a:solidFill>
              <a:srgbClr val="002060"/>
            </a:solidFill>
          </a:ln>
        </p:spPr>
      </p:pic>
      <p:sp>
        <p:nvSpPr>
          <p:cNvPr id="18" name="CaixaDeTexto 17">
            <a:extLst>
              <a:ext uri="{FF2B5EF4-FFF2-40B4-BE49-F238E27FC236}">
                <a16:creationId xmlns:a16="http://schemas.microsoft.com/office/drawing/2014/main" id="{36A42DA1-D354-8F76-D519-275541EFBB74}"/>
              </a:ext>
            </a:extLst>
          </p:cNvPr>
          <p:cNvSpPr txBox="1"/>
          <p:nvPr/>
        </p:nvSpPr>
        <p:spPr>
          <a:xfrm>
            <a:off x="17490159" y="37323065"/>
            <a:ext cx="14071930" cy="955005"/>
          </a:xfrm>
          <a:prstGeom prst="rect">
            <a:avLst/>
          </a:prstGeom>
          <a:noFill/>
        </p:spPr>
        <p:txBody>
          <a:bodyPr wrap="square" rtlCol="0">
            <a:spAutoFit/>
          </a:bodyPr>
          <a:lstStyle/>
          <a:p>
            <a:pPr algn="just"/>
            <a:r>
              <a:rPr lang="pt-BR" sz="2803" b="1" u="sng" dirty="0">
                <a:latin typeface="Arial" panose="020B0604020202020204" pitchFamily="34" charset="0"/>
                <a:ea typeface="Arial" panose="020B0604020202020204" pitchFamily="34" charset="0"/>
              </a:rPr>
              <a:t>Figura 4:</a:t>
            </a:r>
            <a:r>
              <a:rPr lang="pt-BR" sz="2803" b="1" dirty="0">
                <a:latin typeface="Arial" panose="020B0604020202020204" pitchFamily="34" charset="0"/>
                <a:ea typeface="Arial" panose="020B0604020202020204" pitchFamily="34" charset="0"/>
              </a:rPr>
              <a:t> </a:t>
            </a:r>
            <a:r>
              <a:rPr lang="pt-BR" sz="2803" dirty="0">
                <a:latin typeface="Arial" panose="020B0604020202020204" pitchFamily="34" charset="0"/>
                <a:ea typeface="Arial" panose="020B0604020202020204" pitchFamily="34" charset="0"/>
              </a:rPr>
              <a:t>Demonstração do funcionamento do protótipo do tapete por </a:t>
            </a:r>
            <a:r>
              <a:rPr lang="pt-BR" sz="2800" dirty="0">
                <a:latin typeface="Verdana" panose="020B0604030504040204" pitchFamily="34" charset="0"/>
                <a:ea typeface="Verdana" panose="020B0604030504040204" pitchFamily="34" charset="0"/>
              </a:rPr>
              <a:t>João P. C.  Nascimento</a:t>
            </a:r>
            <a:r>
              <a:rPr lang="pt-BR" sz="2800" baseline="30000" dirty="0">
                <a:latin typeface="Verdana" panose="020B0604030504040204" pitchFamily="34" charset="0"/>
                <a:ea typeface="Verdana" panose="020B0604030504040204" pitchFamily="34" charset="0"/>
              </a:rPr>
              <a:t>1</a:t>
            </a:r>
            <a:r>
              <a:rPr lang="pt-BR" sz="2803" dirty="0">
                <a:latin typeface="Arial" panose="020B0604020202020204" pitchFamily="34" charset="0"/>
                <a:ea typeface="Arial" panose="020B0604020202020204" pitchFamily="34" charset="0"/>
              </a:rPr>
              <a:t> </a:t>
            </a:r>
            <a:endParaRPr lang="pt-BR" sz="2803" dirty="0"/>
          </a:p>
        </p:txBody>
      </p:sp>
      <p:pic>
        <p:nvPicPr>
          <p:cNvPr id="3" name="Imagem 14">
            <a:extLst>
              <a:ext uri="{FF2B5EF4-FFF2-40B4-BE49-F238E27FC236}">
                <a16:creationId xmlns:a16="http://schemas.microsoft.com/office/drawing/2014/main" id="{C69AF7B7-7727-9C9E-393F-FCC6B19372A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90462" y="929269"/>
            <a:ext cx="3874108" cy="3661934"/>
          </a:xfrm>
          <a:prstGeom prst="rect">
            <a:avLst/>
          </a:prstGeom>
          <a:noFill/>
          <a:ln w="28575">
            <a:solidFill>
              <a:srgbClr val="002060"/>
            </a:solidFill>
          </a:ln>
          <a:extLst>
            <a:ext uri="{909E8E84-426E-40DD-AFC4-6F175D3DCCD1}">
              <a14:hiddenFill xmlns:a14="http://schemas.microsoft.com/office/drawing/2010/main">
                <a:solidFill>
                  <a:srgbClr val="FFFFFF"/>
                </a:solidFill>
              </a14:hiddenFill>
            </a:ext>
          </a:extLst>
        </p:spPr>
      </p:pic>
      <p:sp>
        <p:nvSpPr>
          <p:cNvPr id="19" name="Rectangle 3">
            <a:extLst>
              <a:ext uri="{FF2B5EF4-FFF2-40B4-BE49-F238E27FC236}">
                <a16:creationId xmlns:a16="http://schemas.microsoft.com/office/drawing/2014/main" id="{FD527DFC-FE58-C93C-A0E2-27F494431452}"/>
              </a:ext>
            </a:extLst>
          </p:cNvPr>
          <p:cNvSpPr>
            <a:spLocks noChangeArrowheads="1"/>
          </p:cNvSpPr>
          <p:nvPr/>
        </p:nvSpPr>
        <p:spPr bwMode="auto">
          <a:xfrm>
            <a:off x="5898256" y="929268"/>
            <a:ext cx="19409958" cy="3693319"/>
          </a:xfrm>
          <a:prstGeom prst="rect">
            <a:avLst/>
          </a:prstGeom>
          <a:solidFill>
            <a:srgbClr val="FFFFFF"/>
          </a:solidFill>
          <a:ln w="28575">
            <a:solidFill>
              <a:srgbClr val="00206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ts val="600"/>
              </a:spcBef>
              <a:spcAft>
                <a:spcPts val="600"/>
              </a:spcAft>
              <a:buClrTx/>
              <a:buSzTx/>
              <a:buFontTx/>
              <a:buNone/>
              <a:tabLst/>
            </a:pPr>
            <a:r>
              <a:rPr kumimoji="0" lang="pt-BR" altLang="pt-BR" sz="6000" b="1" i="0" u="none" strike="noStrike" cap="none" normalizeH="0" baseline="0" dirty="0">
                <a:ln>
                  <a:noFill/>
                </a:ln>
                <a:solidFill>
                  <a:srgbClr val="000000"/>
                </a:solidFill>
                <a:effectLst/>
                <a:latin typeface="Arial" panose="020B0604020202020204" pitchFamily="34" charset="0"/>
                <a:ea typeface="Arial" panose="020B0604020202020204" pitchFamily="34" charset="0"/>
                <a:cs typeface="Arial" panose="020B0604020202020204" pitchFamily="34" charset="0"/>
              </a:rPr>
              <a:t>      </a:t>
            </a:r>
            <a:r>
              <a:rPr kumimoji="0" lang="pt-BR" altLang="pt-BR" sz="8000" b="1" i="0" u="none" strike="noStrike" cap="none" normalizeH="0" baseline="0" dirty="0">
                <a:ln>
                  <a:noFill/>
                </a:ln>
                <a:solidFill>
                  <a:srgbClr val="002060"/>
                </a:solidFill>
                <a:effectLst>
                  <a:outerShdw blurRad="38100" dist="38100" dir="2700000" algn="tl">
                    <a:srgbClr val="000000">
                      <a:alpha val="43137"/>
                    </a:srgbClr>
                  </a:outerShdw>
                </a:effectLst>
                <a:latin typeface="Arial" panose="020B0604020202020204" pitchFamily="34" charset="0"/>
                <a:ea typeface="Arial" panose="020B0604020202020204" pitchFamily="34" charset="0"/>
                <a:cs typeface="Arial" panose="020B0604020202020204" pitchFamily="34" charset="0"/>
              </a:rPr>
              <a:t>Escola Estadual Conde do Pinhal</a:t>
            </a:r>
          </a:p>
          <a:p>
            <a:pPr marL="0" marR="0" lvl="0" indent="0" algn="ctr" defTabSz="914400" rtl="0" eaLnBrk="0" fontAlgn="base" latinLnBrk="0" hangingPunct="0">
              <a:lnSpc>
                <a:spcPct val="100000"/>
              </a:lnSpc>
              <a:spcBef>
                <a:spcPct val="0"/>
              </a:spcBef>
              <a:spcAft>
                <a:spcPts val="600"/>
              </a:spcAft>
              <a:buClrTx/>
              <a:buSzTx/>
              <a:buFontTx/>
              <a:buNone/>
              <a:tabLst/>
            </a:pPr>
            <a:r>
              <a:rPr lang="pt-BR" altLang="pt-BR" sz="4800" b="1" dirty="0">
                <a:solidFill>
                  <a:schemeClr val="accent5">
                    <a:lumMod val="75000"/>
                  </a:schemeClr>
                </a:solidFill>
                <a:latin typeface="Arial" panose="020B0604020202020204" pitchFamily="34" charset="0"/>
                <a:ea typeface="Arial" panose="020B0604020202020204" pitchFamily="34" charset="0"/>
                <a:cs typeface="Arial" panose="020B0604020202020204" pitchFamily="34" charset="0"/>
              </a:rPr>
              <a:t>Ensino Fundamental Anos Finais e Ensino Médio</a:t>
            </a:r>
            <a:r>
              <a:rPr kumimoji="0" lang="pt-BR" altLang="pt-BR" sz="4800" b="1" i="0" u="none" strike="noStrike" cap="none" normalizeH="0" baseline="0" dirty="0">
                <a:ln>
                  <a:noFill/>
                </a:ln>
                <a:solidFill>
                  <a:schemeClr val="accent5">
                    <a:lumMod val="75000"/>
                  </a:schemeClr>
                </a:solidFill>
                <a:latin typeface="Arial" panose="020B0604020202020204" pitchFamily="34" charset="0"/>
                <a:ea typeface="Arial" panose="020B0604020202020204" pitchFamily="34"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lang="pt-BR" altLang="pt-BR" sz="4800" b="1" dirty="0">
                <a:solidFill>
                  <a:schemeClr val="accent5">
                    <a:lumMod val="75000"/>
                  </a:schemeClr>
                </a:solidFill>
                <a:latin typeface="Arial" panose="020B0604020202020204" pitchFamily="34" charset="0"/>
                <a:cs typeface="Arial" panose="020B0604020202020204" pitchFamily="34" charset="0"/>
              </a:rPr>
              <a:t>Programa Ensino Integral</a:t>
            </a:r>
            <a:endParaRPr kumimoji="0" lang="pt-BR" altLang="pt-BR" sz="4800" b="0" i="0" u="none" strike="noStrike" cap="none" normalizeH="0" baseline="0" dirty="0">
              <a:ln>
                <a:noFill/>
              </a:ln>
              <a:solidFill>
                <a:schemeClr val="accent5">
                  <a:lumMod val="75000"/>
                </a:schemeClr>
              </a:solidFill>
              <a:latin typeface="Arial" panose="020B0604020202020204" pitchFamily="34" charset="0"/>
              <a:cs typeface="Arial" panose="020B0604020202020204" pitchFamily="34" charset="0"/>
            </a:endParaRPr>
          </a:p>
          <a:p>
            <a:pPr marL="0" marR="0" lvl="0" indent="0" algn="ctr" defTabSz="914400" rtl="0" eaLnBrk="0" fontAlgn="base" latinLnBrk="0" hangingPunct="0">
              <a:lnSpc>
                <a:spcPct val="100000"/>
              </a:lnSpc>
              <a:spcBef>
                <a:spcPct val="0"/>
              </a:spcBef>
              <a:spcAft>
                <a:spcPts val="600"/>
              </a:spcAft>
              <a:buClrTx/>
              <a:buSzTx/>
              <a:buFontTx/>
              <a:buNone/>
              <a:tabLst/>
            </a:pPr>
            <a:r>
              <a:rPr kumimoji="0" lang="pt-BR" altLang="pt-BR" sz="4800" b="0" i="0" u="none" strike="noStrike" cap="none" normalizeH="0" baseline="0" dirty="0">
                <a:ln>
                  <a:noFill/>
                </a:ln>
                <a:solidFill>
                  <a:srgbClr val="000000"/>
                </a:solidFill>
                <a:effectLst/>
                <a:latin typeface="Arial" panose="020B0604020202020204" pitchFamily="34" charset="0"/>
                <a:ea typeface="Arial" panose="020B0604020202020204" pitchFamily="34" charset="0"/>
                <a:cs typeface="Arial" panose="020B0604020202020204" pitchFamily="34" charset="0"/>
              </a:rPr>
              <a:t>          </a:t>
            </a:r>
            <a:r>
              <a:rPr kumimoji="0" lang="pt-BR" altLang="pt-BR" sz="3600" b="0" i="0" u="none" strike="noStrike" cap="none" normalizeH="0" baseline="0" dirty="0">
                <a:ln>
                  <a:noFill/>
                </a:ln>
                <a:solidFill>
                  <a:schemeClr val="accent5">
                    <a:lumMod val="75000"/>
                  </a:schemeClr>
                </a:solidFill>
                <a:effectLst/>
                <a:latin typeface="Arial" panose="020B0604020202020204" pitchFamily="34" charset="0"/>
                <a:ea typeface="Arial" panose="020B0604020202020204" pitchFamily="34" charset="0"/>
                <a:cs typeface="Arial" panose="020B0604020202020204" pitchFamily="34" charset="0"/>
              </a:rPr>
              <a:t>Rua Francisco Briscesse, 151. Jardim Centenário. São Carlos - SP</a:t>
            </a:r>
            <a:endParaRPr kumimoji="0" lang="pt-BR" altLang="pt-BR" sz="3600" b="0" i="0" u="none" strike="noStrike" cap="none" normalizeH="0" baseline="0" dirty="0">
              <a:ln>
                <a:noFill/>
              </a:ln>
              <a:solidFill>
                <a:schemeClr val="accent5">
                  <a:lumMod val="75000"/>
                </a:schemeClr>
              </a:solidFill>
              <a:effectLst/>
              <a:latin typeface="Arial" panose="020B0604020202020204" pitchFamily="34" charset="0"/>
              <a:cs typeface="Arial" panose="020B0604020202020204" pitchFamily="34" charset="0"/>
            </a:endParaRPr>
          </a:p>
        </p:txBody>
      </p:sp>
      <p:pic>
        <p:nvPicPr>
          <p:cNvPr id="20" name="Imagem 19">
            <a:extLst>
              <a:ext uri="{FF2B5EF4-FFF2-40B4-BE49-F238E27FC236}">
                <a16:creationId xmlns:a16="http://schemas.microsoft.com/office/drawing/2014/main" id="{735CC5D3-5D70-C176-5E2E-15E9FC706FDF}"/>
              </a:ext>
            </a:extLst>
          </p:cNvPr>
          <p:cNvPicPr>
            <a:picLocks noChangeAspect="1"/>
          </p:cNvPicPr>
          <p:nvPr/>
        </p:nvPicPr>
        <p:blipFill>
          <a:blip r:embed="rId8"/>
          <a:stretch>
            <a:fillRect/>
          </a:stretch>
        </p:blipFill>
        <p:spPr>
          <a:xfrm>
            <a:off x="26241900" y="1010816"/>
            <a:ext cx="5041477" cy="3580387"/>
          </a:xfrm>
          <a:prstGeom prst="rect">
            <a:avLst/>
          </a:prstGeom>
          <a:ln w="28575">
            <a:solidFill>
              <a:srgbClr val="002060"/>
            </a:solidFill>
          </a:ln>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547</TotalTime>
  <Words>715</Words>
  <Application>Microsoft Office PowerPoint</Application>
  <PresentationFormat>Personalizar</PresentationFormat>
  <Paragraphs>34</Paragraphs>
  <Slides>1</Slides>
  <Notes>1</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vt:i4>
      </vt:variant>
    </vt:vector>
  </HeadingPairs>
  <TitlesOfParts>
    <vt:vector size="5" baseType="lpstr">
      <vt:lpstr>Arial</vt:lpstr>
      <vt:lpstr>Calibri</vt:lpstr>
      <vt:lpstr>Verdana</vt:lpstr>
      <vt:lpstr>Tema do Office</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carolina.batista</dc:creator>
  <cp:lastModifiedBy>Serginho Marcondes</cp:lastModifiedBy>
  <cp:revision>72</cp:revision>
  <dcterms:created xsi:type="dcterms:W3CDTF">2016-02-05T17:47:39Z</dcterms:created>
  <dcterms:modified xsi:type="dcterms:W3CDTF">2022-12-20T12:47:14Z</dcterms:modified>
</cp:coreProperties>
</file>