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32399288" cy="43200638"/>
  <p:notesSz cx="6934200" cy="9220200"/>
  <p:defaultTextStyle>
    <a:defPPr>
      <a:defRPr lang="pt-BR"/>
    </a:defPPr>
    <a:lvl1pPr marL="0" algn="l" defTabSz="4319676" rtl="0" eaLnBrk="1" latinLnBrk="0" hangingPunct="1">
      <a:defRPr sz="8498" kern="1200">
        <a:solidFill>
          <a:schemeClr val="tx1"/>
        </a:solidFill>
        <a:latin typeface="+mn-lt"/>
        <a:ea typeface="+mn-ea"/>
        <a:cs typeface="+mn-cs"/>
      </a:defRPr>
    </a:lvl1pPr>
    <a:lvl2pPr marL="2159838" algn="l" defTabSz="4319676" rtl="0" eaLnBrk="1" latinLnBrk="0" hangingPunct="1">
      <a:defRPr sz="8498" kern="1200">
        <a:solidFill>
          <a:schemeClr val="tx1"/>
        </a:solidFill>
        <a:latin typeface="+mn-lt"/>
        <a:ea typeface="+mn-ea"/>
        <a:cs typeface="+mn-cs"/>
      </a:defRPr>
    </a:lvl2pPr>
    <a:lvl3pPr marL="4319676" algn="l" defTabSz="4319676" rtl="0" eaLnBrk="1" latinLnBrk="0" hangingPunct="1">
      <a:defRPr sz="8498" kern="1200">
        <a:solidFill>
          <a:schemeClr val="tx1"/>
        </a:solidFill>
        <a:latin typeface="+mn-lt"/>
        <a:ea typeface="+mn-ea"/>
        <a:cs typeface="+mn-cs"/>
      </a:defRPr>
    </a:lvl3pPr>
    <a:lvl4pPr marL="6479514" algn="l" defTabSz="4319676" rtl="0" eaLnBrk="1" latinLnBrk="0" hangingPunct="1">
      <a:defRPr sz="8498" kern="1200">
        <a:solidFill>
          <a:schemeClr val="tx1"/>
        </a:solidFill>
        <a:latin typeface="+mn-lt"/>
        <a:ea typeface="+mn-ea"/>
        <a:cs typeface="+mn-cs"/>
      </a:defRPr>
    </a:lvl4pPr>
    <a:lvl5pPr marL="8639352" algn="l" defTabSz="4319676" rtl="0" eaLnBrk="1" latinLnBrk="0" hangingPunct="1">
      <a:defRPr sz="8498" kern="1200">
        <a:solidFill>
          <a:schemeClr val="tx1"/>
        </a:solidFill>
        <a:latin typeface="+mn-lt"/>
        <a:ea typeface="+mn-ea"/>
        <a:cs typeface="+mn-cs"/>
      </a:defRPr>
    </a:lvl5pPr>
    <a:lvl6pPr marL="10799190" algn="l" defTabSz="4319676" rtl="0" eaLnBrk="1" latinLnBrk="0" hangingPunct="1">
      <a:defRPr sz="8498" kern="1200">
        <a:solidFill>
          <a:schemeClr val="tx1"/>
        </a:solidFill>
        <a:latin typeface="+mn-lt"/>
        <a:ea typeface="+mn-ea"/>
        <a:cs typeface="+mn-cs"/>
      </a:defRPr>
    </a:lvl6pPr>
    <a:lvl7pPr marL="12959028" algn="l" defTabSz="4319676" rtl="0" eaLnBrk="1" latinLnBrk="0" hangingPunct="1">
      <a:defRPr sz="8498" kern="1200">
        <a:solidFill>
          <a:schemeClr val="tx1"/>
        </a:solidFill>
        <a:latin typeface="+mn-lt"/>
        <a:ea typeface="+mn-ea"/>
        <a:cs typeface="+mn-cs"/>
      </a:defRPr>
    </a:lvl7pPr>
    <a:lvl8pPr marL="15118866" algn="l" defTabSz="4319676" rtl="0" eaLnBrk="1" latinLnBrk="0" hangingPunct="1">
      <a:defRPr sz="8498" kern="1200">
        <a:solidFill>
          <a:schemeClr val="tx1"/>
        </a:solidFill>
        <a:latin typeface="+mn-lt"/>
        <a:ea typeface="+mn-ea"/>
        <a:cs typeface="+mn-cs"/>
      </a:defRPr>
    </a:lvl8pPr>
    <a:lvl9pPr marL="17278704" algn="l" defTabSz="4319676" rtl="0" eaLnBrk="1" latinLnBrk="0" hangingPunct="1">
      <a:defRPr sz="849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607" userDrawn="1">
          <p15:clr>
            <a:srgbClr val="A4A3A4"/>
          </p15:clr>
        </p15:guide>
        <p15:guide id="2" pos="1020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91" autoAdjust="0"/>
  </p:normalViewPr>
  <p:slideViewPr>
    <p:cSldViewPr>
      <p:cViewPr>
        <p:scale>
          <a:sx n="33" d="100"/>
          <a:sy n="33" d="100"/>
        </p:scale>
        <p:origin x="102" y="24"/>
      </p:cViewPr>
      <p:guideLst>
        <p:guide orient="horz" pos="13607"/>
        <p:guide pos="1020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05138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927475" y="0"/>
            <a:ext cx="3005138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2BF78-315E-4D7F-A229-CCA99EEDC69A}" type="datetimeFigureOut">
              <a:rPr lang="pt-BR" smtClean="0"/>
              <a:t>26/12/2022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2300288" y="1152525"/>
            <a:ext cx="2333625" cy="31115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93738" y="4437063"/>
            <a:ext cx="5546725" cy="36306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758238"/>
            <a:ext cx="3005138" cy="4619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927475" y="8758238"/>
            <a:ext cx="3005138" cy="4619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BDE6CE-E0BD-44E9-B278-12E3AD8DF5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67602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09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17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326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434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543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651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0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868" algn="l" defTabSz="91421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BDE6CE-E0BD-44E9-B278-12E3AD8DF5E0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8807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429947" y="13420201"/>
            <a:ext cx="27539395" cy="9260137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859894" y="24480362"/>
            <a:ext cx="22679502" cy="1104016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600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20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480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6402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800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9603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120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280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D936-845B-485E-8DA1-4190F785758D}" type="datetimeFigureOut">
              <a:rPr lang="pt-BR" smtClean="0"/>
              <a:pPr/>
              <a:t>26/12/2022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DE5B-6C3D-4547-AB57-E38925835BE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D936-845B-485E-8DA1-4190F785758D}" type="datetimeFigureOut">
              <a:rPr lang="pt-BR" smtClean="0"/>
              <a:pPr/>
              <a:t>26/12/2022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DE5B-6C3D-4547-AB57-E38925835BE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59320" y="27760414"/>
            <a:ext cx="27539395" cy="8580127"/>
          </a:xfrm>
        </p:spPr>
        <p:txBody>
          <a:bodyPr anchor="t"/>
          <a:lstStyle>
            <a:lvl1pPr algn="l">
              <a:defRPr sz="18898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559320" y="18310277"/>
            <a:ext cx="27539395" cy="9450136"/>
          </a:xfrm>
        </p:spPr>
        <p:txBody>
          <a:bodyPr anchor="b"/>
          <a:lstStyle>
            <a:lvl1pPr marL="0" indent="0">
              <a:buNone/>
              <a:defRPr sz="9499">
                <a:solidFill>
                  <a:schemeClr val="tx1">
                    <a:tint val="75000"/>
                  </a:schemeClr>
                </a:solidFill>
              </a:defRPr>
            </a:lvl1pPr>
            <a:lvl2pPr marL="2160054" indent="0">
              <a:buNone/>
              <a:defRPr sz="8499">
                <a:solidFill>
                  <a:schemeClr val="tx1">
                    <a:tint val="75000"/>
                  </a:schemeClr>
                </a:solidFill>
              </a:defRPr>
            </a:lvl2pPr>
            <a:lvl3pPr marL="4320108" indent="0">
              <a:buNone/>
              <a:defRPr sz="7599">
                <a:solidFill>
                  <a:schemeClr val="tx1">
                    <a:tint val="75000"/>
                  </a:schemeClr>
                </a:solidFill>
              </a:defRPr>
            </a:lvl3pPr>
            <a:lvl4pPr marL="6480162" indent="0">
              <a:buNone/>
              <a:defRPr sz="6599">
                <a:solidFill>
                  <a:schemeClr val="tx1">
                    <a:tint val="75000"/>
                  </a:schemeClr>
                </a:solidFill>
              </a:defRPr>
            </a:lvl4pPr>
            <a:lvl5pPr marL="8640216" indent="0">
              <a:buNone/>
              <a:defRPr sz="6599">
                <a:solidFill>
                  <a:schemeClr val="tx1">
                    <a:tint val="75000"/>
                  </a:schemeClr>
                </a:solidFill>
              </a:defRPr>
            </a:lvl5pPr>
            <a:lvl6pPr marL="10800270" indent="0">
              <a:buNone/>
              <a:defRPr sz="6599">
                <a:solidFill>
                  <a:schemeClr val="tx1">
                    <a:tint val="75000"/>
                  </a:schemeClr>
                </a:solidFill>
              </a:defRPr>
            </a:lvl6pPr>
            <a:lvl7pPr marL="12960324" indent="0">
              <a:buNone/>
              <a:defRPr sz="6599">
                <a:solidFill>
                  <a:schemeClr val="tx1">
                    <a:tint val="75000"/>
                  </a:schemeClr>
                </a:solidFill>
              </a:defRPr>
            </a:lvl7pPr>
            <a:lvl8pPr marL="15120378" indent="0">
              <a:buNone/>
              <a:defRPr sz="6599">
                <a:solidFill>
                  <a:schemeClr val="tx1">
                    <a:tint val="75000"/>
                  </a:schemeClr>
                </a:solidFill>
              </a:defRPr>
            </a:lvl8pPr>
            <a:lvl9pPr marL="17280432" indent="0">
              <a:buNone/>
              <a:defRPr sz="65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D936-845B-485E-8DA1-4190F785758D}" type="datetimeFigureOut">
              <a:rPr lang="pt-BR" smtClean="0"/>
              <a:pPr/>
              <a:t>26/12/2022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DE5B-6C3D-4547-AB57-E38925835BE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619964" y="10080153"/>
            <a:ext cx="14309686" cy="28510424"/>
          </a:xfrm>
        </p:spPr>
        <p:txBody>
          <a:bodyPr/>
          <a:lstStyle>
            <a:lvl1pPr>
              <a:defRPr sz="13199"/>
            </a:lvl1pPr>
            <a:lvl2pPr>
              <a:defRPr sz="11299"/>
            </a:lvl2pPr>
            <a:lvl3pPr>
              <a:defRPr sz="9499"/>
            </a:lvl3pPr>
            <a:lvl4pPr>
              <a:defRPr sz="8499"/>
            </a:lvl4pPr>
            <a:lvl5pPr>
              <a:defRPr sz="8499"/>
            </a:lvl5pPr>
            <a:lvl6pPr>
              <a:defRPr sz="8499"/>
            </a:lvl6pPr>
            <a:lvl7pPr>
              <a:defRPr sz="8499"/>
            </a:lvl7pPr>
            <a:lvl8pPr>
              <a:defRPr sz="8499"/>
            </a:lvl8pPr>
            <a:lvl9pPr>
              <a:defRPr sz="8499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6469639" y="10080153"/>
            <a:ext cx="14309686" cy="28510424"/>
          </a:xfrm>
        </p:spPr>
        <p:txBody>
          <a:bodyPr/>
          <a:lstStyle>
            <a:lvl1pPr>
              <a:defRPr sz="13199"/>
            </a:lvl1pPr>
            <a:lvl2pPr>
              <a:defRPr sz="11299"/>
            </a:lvl2pPr>
            <a:lvl3pPr>
              <a:defRPr sz="9499"/>
            </a:lvl3pPr>
            <a:lvl4pPr>
              <a:defRPr sz="8499"/>
            </a:lvl4pPr>
            <a:lvl5pPr>
              <a:defRPr sz="8499"/>
            </a:lvl5pPr>
            <a:lvl6pPr>
              <a:defRPr sz="8499"/>
            </a:lvl6pPr>
            <a:lvl7pPr>
              <a:defRPr sz="8499"/>
            </a:lvl7pPr>
            <a:lvl8pPr>
              <a:defRPr sz="8499"/>
            </a:lvl8pPr>
            <a:lvl9pPr>
              <a:defRPr sz="8499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D936-845B-485E-8DA1-4190F785758D}" type="datetimeFigureOut">
              <a:rPr lang="pt-BR" smtClean="0"/>
              <a:pPr/>
              <a:t>26/12/2022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DE5B-6C3D-4547-AB57-E38925835BE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19965" y="9670146"/>
            <a:ext cx="14315312" cy="4030057"/>
          </a:xfrm>
        </p:spPr>
        <p:txBody>
          <a:bodyPr anchor="b"/>
          <a:lstStyle>
            <a:lvl1pPr marL="0" indent="0">
              <a:buNone/>
              <a:defRPr sz="11299" b="1"/>
            </a:lvl1pPr>
            <a:lvl2pPr marL="2160054" indent="0">
              <a:buNone/>
              <a:defRPr sz="9499" b="1"/>
            </a:lvl2pPr>
            <a:lvl3pPr marL="4320108" indent="0">
              <a:buNone/>
              <a:defRPr sz="8499" b="1"/>
            </a:lvl3pPr>
            <a:lvl4pPr marL="6480162" indent="0">
              <a:buNone/>
              <a:defRPr sz="7599" b="1"/>
            </a:lvl4pPr>
            <a:lvl5pPr marL="8640216" indent="0">
              <a:buNone/>
              <a:defRPr sz="7599" b="1"/>
            </a:lvl5pPr>
            <a:lvl6pPr marL="10800270" indent="0">
              <a:buNone/>
              <a:defRPr sz="7599" b="1"/>
            </a:lvl6pPr>
            <a:lvl7pPr marL="12960324" indent="0">
              <a:buNone/>
              <a:defRPr sz="7599" b="1"/>
            </a:lvl7pPr>
            <a:lvl8pPr marL="15120378" indent="0">
              <a:buNone/>
              <a:defRPr sz="7599" b="1"/>
            </a:lvl8pPr>
            <a:lvl9pPr marL="17280432" indent="0">
              <a:buNone/>
              <a:defRPr sz="7599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619965" y="13700203"/>
            <a:ext cx="14315312" cy="24890370"/>
          </a:xfrm>
        </p:spPr>
        <p:txBody>
          <a:bodyPr/>
          <a:lstStyle>
            <a:lvl1pPr>
              <a:defRPr sz="11299"/>
            </a:lvl1pPr>
            <a:lvl2pPr>
              <a:defRPr sz="9499"/>
            </a:lvl2pPr>
            <a:lvl3pPr>
              <a:defRPr sz="8499"/>
            </a:lvl3pPr>
            <a:lvl4pPr>
              <a:defRPr sz="7599"/>
            </a:lvl4pPr>
            <a:lvl5pPr>
              <a:defRPr sz="7599"/>
            </a:lvl5pPr>
            <a:lvl6pPr>
              <a:defRPr sz="7599"/>
            </a:lvl6pPr>
            <a:lvl7pPr>
              <a:defRPr sz="7599"/>
            </a:lvl7pPr>
            <a:lvl8pPr>
              <a:defRPr sz="7599"/>
            </a:lvl8pPr>
            <a:lvl9pPr>
              <a:defRPr sz="7599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16458390" y="9670146"/>
            <a:ext cx="14320935" cy="4030057"/>
          </a:xfrm>
        </p:spPr>
        <p:txBody>
          <a:bodyPr anchor="b"/>
          <a:lstStyle>
            <a:lvl1pPr marL="0" indent="0">
              <a:buNone/>
              <a:defRPr sz="11299" b="1"/>
            </a:lvl1pPr>
            <a:lvl2pPr marL="2160054" indent="0">
              <a:buNone/>
              <a:defRPr sz="9499" b="1"/>
            </a:lvl2pPr>
            <a:lvl3pPr marL="4320108" indent="0">
              <a:buNone/>
              <a:defRPr sz="8499" b="1"/>
            </a:lvl3pPr>
            <a:lvl4pPr marL="6480162" indent="0">
              <a:buNone/>
              <a:defRPr sz="7599" b="1"/>
            </a:lvl4pPr>
            <a:lvl5pPr marL="8640216" indent="0">
              <a:buNone/>
              <a:defRPr sz="7599" b="1"/>
            </a:lvl5pPr>
            <a:lvl6pPr marL="10800270" indent="0">
              <a:buNone/>
              <a:defRPr sz="7599" b="1"/>
            </a:lvl6pPr>
            <a:lvl7pPr marL="12960324" indent="0">
              <a:buNone/>
              <a:defRPr sz="7599" b="1"/>
            </a:lvl7pPr>
            <a:lvl8pPr marL="15120378" indent="0">
              <a:buNone/>
              <a:defRPr sz="7599" b="1"/>
            </a:lvl8pPr>
            <a:lvl9pPr marL="17280432" indent="0">
              <a:buNone/>
              <a:defRPr sz="7599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16458390" y="13700203"/>
            <a:ext cx="14320935" cy="24890370"/>
          </a:xfrm>
        </p:spPr>
        <p:txBody>
          <a:bodyPr/>
          <a:lstStyle>
            <a:lvl1pPr>
              <a:defRPr sz="11299"/>
            </a:lvl1pPr>
            <a:lvl2pPr>
              <a:defRPr sz="9499"/>
            </a:lvl2pPr>
            <a:lvl3pPr>
              <a:defRPr sz="8499"/>
            </a:lvl3pPr>
            <a:lvl4pPr>
              <a:defRPr sz="7599"/>
            </a:lvl4pPr>
            <a:lvl5pPr>
              <a:defRPr sz="7599"/>
            </a:lvl5pPr>
            <a:lvl6pPr>
              <a:defRPr sz="7599"/>
            </a:lvl6pPr>
            <a:lvl7pPr>
              <a:defRPr sz="7599"/>
            </a:lvl7pPr>
            <a:lvl8pPr>
              <a:defRPr sz="7599"/>
            </a:lvl8pPr>
            <a:lvl9pPr>
              <a:defRPr sz="7599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D936-845B-485E-8DA1-4190F785758D}" type="datetimeFigureOut">
              <a:rPr lang="pt-BR" smtClean="0"/>
              <a:pPr/>
              <a:t>26/12/2022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DE5B-6C3D-4547-AB57-E38925835BE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D936-845B-485E-8DA1-4190F785758D}" type="datetimeFigureOut">
              <a:rPr lang="pt-BR" smtClean="0"/>
              <a:pPr/>
              <a:t>26/12/2022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DE5B-6C3D-4547-AB57-E38925835BE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D936-845B-485E-8DA1-4190F785758D}" type="datetimeFigureOut">
              <a:rPr lang="pt-BR" smtClean="0"/>
              <a:pPr/>
              <a:t>26/12/2022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DE5B-6C3D-4547-AB57-E38925835BE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19967" y="1720026"/>
            <a:ext cx="10659142" cy="7320108"/>
          </a:xfrm>
        </p:spPr>
        <p:txBody>
          <a:bodyPr anchor="b"/>
          <a:lstStyle>
            <a:lvl1pPr algn="l">
              <a:defRPr sz="9499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667221" y="1720028"/>
            <a:ext cx="18112102" cy="36870548"/>
          </a:xfrm>
        </p:spPr>
        <p:txBody>
          <a:bodyPr/>
          <a:lstStyle>
            <a:lvl1pPr>
              <a:defRPr sz="15098"/>
            </a:lvl1pPr>
            <a:lvl2pPr>
              <a:defRPr sz="13199"/>
            </a:lvl2pPr>
            <a:lvl3pPr>
              <a:defRPr sz="11299"/>
            </a:lvl3pPr>
            <a:lvl4pPr>
              <a:defRPr sz="9499"/>
            </a:lvl4pPr>
            <a:lvl5pPr>
              <a:defRPr sz="9499"/>
            </a:lvl5pPr>
            <a:lvl6pPr>
              <a:defRPr sz="9499"/>
            </a:lvl6pPr>
            <a:lvl7pPr>
              <a:defRPr sz="9499"/>
            </a:lvl7pPr>
            <a:lvl8pPr>
              <a:defRPr sz="9499"/>
            </a:lvl8pPr>
            <a:lvl9pPr>
              <a:defRPr sz="9499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619967" y="9040137"/>
            <a:ext cx="10659142" cy="29550440"/>
          </a:xfrm>
        </p:spPr>
        <p:txBody>
          <a:bodyPr/>
          <a:lstStyle>
            <a:lvl1pPr marL="0" indent="0">
              <a:buNone/>
              <a:defRPr sz="6599"/>
            </a:lvl1pPr>
            <a:lvl2pPr marL="2160054" indent="0">
              <a:buNone/>
              <a:defRPr sz="5699"/>
            </a:lvl2pPr>
            <a:lvl3pPr marL="4320108" indent="0">
              <a:buNone/>
              <a:defRPr sz="4700"/>
            </a:lvl3pPr>
            <a:lvl4pPr marL="6480162" indent="0">
              <a:buNone/>
              <a:defRPr sz="4300"/>
            </a:lvl4pPr>
            <a:lvl5pPr marL="8640216" indent="0">
              <a:buNone/>
              <a:defRPr sz="4300"/>
            </a:lvl5pPr>
            <a:lvl6pPr marL="10800270" indent="0">
              <a:buNone/>
              <a:defRPr sz="4300"/>
            </a:lvl6pPr>
            <a:lvl7pPr marL="12960324" indent="0">
              <a:buNone/>
              <a:defRPr sz="4300"/>
            </a:lvl7pPr>
            <a:lvl8pPr marL="15120378" indent="0">
              <a:buNone/>
              <a:defRPr sz="4300"/>
            </a:lvl8pPr>
            <a:lvl9pPr marL="17280432" indent="0">
              <a:buNone/>
              <a:defRPr sz="43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D936-845B-485E-8DA1-4190F785758D}" type="datetimeFigureOut">
              <a:rPr lang="pt-BR" smtClean="0"/>
              <a:pPr/>
              <a:t>26/12/2022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DE5B-6C3D-4547-AB57-E38925835BE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50488" y="30240447"/>
            <a:ext cx="19439573" cy="3570055"/>
          </a:xfrm>
        </p:spPr>
        <p:txBody>
          <a:bodyPr anchor="b"/>
          <a:lstStyle>
            <a:lvl1pPr algn="l">
              <a:defRPr sz="9499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6350488" y="3860057"/>
            <a:ext cx="19439573" cy="25920383"/>
          </a:xfrm>
        </p:spPr>
        <p:txBody>
          <a:bodyPr/>
          <a:lstStyle>
            <a:lvl1pPr marL="0" indent="0">
              <a:buNone/>
              <a:defRPr sz="15098"/>
            </a:lvl1pPr>
            <a:lvl2pPr marL="2160054" indent="0">
              <a:buNone/>
              <a:defRPr sz="13199"/>
            </a:lvl2pPr>
            <a:lvl3pPr marL="4320108" indent="0">
              <a:buNone/>
              <a:defRPr sz="11299"/>
            </a:lvl3pPr>
            <a:lvl4pPr marL="6480162" indent="0">
              <a:buNone/>
              <a:defRPr sz="9499"/>
            </a:lvl4pPr>
            <a:lvl5pPr marL="8640216" indent="0">
              <a:buNone/>
              <a:defRPr sz="9499"/>
            </a:lvl5pPr>
            <a:lvl6pPr marL="10800270" indent="0">
              <a:buNone/>
              <a:defRPr sz="9499"/>
            </a:lvl6pPr>
            <a:lvl7pPr marL="12960324" indent="0">
              <a:buNone/>
              <a:defRPr sz="9499"/>
            </a:lvl7pPr>
            <a:lvl8pPr marL="15120378" indent="0">
              <a:buNone/>
              <a:defRPr sz="9499"/>
            </a:lvl8pPr>
            <a:lvl9pPr marL="17280432" indent="0">
              <a:buNone/>
              <a:defRPr sz="9499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50488" y="33810503"/>
            <a:ext cx="19439573" cy="5070072"/>
          </a:xfrm>
        </p:spPr>
        <p:txBody>
          <a:bodyPr/>
          <a:lstStyle>
            <a:lvl1pPr marL="0" indent="0">
              <a:buNone/>
              <a:defRPr sz="6599"/>
            </a:lvl1pPr>
            <a:lvl2pPr marL="2160054" indent="0">
              <a:buNone/>
              <a:defRPr sz="5699"/>
            </a:lvl2pPr>
            <a:lvl3pPr marL="4320108" indent="0">
              <a:buNone/>
              <a:defRPr sz="4700"/>
            </a:lvl3pPr>
            <a:lvl4pPr marL="6480162" indent="0">
              <a:buNone/>
              <a:defRPr sz="4300"/>
            </a:lvl4pPr>
            <a:lvl5pPr marL="8640216" indent="0">
              <a:buNone/>
              <a:defRPr sz="4300"/>
            </a:lvl5pPr>
            <a:lvl6pPr marL="10800270" indent="0">
              <a:buNone/>
              <a:defRPr sz="4300"/>
            </a:lvl6pPr>
            <a:lvl7pPr marL="12960324" indent="0">
              <a:buNone/>
              <a:defRPr sz="4300"/>
            </a:lvl7pPr>
            <a:lvl8pPr marL="15120378" indent="0">
              <a:buNone/>
              <a:defRPr sz="4300"/>
            </a:lvl8pPr>
            <a:lvl9pPr marL="17280432" indent="0">
              <a:buNone/>
              <a:defRPr sz="43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D936-845B-485E-8DA1-4190F785758D}" type="datetimeFigureOut">
              <a:rPr lang="pt-BR" smtClean="0"/>
              <a:pPr/>
              <a:t>26/12/2022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DE5B-6C3D-4547-AB57-E38925835BE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D936-845B-485E-8DA1-4190F785758D}" type="datetimeFigureOut">
              <a:rPr lang="pt-BR" smtClean="0"/>
              <a:pPr/>
              <a:t>26/12/2022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DE5B-6C3D-4547-AB57-E38925835BE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23489484" y="1730031"/>
            <a:ext cx="7289840" cy="3686054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619965" y="1730031"/>
            <a:ext cx="21329531" cy="3686054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BD936-845B-485E-8DA1-4190F785758D}" type="datetimeFigureOut">
              <a:rPr lang="pt-BR" smtClean="0"/>
              <a:pPr/>
              <a:t>26/12/2022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DE5B-6C3D-4547-AB57-E38925835BE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1619965" y="1730028"/>
            <a:ext cx="29159359" cy="7200106"/>
          </a:xfrm>
          <a:prstGeom prst="rect">
            <a:avLst/>
          </a:prstGeom>
        </p:spPr>
        <p:txBody>
          <a:bodyPr vert="horz" lIns="432054" tIns="216027" rIns="432054" bIns="216027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19965" y="10080153"/>
            <a:ext cx="29159359" cy="28510424"/>
          </a:xfrm>
          <a:prstGeom prst="rect">
            <a:avLst/>
          </a:prstGeom>
        </p:spPr>
        <p:txBody>
          <a:bodyPr vert="horz" lIns="432054" tIns="216027" rIns="432054" bIns="216027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1619965" y="40040595"/>
            <a:ext cx="7559834" cy="2300034"/>
          </a:xfrm>
          <a:prstGeom prst="rect">
            <a:avLst/>
          </a:prstGeom>
        </p:spPr>
        <p:txBody>
          <a:bodyPr vert="horz" lIns="432054" tIns="216027" rIns="432054" bIns="216027" rtlCol="0" anchor="ctr"/>
          <a:lstStyle>
            <a:lvl1pPr algn="l">
              <a:defRPr sz="56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FBD936-845B-485E-8DA1-4190F785758D}" type="datetimeFigureOut">
              <a:rPr lang="pt-BR" smtClean="0"/>
              <a:pPr/>
              <a:t>26/12/2022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11069757" y="40040595"/>
            <a:ext cx="10259775" cy="2300034"/>
          </a:xfrm>
          <a:prstGeom prst="rect">
            <a:avLst/>
          </a:prstGeom>
        </p:spPr>
        <p:txBody>
          <a:bodyPr vert="horz" lIns="432054" tIns="216027" rIns="432054" bIns="216027" rtlCol="0" anchor="ctr"/>
          <a:lstStyle>
            <a:lvl1pPr algn="ctr">
              <a:defRPr sz="56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23219491" y="40040595"/>
            <a:ext cx="7559834" cy="2300034"/>
          </a:xfrm>
          <a:prstGeom prst="rect">
            <a:avLst/>
          </a:prstGeom>
        </p:spPr>
        <p:txBody>
          <a:bodyPr vert="horz" lIns="432054" tIns="216027" rIns="432054" bIns="216027" rtlCol="0" anchor="ctr"/>
          <a:lstStyle>
            <a:lvl1pPr algn="r">
              <a:defRPr sz="56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1DE5B-6C3D-4547-AB57-E38925835BE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320108" rtl="0" eaLnBrk="1" latinLnBrk="0" hangingPunct="1">
        <a:spcBef>
          <a:spcPct val="0"/>
        </a:spcBef>
        <a:buNone/>
        <a:defRPr sz="2079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0041" indent="-1620041" algn="l" defTabSz="4320108" rtl="0" eaLnBrk="1" latinLnBrk="0" hangingPunct="1">
        <a:spcBef>
          <a:spcPct val="20000"/>
        </a:spcBef>
        <a:buFont typeface="Arial" pitchFamily="34" charset="0"/>
        <a:buChar char="•"/>
        <a:defRPr sz="15098" kern="1200">
          <a:solidFill>
            <a:schemeClr val="tx1"/>
          </a:solidFill>
          <a:latin typeface="+mn-lt"/>
          <a:ea typeface="+mn-ea"/>
          <a:cs typeface="+mn-cs"/>
        </a:defRPr>
      </a:lvl1pPr>
      <a:lvl2pPr marL="3510088" indent="-1350034" algn="l" defTabSz="4320108" rtl="0" eaLnBrk="1" latinLnBrk="0" hangingPunct="1">
        <a:spcBef>
          <a:spcPct val="20000"/>
        </a:spcBef>
        <a:buFont typeface="Arial" pitchFamily="34" charset="0"/>
        <a:buChar char="–"/>
        <a:defRPr sz="13199" kern="1200">
          <a:solidFill>
            <a:schemeClr val="tx1"/>
          </a:solidFill>
          <a:latin typeface="+mn-lt"/>
          <a:ea typeface="+mn-ea"/>
          <a:cs typeface="+mn-cs"/>
        </a:defRPr>
      </a:lvl2pPr>
      <a:lvl3pPr marL="5400135" indent="-1080027" algn="l" defTabSz="4320108" rtl="0" eaLnBrk="1" latinLnBrk="0" hangingPunct="1">
        <a:spcBef>
          <a:spcPct val="20000"/>
        </a:spcBef>
        <a:buFont typeface="Arial" pitchFamily="34" charset="0"/>
        <a:buChar char="•"/>
        <a:defRPr sz="11299" kern="1200">
          <a:solidFill>
            <a:schemeClr val="tx1"/>
          </a:solidFill>
          <a:latin typeface="+mn-lt"/>
          <a:ea typeface="+mn-ea"/>
          <a:cs typeface="+mn-cs"/>
        </a:defRPr>
      </a:lvl3pPr>
      <a:lvl4pPr marL="7560189" indent="-1080027" algn="l" defTabSz="4320108" rtl="0" eaLnBrk="1" latinLnBrk="0" hangingPunct="1">
        <a:spcBef>
          <a:spcPct val="20000"/>
        </a:spcBef>
        <a:buFont typeface="Arial" pitchFamily="34" charset="0"/>
        <a:buChar char="–"/>
        <a:defRPr sz="9499" kern="1200">
          <a:solidFill>
            <a:schemeClr val="tx1"/>
          </a:solidFill>
          <a:latin typeface="+mn-lt"/>
          <a:ea typeface="+mn-ea"/>
          <a:cs typeface="+mn-cs"/>
        </a:defRPr>
      </a:lvl4pPr>
      <a:lvl5pPr marL="9720243" indent="-1080027" algn="l" defTabSz="4320108" rtl="0" eaLnBrk="1" latinLnBrk="0" hangingPunct="1">
        <a:spcBef>
          <a:spcPct val="20000"/>
        </a:spcBef>
        <a:buFont typeface="Arial" pitchFamily="34" charset="0"/>
        <a:buChar char="»"/>
        <a:defRPr sz="9499" kern="1200">
          <a:solidFill>
            <a:schemeClr val="tx1"/>
          </a:solidFill>
          <a:latin typeface="+mn-lt"/>
          <a:ea typeface="+mn-ea"/>
          <a:cs typeface="+mn-cs"/>
        </a:defRPr>
      </a:lvl5pPr>
      <a:lvl6pPr marL="11880297" indent="-1080027" algn="l" defTabSz="4320108" rtl="0" eaLnBrk="1" latinLnBrk="0" hangingPunct="1">
        <a:spcBef>
          <a:spcPct val="20000"/>
        </a:spcBef>
        <a:buFont typeface="Arial" pitchFamily="34" charset="0"/>
        <a:buChar char="•"/>
        <a:defRPr sz="9499" kern="1200">
          <a:solidFill>
            <a:schemeClr val="tx1"/>
          </a:solidFill>
          <a:latin typeface="+mn-lt"/>
          <a:ea typeface="+mn-ea"/>
          <a:cs typeface="+mn-cs"/>
        </a:defRPr>
      </a:lvl6pPr>
      <a:lvl7pPr marL="14040351" indent="-1080027" algn="l" defTabSz="4320108" rtl="0" eaLnBrk="1" latinLnBrk="0" hangingPunct="1">
        <a:spcBef>
          <a:spcPct val="20000"/>
        </a:spcBef>
        <a:buFont typeface="Arial" pitchFamily="34" charset="0"/>
        <a:buChar char="•"/>
        <a:defRPr sz="9499" kern="1200">
          <a:solidFill>
            <a:schemeClr val="tx1"/>
          </a:solidFill>
          <a:latin typeface="+mn-lt"/>
          <a:ea typeface="+mn-ea"/>
          <a:cs typeface="+mn-cs"/>
        </a:defRPr>
      </a:lvl7pPr>
      <a:lvl8pPr marL="16200405" indent="-1080027" algn="l" defTabSz="4320108" rtl="0" eaLnBrk="1" latinLnBrk="0" hangingPunct="1">
        <a:spcBef>
          <a:spcPct val="20000"/>
        </a:spcBef>
        <a:buFont typeface="Arial" pitchFamily="34" charset="0"/>
        <a:buChar char="•"/>
        <a:defRPr sz="9499" kern="1200">
          <a:solidFill>
            <a:schemeClr val="tx1"/>
          </a:solidFill>
          <a:latin typeface="+mn-lt"/>
          <a:ea typeface="+mn-ea"/>
          <a:cs typeface="+mn-cs"/>
        </a:defRPr>
      </a:lvl8pPr>
      <a:lvl9pPr marL="18360459" indent="-1080027" algn="l" defTabSz="4320108" rtl="0" eaLnBrk="1" latinLnBrk="0" hangingPunct="1">
        <a:spcBef>
          <a:spcPct val="20000"/>
        </a:spcBef>
        <a:buFont typeface="Arial" pitchFamily="34" charset="0"/>
        <a:buChar char="•"/>
        <a:defRPr sz="94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4320108" rtl="0" eaLnBrk="1" latinLnBrk="0" hangingPunct="1">
        <a:defRPr sz="8499" kern="1200">
          <a:solidFill>
            <a:schemeClr val="tx1"/>
          </a:solidFill>
          <a:latin typeface="+mn-lt"/>
          <a:ea typeface="+mn-ea"/>
          <a:cs typeface="+mn-cs"/>
        </a:defRPr>
      </a:lvl1pPr>
      <a:lvl2pPr marL="2160054" algn="l" defTabSz="4320108" rtl="0" eaLnBrk="1" latinLnBrk="0" hangingPunct="1">
        <a:defRPr sz="8499" kern="1200">
          <a:solidFill>
            <a:schemeClr val="tx1"/>
          </a:solidFill>
          <a:latin typeface="+mn-lt"/>
          <a:ea typeface="+mn-ea"/>
          <a:cs typeface="+mn-cs"/>
        </a:defRPr>
      </a:lvl2pPr>
      <a:lvl3pPr marL="4320108" algn="l" defTabSz="4320108" rtl="0" eaLnBrk="1" latinLnBrk="0" hangingPunct="1">
        <a:defRPr sz="8499" kern="1200">
          <a:solidFill>
            <a:schemeClr val="tx1"/>
          </a:solidFill>
          <a:latin typeface="+mn-lt"/>
          <a:ea typeface="+mn-ea"/>
          <a:cs typeface="+mn-cs"/>
        </a:defRPr>
      </a:lvl3pPr>
      <a:lvl4pPr marL="6480162" algn="l" defTabSz="4320108" rtl="0" eaLnBrk="1" latinLnBrk="0" hangingPunct="1">
        <a:defRPr sz="8499" kern="1200">
          <a:solidFill>
            <a:schemeClr val="tx1"/>
          </a:solidFill>
          <a:latin typeface="+mn-lt"/>
          <a:ea typeface="+mn-ea"/>
          <a:cs typeface="+mn-cs"/>
        </a:defRPr>
      </a:lvl4pPr>
      <a:lvl5pPr marL="8640216" algn="l" defTabSz="4320108" rtl="0" eaLnBrk="1" latinLnBrk="0" hangingPunct="1">
        <a:defRPr sz="8499" kern="1200">
          <a:solidFill>
            <a:schemeClr val="tx1"/>
          </a:solidFill>
          <a:latin typeface="+mn-lt"/>
          <a:ea typeface="+mn-ea"/>
          <a:cs typeface="+mn-cs"/>
        </a:defRPr>
      </a:lvl5pPr>
      <a:lvl6pPr marL="10800270" algn="l" defTabSz="4320108" rtl="0" eaLnBrk="1" latinLnBrk="0" hangingPunct="1">
        <a:defRPr sz="8499" kern="1200">
          <a:solidFill>
            <a:schemeClr val="tx1"/>
          </a:solidFill>
          <a:latin typeface="+mn-lt"/>
          <a:ea typeface="+mn-ea"/>
          <a:cs typeface="+mn-cs"/>
        </a:defRPr>
      </a:lvl6pPr>
      <a:lvl7pPr marL="12960324" algn="l" defTabSz="4320108" rtl="0" eaLnBrk="1" latinLnBrk="0" hangingPunct="1">
        <a:defRPr sz="8499" kern="1200">
          <a:solidFill>
            <a:schemeClr val="tx1"/>
          </a:solidFill>
          <a:latin typeface="+mn-lt"/>
          <a:ea typeface="+mn-ea"/>
          <a:cs typeface="+mn-cs"/>
        </a:defRPr>
      </a:lvl7pPr>
      <a:lvl8pPr marL="15120378" algn="l" defTabSz="4320108" rtl="0" eaLnBrk="1" latinLnBrk="0" hangingPunct="1">
        <a:defRPr sz="8499" kern="1200">
          <a:solidFill>
            <a:schemeClr val="tx1"/>
          </a:solidFill>
          <a:latin typeface="+mn-lt"/>
          <a:ea typeface="+mn-ea"/>
          <a:cs typeface="+mn-cs"/>
        </a:defRPr>
      </a:lvl8pPr>
      <a:lvl9pPr marL="17280432" algn="l" defTabSz="4320108" rtl="0" eaLnBrk="1" latinLnBrk="0" hangingPunct="1">
        <a:defRPr sz="84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hyperlink" Target="http://www.descalvado.sp.gov.br/novoportal/prefeitura_old/index.php/portal/noticias/42d6c7d61481d1c21bd1635f59edae05" TargetMode="External"/><Relationship Id="rId10" Type="http://schemas.openxmlformats.org/officeDocument/2006/relationships/image" Target="../media/image4.png"/><Relationship Id="rId4" Type="http://schemas.openxmlformats.org/officeDocument/2006/relationships/hyperlink" Target="http://www.descalvado.sp.gov.br/novoportal/prefeitura/index.php/portal/noticias/97af4fb322bb5c8973ade16764156bed" TargetMode="External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2" y="568343"/>
            <a:ext cx="872726" cy="174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31991" tIns="215995" rIns="431991" bIns="215995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 sz="8497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0079864" y="1126220"/>
            <a:ext cx="20735255" cy="1790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31991" tIns="215995" rIns="431991" bIns="215995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12757821" algn="ctr"/>
                <a:tab pos="25515637" algn="r"/>
              </a:tabLst>
            </a:pPr>
            <a:r>
              <a:rPr lang="pt-BR" sz="8799" dirty="0">
                <a:solidFill>
                  <a:srgbClr val="FFFFFF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2018/2019</a:t>
            </a:r>
            <a:endParaRPr lang="pt-BR" sz="8799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 Box 54"/>
          <p:cNvSpPr txBox="1">
            <a:spLocks noChangeArrowheads="1"/>
          </p:cNvSpPr>
          <p:nvPr/>
        </p:nvSpPr>
        <p:spPr bwMode="auto">
          <a:xfrm>
            <a:off x="16409867" y="8971114"/>
            <a:ext cx="12494113" cy="710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00" tIns="45700" rIns="91400" bIns="45700">
            <a:spAutoFit/>
          </a:bodyPr>
          <a:lstStyle/>
          <a:p>
            <a:pPr defTabSz="4112802"/>
            <a:r>
              <a:rPr lang="pt-BR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RESULTADOS</a:t>
            </a:r>
          </a:p>
          <a:p>
            <a:pPr algn="just" defTabSz="4112802"/>
            <a:r>
              <a:rPr lang="pt-BR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 o produto finalizado, buscamos uma área de grande concentração de mosquitos para realizar o teste, a funcionalidade do repelente. Constatamos que, realmente funcionou, pois, após o uso do mesmo, ninguém sofreu algum tipo de picada, nem obteve reação alérgica aos produtos, além de observar que quando o produto era espirrado no ar, foi perceptível a dispersão dos mosquitos rapidamente. </a:t>
            </a:r>
          </a:p>
          <a:p>
            <a:pPr algn="just" defTabSz="4112802"/>
            <a:r>
              <a:rPr lang="pt-B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Verificado a eficiência do repelente, partimos para a parte de automatização.</a:t>
            </a:r>
            <a:r>
              <a:rPr lang="pt-BR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Então, ao aproximarmos nossas mãos do sensor infravermelho, que neste momento já está emitindo os raios, um sinal é enviado através dele para a placa Arduino, fazendo com que o motor girasse e assim, puxasse a alavanca do borrifador, fazendo movimentos para frente e para trás e ativasse o spray.</a:t>
            </a:r>
            <a:endParaRPr lang="pt-BR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4112802"/>
            <a:endParaRPr lang="pt-BR" sz="3600" b="1" dirty="0">
              <a:solidFill>
                <a:srgbClr val="FF0000"/>
              </a:solidFill>
              <a:latin typeface="Verdana" pitchFamily="34" charset="0"/>
            </a:endParaRPr>
          </a:p>
        </p:txBody>
      </p:sp>
      <p:sp>
        <p:nvSpPr>
          <p:cNvPr id="8" name="Text Box 58"/>
          <p:cNvSpPr txBox="1">
            <a:spLocks noChangeArrowheads="1"/>
          </p:cNvSpPr>
          <p:nvPr/>
        </p:nvSpPr>
        <p:spPr bwMode="auto">
          <a:xfrm>
            <a:off x="15835581" y="22899882"/>
            <a:ext cx="14499783" cy="9101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00" tIns="45700" rIns="91400" bIns="45700">
            <a:spAutoFit/>
          </a:bodyPr>
          <a:lstStyle/>
          <a:p>
            <a:pPr defTabSz="4112802"/>
            <a:r>
              <a:rPr lang="pt-BR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CONCLUSÕES</a:t>
            </a:r>
            <a:endParaRPr lang="pt-BR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defTabSz="4112802"/>
            <a:r>
              <a:rPr lang="pt-BR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Concluímos que o projeto trouxe diversos benefícios em âmbito educacional, onde foi trabalhada uma problemática comum da sociedade, analisando dados de nosso próprio município (Descalvado) buscando soluções para a mesma e também, a utilização de meios tecnológicos como o Arduino, onde precisamos estudar sobre sua funcionalidade e configurações para se obter um resultado final de qualidade.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Também podemos destacar em âmbito pessoal, onde nós alunos, desenvolvemos responsabilidade, organização, compromisso, trabalho em equipe de qualidade para que conseguíssemos chegar no resultado esperado.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Por último, concluímos que o resultado foi exatamente o esperado. O produto, nosso repelente “Kihi-Zai”, se mostrou bastante eficiente em relação à sua qualidade, não causando danos e agindo rapidamente. Assim como a parte de automatização, que ao ser estudada e configurada corretamente, gerou o resultado esperado, onde o sensor infravermelho detectava a presença e enviava sinal para a placa Arduino, fazendo com que o produto fosse espirrado no ambiente.</a:t>
            </a:r>
          </a:p>
          <a:p>
            <a:pPr algn="just" defTabSz="4112802"/>
            <a:endParaRPr lang="pt-BR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4112802"/>
            <a:endParaRPr lang="pt-BR" sz="3600" b="1" dirty="0">
              <a:solidFill>
                <a:srgbClr val="FF0000"/>
              </a:solidFill>
              <a:latin typeface="Verdana" pitchFamily="34" charset="0"/>
            </a:endParaRPr>
          </a:p>
        </p:txBody>
      </p:sp>
      <p:sp>
        <p:nvSpPr>
          <p:cNvPr id="11" name="Text Box 81"/>
          <p:cNvSpPr txBox="1">
            <a:spLocks noChangeArrowheads="1"/>
          </p:cNvSpPr>
          <p:nvPr/>
        </p:nvSpPr>
        <p:spPr bwMode="auto">
          <a:xfrm>
            <a:off x="15835581" y="30823249"/>
            <a:ext cx="14831468" cy="6344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00" tIns="45700" rIns="91400" bIns="45700">
            <a:spAutoFit/>
          </a:bodyPr>
          <a:lstStyle/>
          <a:p>
            <a:pPr defTabSz="4112802"/>
            <a:r>
              <a:rPr lang="pt-BR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REFERÊNCIAS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3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"Em apenas dois meses, casos de dengue aumentam quase 500% em Descalvado"</a:t>
            </a:r>
            <a:r>
              <a:rPr lang="pt-BR" sz="3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pt-BR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pt-BR" sz="3000" dirty="0">
                <a:solidFill>
                  <a:srgbClr val="21212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Prefeitura Municipal de Descalvado, publicado em 22 de abril de 2020. Disponível em: &lt;</a:t>
            </a:r>
            <a:r>
              <a:rPr lang="pt-BR" sz="3000" b="1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http://www.descalvado.sp.gov.br/</a:t>
            </a:r>
            <a:r>
              <a:rPr lang="pt-BR" sz="3000" b="1" u="sng" dirty="0" err="1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novoportal</a:t>
            </a:r>
            <a:r>
              <a:rPr lang="pt-BR" sz="3000" b="1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/prefeitura/</a:t>
            </a:r>
            <a:r>
              <a:rPr lang="pt-BR" sz="3000" b="1" u="sng" dirty="0" err="1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index.php</a:t>
            </a:r>
            <a:r>
              <a:rPr lang="pt-BR" sz="3000" b="1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/portal/noticias/97af4fb322bb5c8973ade16764156bed</a:t>
            </a:r>
            <a:r>
              <a:rPr lang="pt-BR" sz="3000" dirty="0">
                <a:solidFill>
                  <a:srgbClr val="21212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&gt;. Acesso em 30 de agosto de 2022.</a:t>
            </a:r>
            <a:endParaRPr lang="pt-BR" sz="3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3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"Índice de infestação por Aedes Aegypti em Descalvado indica risco de surto de dengue". Prefeitura Municipal de Descalvado, publicado em 04 de fevereiro de 2022. Disponível em: &lt;</a:t>
            </a:r>
            <a:r>
              <a:rPr lang="pt-BR" sz="3000" b="1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http://www.descalvado.sp.gov.br/</a:t>
            </a:r>
            <a:r>
              <a:rPr lang="pt-BR" sz="3000" b="1" u="sng" dirty="0" err="1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novoportal</a:t>
            </a:r>
            <a:r>
              <a:rPr lang="pt-BR" sz="3000" b="1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/</a:t>
            </a:r>
            <a:r>
              <a:rPr lang="pt-BR" sz="3000" b="1" u="sng" dirty="0" err="1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prefeitura_old</a:t>
            </a:r>
            <a:r>
              <a:rPr lang="pt-BR" sz="3000" b="1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/</a:t>
            </a:r>
            <a:r>
              <a:rPr lang="pt-BR" sz="3000" b="1" u="sng" dirty="0" err="1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index.php</a:t>
            </a:r>
            <a:r>
              <a:rPr lang="pt-BR" sz="3000" b="1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/portal/noticias/42d6c7d61481d1c21bd1635f59edae05</a:t>
            </a:r>
            <a:r>
              <a:rPr lang="pt-BR" sz="3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&gt;. </a:t>
            </a:r>
            <a:r>
              <a:rPr lang="pt-BR" sz="3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Acesso em 30 de agosto de 2022.</a:t>
            </a:r>
          </a:p>
          <a:p>
            <a:pPr defTabSz="4112802"/>
            <a:endParaRPr lang="pt-BR" sz="3600" b="1" dirty="0">
              <a:latin typeface="Verdana" pitchFamily="34" charset="0"/>
            </a:endParaRPr>
          </a:p>
        </p:txBody>
      </p: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1080186" y="9006868"/>
            <a:ext cx="13119488" cy="4585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00" tIns="45700" rIns="91400" bIns="45700">
            <a:spAutoFit/>
          </a:bodyPr>
          <a:lstStyle/>
          <a:p>
            <a:pPr defTabSz="4112802"/>
            <a:r>
              <a:rPr lang="pt-BR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INTRODUÇÃO</a:t>
            </a:r>
          </a:p>
          <a:p>
            <a:pPr algn="just" defTabSz="4112802"/>
            <a:r>
              <a:rPr lang="pt-BR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Neste projeto, escolhemos desenvolver um repelente. A escolha se deu pela alta nos números de casos confirmados de dengue em nosso município, Descalvado -SP, onde tivemos um aumento de 470% em apenas dois meses, segundo dados da Secretaria Municipal de Saúde.</a:t>
            </a:r>
          </a:p>
          <a:p>
            <a:pPr algn="just" defTabSz="4112802"/>
            <a:r>
              <a:rPr lang="pt-BR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Nosso projeto tem como o objetivo a criação de barreiras protetoras na pele, que protegem as áreas expostas das picadas de inseto transmissor de doenças, com a utilização de produtos naturais para não causar agressões à pele, e a automatização do repelente. </a:t>
            </a:r>
            <a:endParaRPr lang="pt-BR" sz="3200" b="1" dirty="0">
              <a:latin typeface="Verdana" pitchFamily="34" charset="0"/>
            </a:endParaRPr>
          </a:p>
        </p:txBody>
      </p:sp>
      <p:sp>
        <p:nvSpPr>
          <p:cNvPr id="18" name="Text Box 53"/>
          <p:cNvSpPr txBox="1">
            <a:spLocks noChangeArrowheads="1"/>
          </p:cNvSpPr>
          <p:nvPr/>
        </p:nvSpPr>
        <p:spPr bwMode="auto">
          <a:xfrm>
            <a:off x="733514" y="22814156"/>
            <a:ext cx="12599548" cy="58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00" tIns="45700" rIns="91400" bIns="45700">
            <a:spAutoFit/>
          </a:bodyPr>
          <a:lstStyle/>
          <a:p>
            <a:pPr defTabSz="4112802"/>
            <a:r>
              <a:rPr lang="pt-BR" sz="3200" dirty="0"/>
              <a:t>Figura 1 – Foto do “Clube da Ciência” </a:t>
            </a:r>
          </a:p>
        </p:txBody>
      </p:sp>
      <p:sp>
        <p:nvSpPr>
          <p:cNvPr id="30" name="Text Box 11"/>
          <p:cNvSpPr txBox="1">
            <a:spLocks noChangeArrowheads="1"/>
          </p:cNvSpPr>
          <p:nvPr/>
        </p:nvSpPr>
        <p:spPr bwMode="auto">
          <a:xfrm>
            <a:off x="1080186" y="5472898"/>
            <a:ext cx="30166918" cy="1446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00" tIns="45700" rIns="91400" bIns="45700">
            <a:spAutoFit/>
          </a:bodyPr>
          <a:lstStyle/>
          <a:p>
            <a:pPr algn="ctr" defTabSz="4112802"/>
            <a:r>
              <a:rPr lang="pt-BR" sz="8799" b="1" dirty="0">
                <a:latin typeface="Verdana" pitchFamily="34" charset="0"/>
              </a:rPr>
              <a:t>Repelente Kihi-Zai</a:t>
            </a:r>
          </a:p>
        </p:txBody>
      </p:sp>
      <p:sp>
        <p:nvSpPr>
          <p:cNvPr id="31" name="Text Box 12"/>
          <p:cNvSpPr txBox="1">
            <a:spLocks noChangeArrowheads="1"/>
          </p:cNvSpPr>
          <p:nvPr/>
        </p:nvSpPr>
        <p:spPr bwMode="auto">
          <a:xfrm>
            <a:off x="1080186" y="6853068"/>
            <a:ext cx="30166918" cy="1323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00" tIns="45700" rIns="91400" bIns="45700">
            <a:spAutoFit/>
          </a:bodyPr>
          <a:lstStyle/>
          <a:p>
            <a:pPr algn="ctr" defTabSz="4112802"/>
            <a:r>
              <a:rPr lang="pt-BR" sz="4000" i="1" dirty="0">
                <a:latin typeface="Verdana" pitchFamily="34" charset="0"/>
              </a:rPr>
              <a:t>Autores: </a:t>
            </a:r>
            <a:r>
              <a:rPr lang="pt-BR" sz="4000" dirty="0">
                <a:latin typeface="Verdana" panose="020B0604030504040204" pitchFamily="34" charset="0"/>
                <a:ea typeface="Verdana" panose="020B0604030504040204" pitchFamily="34" charset="0"/>
              </a:rPr>
              <a:t>Brayan Henrique Nogueira</a:t>
            </a:r>
            <a:r>
              <a:rPr lang="pt-BR" sz="4000" b="1" dirty="0">
                <a:latin typeface="Verdana" panose="020B0604030504040204" pitchFamily="34" charset="0"/>
                <a:ea typeface="Verdana" panose="020B0604030504040204" pitchFamily="34" charset="0"/>
              </a:rPr>
              <a:t>, </a:t>
            </a:r>
            <a:r>
              <a:rPr lang="pt-BR" sz="4000" dirty="0">
                <a:latin typeface="Verdana" panose="020B0604030504040204" pitchFamily="34" charset="0"/>
                <a:ea typeface="Verdana" panose="020B0604030504040204" pitchFamily="34" charset="0"/>
              </a:rPr>
              <a:t>Heitor Cassiel Gomes e Nicolas Boneli</a:t>
            </a:r>
            <a:r>
              <a:rPr lang="pt-BR" sz="4000" i="1" dirty="0">
                <a:latin typeface="Verdana" pitchFamily="34" charset="0"/>
                <a:ea typeface="Verdana" panose="020B0604030504040204" pitchFamily="34" charset="0"/>
              </a:rPr>
              <a:t>. </a:t>
            </a:r>
            <a:r>
              <a:rPr lang="pt-BR" sz="4000" i="1" dirty="0">
                <a:latin typeface="Verdana" pitchFamily="34" charset="0"/>
              </a:rPr>
              <a:t>Professora orientadora:</a:t>
            </a:r>
            <a:r>
              <a:rPr lang="pt-BR" sz="4000" i="1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pt-BR" sz="4000" dirty="0">
                <a:latin typeface="Verdana" panose="020B0604030504040204" pitchFamily="34" charset="0"/>
                <a:ea typeface="Verdana" panose="020B0604030504040204" pitchFamily="34" charset="0"/>
              </a:rPr>
              <a:t>Franciane Carolina Rosa. </a:t>
            </a:r>
            <a:r>
              <a:rPr lang="pt-BR" sz="4000" i="1" dirty="0">
                <a:latin typeface="Verdana" panose="020B0604030504040204" pitchFamily="34" charset="0"/>
                <a:ea typeface="Verdana" panose="020B0604030504040204" pitchFamily="34" charset="0"/>
              </a:rPr>
              <a:t>Professora coorientadora</a:t>
            </a:r>
            <a:r>
              <a:rPr lang="pt-BR" sz="4000" dirty="0">
                <a:latin typeface="Verdana" panose="020B0604030504040204" pitchFamily="34" charset="0"/>
                <a:ea typeface="Verdana" panose="020B0604030504040204" pitchFamily="34" charset="0"/>
              </a:rPr>
              <a:t>: Nathai Moreno.</a:t>
            </a:r>
            <a:endParaRPr lang="pt-BR" sz="4000" i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2" name="Text Box 65"/>
          <p:cNvSpPr txBox="1">
            <a:spLocks noChangeArrowheads="1"/>
          </p:cNvSpPr>
          <p:nvPr/>
        </p:nvSpPr>
        <p:spPr bwMode="auto">
          <a:xfrm>
            <a:off x="18791551" y="22082984"/>
            <a:ext cx="12856950" cy="58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00" tIns="45700" rIns="91400" bIns="45700">
            <a:spAutoFit/>
          </a:bodyPr>
          <a:lstStyle/>
          <a:p>
            <a:pPr defTabSz="4112802"/>
            <a:r>
              <a:rPr lang="pt-BR" sz="3200" dirty="0"/>
              <a:t>Figura 2 – Foto do experimento funcionando</a:t>
            </a:r>
          </a:p>
        </p:txBody>
      </p:sp>
      <p:sp>
        <p:nvSpPr>
          <p:cNvPr id="36" name="CaixaDeTexto 35"/>
          <p:cNvSpPr txBox="1"/>
          <p:nvPr/>
        </p:nvSpPr>
        <p:spPr>
          <a:xfrm>
            <a:off x="10437848" y="3556050"/>
            <a:ext cx="20735255" cy="1692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400" dirty="0"/>
          </a:p>
          <a:p>
            <a:r>
              <a:rPr lang="pt-BR" sz="5999" dirty="0"/>
              <a:t>Escola Estadual: José Ferreira da Silva</a:t>
            </a:r>
          </a:p>
        </p:txBody>
      </p:sp>
      <p:sp>
        <p:nvSpPr>
          <p:cNvPr id="38" name="Text Box 25"/>
          <p:cNvSpPr txBox="1">
            <a:spLocks noChangeArrowheads="1"/>
          </p:cNvSpPr>
          <p:nvPr/>
        </p:nvSpPr>
        <p:spPr bwMode="auto">
          <a:xfrm>
            <a:off x="733515" y="23886214"/>
            <a:ext cx="14399483" cy="1241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00" tIns="45700" rIns="91400" bIns="45700">
            <a:spAutoFit/>
          </a:bodyPr>
          <a:lstStyle/>
          <a:p>
            <a:pPr defTabSz="4112802"/>
            <a:r>
              <a:rPr lang="pt-BR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METODOLOGIA</a:t>
            </a:r>
          </a:p>
          <a:p>
            <a:pPr lvl="0" algn="just">
              <a:lnSpc>
                <a:spcPct val="107000"/>
              </a:lnSpc>
            </a:pPr>
            <a:r>
              <a:rPr lang="pt-BR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 a realização desse experimento utilizamos um método de destilação simples, no qual foi usado os seguintes materiais: balão de fundo redondo, termômetro, condensador, Erlenmeyer (como coletor),  bico de Bunsen, erva cidreira, camomila, cravo, placa Arduino UNO, sensor infravermelho, frasco spray, servo motor e fios Jumper.</a:t>
            </a:r>
          </a:p>
          <a:p>
            <a:pPr indent="228577" algn="just"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Colocamos a mistura de água e erva cidreira no balão de fundo redondo e esquentamos a temperatura da ebulição da água 100⁰C, com isso o vapor gerado sobe para o nosso condensador onde ocorrerá uma queda de temperatura, e fará que o vapor volte para a sua forma líquida novamente, onde será coletado a nossa matéria final.</a:t>
            </a:r>
          </a:p>
          <a:p>
            <a:pPr indent="228577" algn="just"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Após coletarmos nosso óleo da erva cidreira do processo de destilação, misturamos água, álcool de cereais e o óleo. Colocamos 100.9 ml do álcool de cereais e misturamos com 130.7 ml do óleo da erva cidreira. Logo após, juntamos com os 30.6 ml de água e passamos para dois recipientes finais, onde acrescentamos camomila em um, e no outro cravo. </a:t>
            </a:r>
          </a:p>
          <a:p>
            <a:pPr indent="228577" algn="just"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seguir montamos um sistema com Arduino onde usamos um sensor infravermelho na parte superior do recipiente afim de automatizar a saída do repelente apenas quando detectasse a presença de alguém naquele determinado local. Assim, após a configuração do Arduino, como a conexão dos cabos e verificação do programa, o protótipo estava pronto e automatizado.</a:t>
            </a:r>
          </a:p>
          <a:p>
            <a:pPr defTabSz="4112802"/>
            <a:endParaRPr lang="pt-BR" sz="4000" b="1" dirty="0">
              <a:solidFill>
                <a:srgbClr val="FF0000"/>
              </a:solidFill>
            </a:endParaRPr>
          </a:p>
          <a:p>
            <a:pPr defTabSz="4112802"/>
            <a:endParaRPr lang="pt-BR" sz="3600" b="1" dirty="0">
              <a:latin typeface="Verdana" pitchFamily="34" charset="0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71B749B9-CE16-405C-B92B-04D076DD6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-699070"/>
            <a:ext cx="184704" cy="1399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27" tIns="45713" rIns="91427" bIns="45713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 sz="8497"/>
          </a:p>
        </p:txBody>
      </p:sp>
      <p:graphicFrame>
        <p:nvGraphicFramePr>
          <p:cNvPr id="3" name="Objeto 2">
            <a:extLst>
              <a:ext uri="{FF2B5EF4-FFF2-40B4-BE49-F238E27FC236}">
                <a16:creationId xmlns:a16="http://schemas.microsoft.com/office/drawing/2014/main" id="{7A7204C8-8B59-4DBE-80C5-B1F41F7E4C2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7636237"/>
              </p:ext>
            </p:extLst>
          </p:nvPr>
        </p:nvGraphicFramePr>
        <p:xfrm>
          <a:off x="4464065" y="522806"/>
          <a:ext cx="3455876" cy="33046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6" name="Picture" r:id="rId6" imgW="775430" imgH="876968" progId="Word.Picture.8">
                  <p:embed/>
                </p:oleObj>
              </mc:Choice>
              <mc:Fallback>
                <p:oleObj name="Picture" r:id="rId6" imgW="775430" imgH="876968" progId="Word.Picture.8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4065" y="522806"/>
                        <a:ext cx="3455876" cy="330460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" name="Imagem 38">
            <a:extLst>
              <a:ext uri="{FF2B5EF4-FFF2-40B4-BE49-F238E27FC236}">
                <a16:creationId xmlns:a16="http://schemas.microsoft.com/office/drawing/2014/main" id="{9E671045-5982-4351-97E5-5BC777440C15}"/>
              </a:ext>
            </a:extLst>
          </p:cNvPr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6" t="-1" r="18235" b="48512"/>
          <a:stretch/>
        </p:blipFill>
        <p:spPr bwMode="auto">
          <a:xfrm>
            <a:off x="10079864" y="692009"/>
            <a:ext cx="15695437" cy="269323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174B588A-A2D9-4774-93CC-6433A7AB76A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26386" y="14349509"/>
            <a:ext cx="13326945" cy="7207571"/>
          </a:xfrm>
          <a:prstGeom prst="rect">
            <a:avLst/>
          </a:prstGeom>
        </p:spPr>
      </p:pic>
      <p:pic>
        <p:nvPicPr>
          <p:cNvPr id="34" name="Espaço Reservado para Conteúdo 6">
            <a:extLst>
              <a:ext uri="{FF2B5EF4-FFF2-40B4-BE49-F238E27FC236}">
                <a16:creationId xmlns:a16="http://schemas.microsoft.com/office/drawing/2014/main" id="{643FE5DD-B183-4F91-8461-156F149999C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367530" y="15480539"/>
            <a:ext cx="6407770" cy="633611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479</TotalTime>
  <Words>859</Words>
  <Application>Microsoft Office PowerPoint</Application>
  <PresentationFormat>Personalizar</PresentationFormat>
  <Paragraphs>26</Paragraphs>
  <Slides>1</Slides>
  <Notes>1</Notes>
  <HiddenSlides>0</HiddenSlides>
  <MMClips>0</MMClips>
  <ScaleCrop>false</ScaleCrop>
  <HeadingPairs>
    <vt:vector size="8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7" baseType="lpstr">
      <vt:lpstr>Arial</vt:lpstr>
      <vt:lpstr>Calibri</vt:lpstr>
      <vt:lpstr>Times New Roman</vt:lpstr>
      <vt:lpstr>Verdana</vt:lpstr>
      <vt:lpstr>Tema do Office</vt:lpstr>
      <vt:lpstr>Picture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carolina.batista</dc:creator>
  <cp:lastModifiedBy>Franciane Carolina Rosa</cp:lastModifiedBy>
  <cp:revision>73</cp:revision>
  <dcterms:created xsi:type="dcterms:W3CDTF">2016-02-05T17:47:39Z</dcterms:created>
  <dcterms:modified xsi:type="dcterms:W3CDTF">2022-12-26T16:34:06Z</dcterms:modified>
</cp:coreProperties>
</file>