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28803600" cy="43205400"/>
  <p:notesSz cx="6858000" cy="9144000"/>
  <p:defaultTex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2159000" indent="-1701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4319588" indent="-3405188"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6480175" indent="-5108575"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8640763" indent="-6811963"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3608">
          <p15:clr>
            <a:srgbClr val="A4A3A4"/>
          </p15:clr>
        </p15:guide>
        <p15:guide id="2" pos="907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fbarbato" initials="l" lastIdx="12" clrIdx="0">
    <p:extLst>
      <p:ext uri="{19B8F6BF-5375-455C-9EA6-DF929625EA0E}">
        <p15:presenceInfo xmlns:p15="http://schemas.microsoft.com/office/powerpoint/2012/main" userId="lfbarbat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046C"/>
    <a:srgbClr val="E843CA"/>
    <a:srgbClr val="0A6B6B"/>
    <a:srgbClr val="D53B2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B08562-C0D9-437D-8811-A7B2F33A5D60}" v="24" dt="2022-12-28T12:44:39.495"/>
    <p1510:client id="{3006F3D7-04EA-42AE-B1F2-559E9EB56769}" v="964" dt="2022-10-28T01:24:30.909"/>
    <p1510:client id="{358916CD-4BE0-4762-B62A-41DF21577813}" v="57" dt="2022-11-04T01:12:10.367"/>
    <p1510:client id="{4E46140A-EB55-4432-BF1F-22ECA3A8F80A}" v="112" dt="2022-12-28T00:36:45.197"/>
    <p1510:client id="{4F5A1DB3-6630-4C32-BFAE-A7D4412F5A1E}" v="24" dt="2022-10-28T20:46:12.200"/>
    <p1510:client id="{652F4872-3345-4753-8402-6625E8C6AF89}" v="8" dt="2022-12-24T19:11:50.967"/>
    <p1510:client id="{7AD462BC-3539-46D2-9BBC-C9BE15E83563}" v="90" dt="2022-12-24T16:11:31.988"/>
    <p1510:client id="{8D774595-C482-4B70-8A67-B2A82D875271}" v="1" dt="2022-12-20T15:43:57.072"/>
    <p1510:client id="{C57982CE-A8EC-4F22-A2F7-7B57C111C57D}" v="2338" dt="2022-11-04T21:39:45.005"/>
    <p1510:client id="{F8F4E810-820B-4455-BC02-C0682F1FECD1}" v="10" dt="2022-12-27T21:22:01.0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717" autoAdjust="0"/>
  </p:normalViewPr>
  <p:slideViewPr>
    <p:cSldViewPr>
      <p:cViewPr>
        <p:scale>
          <a:sx n="30" d="100"/>
          <a:sy n="30" d="100"/>
        </p:scale>
        <p:origin x="30" y="-4500"/>
      </p:cViewPr>
      <p:guideLst>
        <p:guide orient="horz" pos="13608"/>
        <p:guide pos="9072"/>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160271" y="13421681"/>
            <a:ext cx="24483060" cy="9261158"/>
          </a:xfrm>
        </p:spPr>
        <p:txBody>
          <a:bodyPr/>
          <a:lstStyle/>
          <a:p>
            <a:r>
              <a:rPr lang="en-US"/>
              <a:t>Click to edit Master title style</a:t>
            </a:r>
            <a:endParaRPr lang="pt-BR"/>
          </a:p>
        </p:txBody>
      </p:sp>
      <p:sp>
        <p:nvSpPr>
          <p:cNvPr id="3" name="Subtitle 2"/>
          <p:cNvSpPr>
            <a:spLocks noGrp="1"/>
          </p:cNvSpPr>
          <p:nvPr>
            <p:ph type="subTitle" idx="1"/>
          </p:nvPr>
        </p:nvSpPr>
        <p:spPr>
          <a:xfrm>
            <a:off x="4320541" y="24483061"/>
            <a:ext cx="20162520" cy="11041380"/>
          </a:xfrm>
        </p:spPr>
        <p:txBody>
          <a:bodyPr/>
          <a:lstStyle>
            <a:lvl1pPr marL="0" indent="0" algn="ctr">
              <a:buNone/>
              <a:defRPr>
                <a:solidFill>
                  <a:schemeClr val="tx1">
                    <a:tint val="75000"/>
                  </a:schemeClr>
                </a:solidFill>
              </a:defRPr>
            </a:lvl1pPr>
            <a:lvl2pPr marL="2160270" indent="0" algn="ctr">
              <a:buNone/>
              <a:defRPr>
                <a:solidFill>
                  <a:schemeClr val="tx1">
                    <a:tint val="75000"/>
                  </a:schemeClr>
                </a:solidFill>
              </a:defRPr>
            </a:lvl2pPr>
            <a:lvl3pPr marL="4320540" indent="0" algn="ctr">
              <a:buNone/>
              <a:defRPr>
                <a:solidFill>
                  <a:schemeClr val="tx1">
                    <a:tint val="75000"/>
                  </a:schemeClr>
                </a:solidFill>
              </a:defRPr>
            </a:lvl3pPr>
            <a:lvl4pPr marL="6480810" indent="0" algn="ctr">
              <a:buNone/>
              <a:defRPr>
                <a:solidFill>
                  <a:schemeClr val="tx1">
                    <a:tint val="75000"/>
                  </a:schemeClr>
                </a:solidFill>
              </a:defRPr>
            </a:lvl4pPr>
            <a:lvl5pPr marL="8641080" indent="0" algn="ctr">
              <a:buNone/>
              <a:defRPr>
                <a:solidFill>
                  <a:schemeClr val="tx1">
                    <a:tint val="75000"/>
                  </a:schemeClr>
                </a:solidFill>
              </a:defRPr>
            </a:lvl5pPr>
            <a:lvl6pPr marL="10801350" indent="0" algn="ctr">
              <a:buNone/>
              <a:defRPr>
                <a:solidFill>
                  <a:schemeClr val="tx1">
                    <a:tint val="75000"/>
                  </a:schemeClr>
                </a:solidFill>
              </a:defRPr>
            </a:lvl6pPr>
            <a:lvl7pPr marL="12961620" indent="0" algn="ctr">
              <a:buNone/>
              <a:defRPr>
                <a:solidFill>
                  <a:schemeClr val="tx1">
                    <a:tint val="75000"/>
                  </a:schemeClr>
                </a:solidFill>
              </a:defRPr>
            </a:lvl7pPr>
            <a:lvl8pPr marL="15121890" indent="0" algn="ctr">
              <a:buNone/>
              <a:defRPr>
                <a:solidFill>
                  <a:schemeClr val="tx1">
                    <a:tint val="75000"/>
                  </a:schemeClr>
                </a:solidFill>
              </a:defRPr>
            </a:lvl8pPr>
            <a:lvl9pPr marL="17282160" indent="0" algn="ctr">
              <a:buNone/>
              <a:defRPr>
                <a:solidFill>
                  <a:schemeClr val="tx1">
                    <a:tint val="75000"/>
                  </a:schemeClr>
                </a:solidFill>
              </a:defRPr>
            </a:lvl9pPr>
          </a:lstStyle>
          <a:p>
            <a:r>
              <a:rPr lang="en-US"/>
              <a:t>Click to edit Master subtitle style</a:t>
            </a:r>
            <a:endParaRPr lang="pt-BR"/>
          </a:p>
        </p:txBody>
      </p:sp>
      <p:sp>
        <p:nvSpPr>
          <p:cNvPr id="4" name="Date Placeholder 3">
            <a:extLst>
              <a:ext uri="{FF2B5EF4-FFF2-40B4-BE49-F238E27FC236}">
                <a16:creationId xmlns:a16="http://schemas.microsoft.com/office/drawing/2014/main" id="{08AE87B9-CE54-0CA2-D868-B46CA3577B7E}"/>
              </a:ext>
            </a:extLst>
          </p:cNvPr>
          <p:cNvSpPr>
            <a:spLocks noGrp="1"/>
          </p:cNvSpPr>
          <p:nvPr>
            <p:ph type="dt" sz="half" idx="10"/>
          </p:nvPr>
        </p:nvSpPr>
        <p:spPr/>
        <p:txBody>
          <a:bodyPr/>
          <a:lstStyle>
            <a:lvl1pPr>
              <a:defRPr/>
            </a:lvl1pPr>
          </a:lstStyle>
          <a:p>
            <a:pPr>
              <a:defRPr/>
            </a:pPr>
            <a:fld id="{EE6CE8CB-E452-477F-992A-CC4F630C7366}" type="datetimeFigureOut">
              <a:rPr lang="pt-BR"/>
              <a:pPr>
                <a:defRPr/>
              </a:pPr>
              <a:t>28/12/2022</a:t>
            </a:fld>
            <a:endParaRPr lang="pt-BR"/>
          </a:p>
        </p:txBody>
      </p:sp>
      <p:sp>
        <p:nvSpPr>
          <p:cNvPr id="5" name="Footer Placeholder 4">
            <a:extLst>
              <a:ext uri="{FF2B5EF4-FFF2-40B4-BE49-F238E27FC236}">
                <a16:creationId xmlns:a16="http://schemas.microsoft.com/office/drawing/2014/main" id="{D34383A8-5771-AA0C-FD9A-23A0AF1F339D}"/>
              </a:ext>
            </a:extLst>
          </p:cNvPr>
          <p:cNvSpPr>
            <a:spLocks noGrp="1"/>
          </p:cNvSpPr>
          <p:nvPr>
            <p:ph type="ftr" sz="quarter" idx="11"/>
          </p:nvPr>
        </p:nvSpPr>
        <p:spPr/>
        <p:txBody>
          <a:bodyPr/>
          <a:lstStyle>
            <a:lvl1pPr>
              <a:defRPr/>
            </a:lvl1pPr>
          </a:lstStyle>
          <a:p>
            <a:pPr>
              <a:defRPr/>
            </a:pPr>
            <a:endParaRPr lang="pt-BR"/>
          </a:p>
        </p:txBody>
      </p:sp>
      <p:sp>
        <p:nvSpPr>
          <p:cNvPr id="6" name="Slide Number Placeholder 5">
            <a:extLst>
              <a:ext uri="{FF2B5EF4-FFF2-40B4-BE49-F238E27FC236}">
                <a16:creationId xmlns:a16="http://schemas.microsoft.com/office/drawing/2014/main" id="{4B1FFAD6-67FA-435B-450C-77FFE6DAC704}"/>
              </a:ext>
            </a:extLst>
          </p:cNvPr>
          <p:cNvSpPr>
            <a:spLocks noGrp="1"/>
          </p:cNvSpPr>
          <p:nvPr>
            <p:ph type="sldNum" sz="quarter" idx="12"/>
          </p:nvPr>
        </p:nvSpPr>
        <p:spPr/>
        <p:txBody>
          <a:bodyPr/>
          <a:lstStyle>
            <a:lvl1pPr>
              <a:defRPr/>
            </a:lvl1pPr>
          </a:lstStyle>
          <a:p>
            <a:fld id="{55293B62-7188-4D3F-967B-F59B8F9D96B7}" type="slidenum">
              <a:rPr lang="pt-BR" altLang="pt-BR"/>
              <a:pPr/>
              <a:t>‹nº›</a:t>
            </a:fld>
            <a:endParaRPr lang="pt-BR" altLang="pt-BR"/>
          </a:p>
        </p:txBody>
      </p:sp>
    </p:spTree>
    <p:extLst>
      <p:ext uri="{BB962C8B-B14F-4D97-AF65-F5344CB8AC3E}">
        <p14:creationId xmlns:p14="http://schemas.microsoft.com/office/powerpoint/2010/main" val="1844277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Date Placeholder 3">
            <a:extLst>
              <a:ext uri="{FF2B5EF4-FFF2-40B4-BE49-F238E27FC236}">
                <a16:creationId xmlns:a16="http://schemas.microsoft.com/office/drawing/2014/main" id="{75C4E28E-F954-89BC-C7D3-9E8F9AEDB1B3}"/>
              </a:ext>
            </a:extLst>
          </p:cNvPr>
          <p:cNvSpPr>
            <a:spLocks noGrp="1"/>
          </p:cNvSpPr>
          <p:nvPr>
            <p:ph type="dt" sz="half" idx="10"/>
          </p:nvPr>
        </p:nvSpPr>
        <p:spPr/>
        <p:txBody>
          <a:bodyPr/>
          <a:lstStyle>
            <a:lvl1pPr>
              <a:defRPr/>
            </a:lvl1pPr>
          </a:lstStyle>
          <a:p>
            <a:pPr>
              <a:defRPr/>
            </a:pPr>
            <a:fld id="{DFA43A45-0F84-4EC3-9E0B-8CA0DF140703}" type="datetimeFigureOut">
              <a:rPr lang="pt-BR"/>
              <a:pPr>
                <a:defRPr/>
              </a:pPr>
              <a:t>28/12/2022</a:t>
            </a:fld>
            <a:endParaRPr lang="pt-BR"/>
          </a:p>
        </p:txBody>
      </p:sp>
      <p:sp>
        <p:nvSpPr>
          <p:cNvPr id="5" name="Footer Placeholder 4">
            <a:extLst>
              <a:ext uri="{FF2B5EF4-FFF2-40B4-BE49-F238E27FC236}">
                <a16:creationId xmlns:a16="http://schemas.microsoft.com/office/drawing/2014/main" id="{7A93FC59-55C9-28CC-5D75-8FF7548CA7E2}"/>
              </a:ext>
            </a:extLst>
          </p:cNvPr>
          <p:cNvSpPr>
            <a:spLocks noGrp="1"/>
          </p:cNvSpPr>
          <p:nvPr>
            <p:ph type="ftr" sz="quarter" idx="11"/>
          </p:nvPr>
        </p:nvSpPr>
        <p:spPr/>
        <p:txBody>
          <a:bodyPr/>
          <a:lstStyle>
            <a:lvl1pPr>
              <a:defRPr/>
            </a:lvl1pPr>
          </a:lstStyle>
          <a:p>
            <a:pPr>
              <a:defRPr/>
            </a:pPr>
            <a:endParaRPr lang="pt-BR"/>
          </a:p>
        </p:txBody>
      </p:sp>
      <p:sp>
        <p:nvSpPr>
          <p:cNvPr id="6" name="Slide Number Placeholder 5">
            <a:extLst>
              <a:ext uri="{FF2B5EF4-FFF2-40B4-BE49-F238E27FC236}">
                <a16:creationId xmlns:a16="http://schemas.microsoft.com/office/drawing/2014/main" id="{31E00663-CC84-B61D-2CF7-9E8BF07E7529}"/>
              </a:ext>
            </a:extLst>
          </p:cNvPr>
          <p:cNvSpPr>
            <a:spLocks noGrp="1"/>
          </p:cNvSpPr>
          <p:nvPr>
            <p:ph type="sldNum" sz="quarter" idx="12"/>
          </p:nvPr>
        </p:nvSpPr>
        <p:spPr/>
        <p:txBody>
          <a:bodyPr/>
          <a:lstStyle>
            <a:lvl1pPr>
              <a:defRPr/>
            </a:lvl1pPr>
          </a:lstStyle>
          <a:p>
            <a:fld id="{F159661D-7A37-4799-B07D-5E3966D1C7E6}" type="slidenum">
              <a:rPr lang="pt-BR" altLang="pt-BR"/>
              <a:pPr/>
              <a:t>‹nº›</a:t>
            </a:fld>
            <a:endParaRPr lang="pt-BR" altLang="pt-BR"/>
          </a:p>
        </p:txBody>
      </p:sp>
    </p:spTree>
    <p:extLst>
      <p:ext uri="{BB962C8B-B14F-4D97-AF65-F5344CB8AC3E}">
        <p14:creationId xmlns:p14="http://schemas.microsoft.com/office/powerpoint/2010/main" val="2311918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75287" y="27763474"/>
            <a:ext cx="24483060" cy="8581073"/>
          </a:xfrm>
        </p:spPr>
        <p:txBody>
          <a:bodyPr anchor="t"/>
          <a:lstStyle>
            <a:lvl1pPr algn="l">
              <a:defRPr sz="18900" b="1" cap="all"/>
            </a:lvl1pPr>
          </a:lstStyle>
          <a:p>
            <a:r>
              <a:rPr lang="en-US"/>
              <a:t>Click to edit Master title style</a:t>
            </a:r>
            <a:endParaRPr lang="pt-BR"/>
          </a:p>
        </p:txBody>
      </p:sp>
      <p:sp>
        <p:nvSpPr>
          <p:cNvPr id="3" name="Text Placeholder 2"/>
          <p:cNvSpPr>
            <a:spLocks noGrp="1"/>
          </p:cNvSpPr>
          <p:nvPr>
            <p:ph type="body" idx="1"/>
          </p:nvPr>
        </p:nvSpPr>
        <p:spPr>
          <a:xfrm>
            <a:off x="2275287" y="18312295"/>
            <a:ext cx="24483060" cy="9451178"/>
          </a:xfrm>
        </p:spPr>
        <p:txBody>
          <a:bodyPr anchor="b"/>
          <a:lstStyle>
            <a:lvl1pPr marL="0" indent="0">
              <a:buNone/>
              <a:defRPr sz="9500">
                <a:solidFill>
                  <a:schemeClr val="tx1">
                    <a:tint val="75000"/>
                  </a:schemeClr>
                </a:solidFill>
              </a:defRPr>
            </a:lvl1pPr>
            <a:lvl2pPr marL="2160270" indent="0">
              <a:buNone/>
              <a:defRPr sz="8500">
                <a:solidFill>
                  <a:schemeClr val="tx1">
                    <a:tint val="75000"/>
                  </a:schemeClr>
                </a:solidFill>
              </a:defRPr>
            </a:lvl2pPr>
            <a:lvl3pPr marL="4320540" indent="0">
              <a:buNone/>
              <a:defRPr sz="7600">
                <a:solidFill>
                  <a:schemeClr val="tx1">
                    <a:tint val="75000"/>
                  </a:schemeClr>
                </a:solidFill>
              </a:defRPr>
            </a:lvl3pPr>
            <a:lvl4pPr marL="6480810" indent="0">
              <a:buNone/>
              <a:defRPr sz="6600">
                <a:solidFill>
                  <a:schemeClr val="tx1">
                    <a:tint val="75000"/>
                  </a:schemeClr>
                </a:solidFill>
              </a:defRPr>
            </a:lvl4pPr>
            <a:lvl5pPr marL="8641080" indent="0">
              <a:buNone/>
              <a:defRPr sz="6600">
                <a:solidFill>
                  <a:schemeClr val="tx1">
                    <a:tint val="75000"/>
                  </a:schemeClr>
                </a:solidFill>
              </a:defRPr>
            </a:lvl5pPr>
            <a:lvl6pPr marL="10801350" indent="0">
              <a:buNone/>
              <a:defRPr sz="6600">
                <a:solidFill>
                  <a:schemeClr val="tx1">
                    <a:tint val="75000"/>
                  </a:schemeClr>
                </a:solidFill>
              </a:defRPr>
            </a:lvl6pPr>
            <a:lvl7pPr marL="12961620" indent="0">
              <a:buNone/>
              <a:defRPr sz="6600">
                <a:solidFill>
                  <a:schemeClr val="tx1">
                    <a:tint val="75000"/>
                  </a:schemeClr>
                </a:solidFill>
              </a:defRPr>
            </a:lvl7pPr>
            <a:lvl8pPr marL="15121890" indent="0">
              <a:buNone/>
              <a:defRPr sz="6600">
                <a:solidFill>
                  <a:schemeClr val="tx1">
                    <a:tint val="75000"/>
                  </a:schemeClr>
                </a:solidFill>
              </a:defRPr>
            </a:lvl8pPr>
            <a:lvl9pPr marL="17282160" indent="0">
              <a:buNone/>
              <a:defRPr sz="6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4B529C6-F98C-6780-3B94-DF204BAFC2B1}"/>
              </a:ext>
            </a:extLst>
          </p:cNvPr>
          <p:cNvSpPr>
            <a:spLocks noGrp="1"/>
          </p:cNvSpPr>
          <p:nvPr>
            <p:ph type="dt" sz="half" idx="10"/>
          </p:nvPr>
        </p:nvSpPr>
        <p:spPr/>
        <p:txBody>
          <a:bodyPr/>
          <a:lstStyle>
            <a:lvl1pPr>
              <a:defRPr/>
            </a:lvl1pPr>
          </a:lstStyle>
          <a:p>
            <a:pPr>
              <a:defRPr/>
            </a:pPr>
            <a:fld id="{24BA5C85-937A-4D5F-8FC2-0958FC82165C}" type="datetimeFigureOut">
              <a:rPr lang="pt-BR"/>
              <a:pPr>
                <a:defRPr/>
              </a:pPr>
              <a:t>28/12/2022</a:t>
            </a:fld>
            <a:endParaRPr lang="pt-BR"/>
          </a:p>
        </p:txBody>
      </p:sp>
      <p:sp>
        <p:nvSpPr>
          <p:cNvPr id="5" name="Footer Placeholder 4">
            <a:extLst>
              <a:ext uri="{FF2B5EF4-FFF2-40B4-BE49-F238E27FC236}">
                <a16:creationId xmlns:a16="http://schemas.microsoft.com/office/drawing/2014/main" id="{A71982B9-F422-5600-5320-A2C7A114A652}"/>
              </a:ext>
            </a:extLst>
          </p:cNvPr>
          <p:cNvSpPr>
            <a:spLocks noGrp="1"/>
          </p:cNvSpPr>
          <p:nvPr>
            <p:ph type="ftr" sz="quarter" idx="11"/>
          </p:nvPr>
        </p:nvSpPr>
        <p:spPr/>
        <p:txBody>
          <a:bodyPr/>
          <a:lstStyle>
            <a:lvl1pPr>
              <a:defRPr/>
            </a:lvl1pPr>
          </a:lstStyle>
          <a:p>
            <a:pPr>
              <a:defRPr/>
            </a:pPr>
            <a:endParaRPr lang="pt-BR"/>
          </a:p>
        </p:txBody>
      </p:sp>
      <p:sp>
        <p:nvSpPr>
          <p:cNvPr id="6" name="Slide Number Placeholder 5">
            <a:extLst>
              <a:ext uri="{FF2B5EF4-FFF2-40B4-BE49-F238E27FC236}">
                <a16:creationId xmlns:a16="http://schemas.microsoft.com/office/drawing/2014/main" id="{AFB34D16-743D-C4C3-BC82-90B39D6A0706}"/>
              </a:ext>
            </a:extLst>
          </p:cNvPr>
          <p:cNvSpPr>
            <a:spLocks noGrp="1"/>
          </p:cNvSpPr>
          <p:nvPr>
            <p:ph type="sldNum" sz="quarter" idx="12"/>
          </p:nvPr>
        </p:nvSpPr>
        <p:spPr/>
        <p:txBody>
          <a:bodyPr/>
          <a:lstStyle>
            <a:lvl1pPr>
              <a:defRPr/>
            </a:lvl1pPr>
          </a:lstStyle>
          <a:p>
            <a:fld id="{CDDCDB3C-450A-49E1-99FE-83AADB9519CF}" type="slidenum">
              <a:rPr lang="pt-BR" altLang="pt-BR"/>
              <a:pPr/>
              <a:t>‹nº›</a:t>
            </a:fld>
            <a:endParaRPr lang="pt-BR" altLang="pt-BR"/>
          </a:p>
        </p:txBody>
      </p:sp>
    </p:spTree>
    <p:extLst>
      <p:ext uri="{BB962C8B-B14F-4D97-AF65-F5344CB8AC3E}">
        <p14:creationId xmlns:p14="http://schemas.microsoft.com/office/powerpoint/2010/main" val="2381140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Content Placeholder 2"/>
          <p:cNvSpPr>
            <a:spLocks noGrp="1"/>
          </p:cNvSpPr>
          <p:nvPr>
            <p:ph sz="half" idx="1"/>
          </p:nvPr>
        </p:nvSpPr>
        <p:spPr>
          <a:xfrm>
            <a:off x="1440181" y="10081263"/>
            <a:ext cx="12721590" cy="28513567"/>
          </a:xfrm>
        </p:spPr>
        <p:txBody>
          <a:bodyPr/>
          <a:lstStyle>
            <a:lvl1pPr>
              <a:defRPr sz="13200"/>
            </a:lvl1pPr>
            <a:lvl2pPr>
              <a:defRPr sz="11300"/>
            </a:lvl2pPr>
            <a:lvl3pPr>
              <a:defRPr sz="9500"/>
            </a:lvl3pPr>
            <a:lvl4pPr>
              <a:defRPr sz="8500"/>
            </a:lvl4pPr>
            <a:lvl5pPr>
              <a:defRPr sz="8500"/>
            </a:lvl5pPr>
            <a:lvl6pPr>
              <a:defRPr sz="8500"/>
            </a:lvl6pPr>
            <a:lvl7pPr>
              <a:defRPr sz="8500"/>
            </a:lvl7pPr>
            <a:lvl8pPr>
              <a:defRPr sz="8500"/>
            </a:lvl8pPr>
            <a:lvl9pPr>
              <a:defRPr sz="8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Content Placeholder 3"/>
          <p:cNvSpPr>
            <a:spLocks noGrp="1"/>
          </p:cNvSpPr>
          <p:nvPr>
            <p:ph sz="half" idx="2"/>
          </p:nvPr>
        </p:nvSpPr>
        <p:spPr>
          <a:xfrm>
            <a:off x="14641832" y="10081263"/>
            <a:ext cx="12721590" cy="28513567"/>
          </a:xfrm>
        </p:spPr>
        <p:txBody>
          <a:bodyPr/>
          <a:lstStyle>
            <a:lvl1pPr>
              <a:defRPr sz="13200"/>
            </a:lvl1pPr>
            <a:lvl2pPr>
              <a:defRPr sz="11300"/>
            </a:lvl2pPr>
            <a:lvl3pPr>
              <a:defRPr sz="9500"/>
            </a:lvl3pPr>
            <a:lvl4pPr>
              <a:defRPr sz="8500"/>
            </a:lvl4pPr>
            <a:lvl5pPr>
              <a:defRPr sz="8500"/>
            </a:lvl5pPr>
            <a:lvl6pPr>
              <a:defRPr sz="8500"/>
            </a:lvl6pPr>
            <a:lvl7pPr>
              <a:defRPr sz="8500"/>
            </a:lvl7pPr>
            <a:lvl8pPr>
              <a:defRPr sz="8500"/>
            </a:lvl8pPr>
            <a:lvl9pPr>
              <a:defRPr sz="8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5" name="Date Placeholder 3">
            <a:extLst>
              <a:ext uri="{FF2B5EF4-FFF2-40B4-BE49-F238E27FC236}">
                <a16:creationId xmlns:a16="http://schemas.microsoft.com/office/drawing/2014/main" id="{DE2F359A-41E5-DC7E-1876-1A417727E8E0}"/>
              </a:ext>
            </a:extLst>
          </p:cNvPr>
          <p:cNvSpPr>
            <a:spLocks noGrp="1"/>
          </p:cNvSpPr>
          <p:nvPr>
            <p:ph type="dt" sz="half" idx="10"/>
          </p:nvPr>
        </p:nvSpPr>
        <p:spPr/>
        <p:txBody>
          <a:bodyPr/>
          <a:lstStyle>
            <a:lvl1pPr>
              <a:defRPr/>
            </a:lvl1pPr>
          </a:lstStyle>
          <a:p>
            <a:pPr>
              <a:defRPr/>
            </a:pPr>
            <a:fld id="{CBBE71A3-7C17-42C9-A1A5-6858921AB568}" type="datetimeFigureOut">
              <a:rPr lang="pt-BR"/>
              <a:pPr>
                <a:defRPr/>
              </a:pPr>
              <a:t>28/12/2022</a:t>
            </a:fld>
            <a:endParaRPr lang="pt-BR"/>
          </a:p>
        </p:txBody>
      </p:sp>
      <p:sp>
        <p:nvSpPr>
          <p:cNvPr id="6" name="Footer Placeholder 4">
            <a:extLst>
              <a:ext uri="{FF2B5EF4-FFF2-40B4-BE49-F238E27FC236}">
                <a16:creationId xmlns:a16="http://schemas.microsoft.com/office/drawing/2014/main" id="{FE2BCEAC-E0A1-DD2A-886D-D0BB6564F15E}"/>
              </a:ext>
            </a:extLst>
          </p:cNvPr>
          <p:cNvSpPr>
            <a:spLocks noGrp="1"/>
          </p:cNvSpPr>
          <p:nvPr>
            <p:ph type="ftr" sz="quarter" idx="11"/>
          </p:nvPr>
        </p:nvSpPr>
        <p:spPr/>
        <p:txBody>
          <a:bodyPr/>
          <a:lstStyle>
            <a:lvl1pPr>
              <a:defRPr/>
            </a:lvl1pPr>
          </a:lstStyle>
          <a:p>
            <a:pPr>
              <a:defRPr/>
            </a:pPr>
            <a:endParaRPr lang="pt-BR"/>
          </a:p>
        </p:txBody>
      </p:sp>
      <p:sp>
        <p:nvSpPr>
          <p:cNvPr id="7" name="Slide Number Placeholder 5">
            <a:extLst>
              <a:ext uri="{FF2B5EF4-FFF2-40B4-BE49-F238E27FC236}">
                <a16:creationId xmlns:a16="http://schemas.microsoft.com/office/drawing/2014/main" id="{3A00E9D4-6224-7FCB-581B-F91099A8EB60}"/>
              </a:ext>
            </a:extLst>
          </p:cNvPr>
          <p:cNvSpPr>
            <a:spLocks noGrp="1"/>
          </p:cNvSpPr>
          <p:nvPr>
            <p:ph type="sldNum" sz="quarter" idx="12"/>
          </p:nvPr>
        </p:nvSpPr>
        <p:spPr/>
        <p:txBody>
          <a:bodyPr/>
          <a:lstStyle>
            <a:lvl1pPr>
              <a:defRPr/>
            </a:lvl1pPr>
          </a:lstStyle>
          <a:p>
            <a:fld id="{1CFE094B-069E-40B4-928B-7E20EF847AE8}" type="slidenum">
              <a:rPr lang="pt-BR" altLang="pt-BR"/>
              <a:pPr/>
              <a:t>‹nº›</a:t>
            </a:fld>
            <a:endParaRPr lang="pt-BR" altLang="pt-BR"/>
          </a:p>
        </p:txBody>
      </p:sp>
    </p:spTree>
    <p:extLst>
      <p:ext uri="{BB962C8B-B14F-4D97-AF65-F5344CB8AC3E}">
        <p14:creationId xmlns:p14="http://schemas.microsoft.com/office/powerpoint/2010/main" val="865402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pt-BR"/>
          </a:p>
        </p:txBody>
      </p:sp>
      <p:sp>
        <p:nvSpPr>
          <p:cNvPr id="3" name="Text Placeholder 2"/>
          <p:cNvSpPr>
            <a:spLocks noGrp="1"/>
          </p:cNvSpPr>
          <p:nvPr>
            <p:ph type="body" idx="1"/>
          </p:nvPr>
        </p:nvSpPr>
        <p:spPr>
          <a:xfrm>
            <a:off x="1440180" y="9671212"/>
            <a:ext cx="12726592" cy="4030501"/>
          </a:xfrm>
        </p:spPr>
        <p:txBody>
          <a:bodyPr anchor="b"/>
          <a:lstStyle>
            <a:lvl1pPr marL="0" indent="0">
              <a:buNone/>
              <a:defRPr sz="11300" b="1"/>
            </a:lvl1pPr>
            <a:lvl2pPr marL="2160270" indent="0">
              <a:buNone/>
              <a:defRPr sz="9500" b="1"/>
            </a:lvl2pPr>
            <a:lvl3pPr marL="4320540" indent="0">
              <a:buNone/>
              <a:defRPr sz="8500" b="1"/>
            </a:lvl3pPr>
            <a:lvl4pPr marL="6480810" indent="0">
              <a:buNone/>
              <a:defRPr sz="7600" b="1"/>
            </a:lvl4pPr>
            <a:lvl5pPr marL="8641080" indent="0">
              <a:buNone/>
              <a:defRPr sz="7600" b="1"/>
            </a:lvl5pPr>
            <a:lvl6pPr marL="10801350" indent="0">
              <a:buNone/>
              <a:defRPr sz="7600" b="1"/>
            </a:lvl6pPr>
            <a:lvl7pPr marL="12961620" indent="0">
              <a:buNone/>
              <a:defRPr sz="7600" b="1"/>
            </a:lvl7pPr>
            <a:lvl8pPr marL="15121890" indent="0">
              <a:buNone/>
              <a:defRPr sz="7600" b="1"/>
            </a:lvl8pPr>
            <a:lvl9pPr marL="17282160" indent="0">
              <a:buNone/>
              <a:defRPr sz="7600" b="1"/>
            </a:lvl9pPr>
          </a:lstStyle>
          <a:p>
            <a:pPr lvl="0"/>
            <a:r>
              <a:rPr lang="en-US"/>
              <a:t>Click to edit Master text styles</a:t>
            </a:r>
          </a:p>
        </p:txBody>
      </p:sp>
      <p:sp>
        <p:nvSpPr>
          <p:cNvPr id="4" name="Content Placeholder 3"/>
          <p:cNvSpPr>
            <a:spLocks noGrp="1"/>
          </p:cNvSpPr>
          <p:nvPr>
            <p:ph sz="half" idx="2"/>
          </p:nvPr>
        </p:nvSpPr>
        <p:spPr>
          <a:xfrm>
            <a:off x="1440180" y="13701712"/>
            <a:ext cx="12726592" cy="24893114"/>
          </a:xfrm>
        </p:spPr>
        <p:txBody>
          <a:bodyPr/>
          <a:lstStyle>
            <a:lvl1pPr>
              <a:defRPr sz="11300"/>
            </a:lvl1pPr>
            <a:lvl2pPr>
              <a:defRPr sz="95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5" name="Text Placeholder 4"/>
          <p:cNvSpPr>
            <a:spLocks noGrp="1"/>
          </p:cNvSpPr>
          <p:nvPr>
            <p:ph type="body" sz="quarter" idx="3"/>
          </p:nvPr>
        </p:nvSpPr>
        <p:spPr>
          <a:xfrm>
            <a:off x="14631830" y="9671212"/>
            <a:ext cx="12731591" cy="4030501"/>
          </a:xfrm>
        </p:spPr>
        <p:txBody>
          <a:bodyPr anchor="b"/>
          <a:lstStyle>
            <a:lvl1pPr marL="0" indent="0">
              <a:buNone/>
              <a:defRPr sz="11300" b="1"/>
            </a:lvl1pPr>
            <a:lvl2pPr marL="2160270" indent="0">
              <a:buNone/>
              <a:defRPr sz="9500" b="1"/>
            </a:lvl2pPr>
            <a:lvl3pPr marL="4320540" indent="0">
              <a:buNone/>
              <a:defRPr sz="8500" b="1"/>
            </a:lvl3pPr>
            <a:lvl4pPr marL="6480810" indent="0">
              <a:buNone/>
              <a:defRPr sz="7600" b="1"/>
            </a:lvl4pPr>
            <a:lvl5pPr marL="8641080" indent="0">
              <a:buNone/>
              <a:defRPr sz="7600" b="1"/>
            </a:lvl5pPr>
            <a:lvl6pPr marL="10801350" indent="0">
              <a:buNone/>
              <a:defRPr sz="7600" b="1"/>
            </a:lvl6pPr>
            <a:lvl7pPr marL="12961620" indent="0">
              <a:buNone/>
              <a:defRPr sz="7600" b="1"/>
            </a:lvl7pPr>
            <a:lvl8pPr marL="15121890" indent="0">
              <a:buNone/>
              <a:defRPr sz="7600" b="1"/>
            </a:lvl8pPr>
            <a:lvl9pPr marL="17282160" indent="0">
              <a:buNone/>
              <a:defRPr sz="7600" b="1"/>
            </a:lvl9pPr>
          </a:lstStyle>
          <a:p>
            <a:pPr lvl="0"/>
            <a:r>
              <a:rPr lang="en-US"/>
              <a:t>Click to edit Master text styles</a:t>
            </a:r>
          </a:p>
        </p:txBody>
      </p:sp>
      <p:sp>
        <p:nvSpPr>
          <p:cNvPr id="6" name="Content Placeholder 5"/>
          <p:cNvSpPr>
            <a:spLocks noGrp="1"/>
          </p:cNvSpPr>
          <p:nvPr>
            <p:ph sz="quarter" idx="4"/>
          </p:nvPr>
        </p:nvSpPr>
        <p:spPr>
          <a:xfrm>
            <a:off x="14631830" y="13701712"/>
            <a:ext cx="12731591" cy="24893114"/>
          </a:xfrm>
        </p:spPr>
        <p:txBody>
          <a:bodyPr/>
          <a:lstStyle>
            <a:lvl1pPr>
              <a:defRPr sz="11300"/>
            </a:lvl1pPr>
            <a:lvl2pPr>
              <a:defRPr sz="95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7" name="Date Placeholder 3">
            <a:extLst>
              <a:ext uri="{FF2B5EF4-FFF2-40B4-BE49-F238E27FC236}">
                <a16:creationId xmlns:a16="http://schemas.microsoft.com/office/drawing/2014/main" id="{199CE6A6-188D-7CA4-4CF9-5F7DFAC02ACD}"/>
              </a:ext>
            </a:extLst>
          </p:cNvPr>
          <p:cNvSpPr>
            <a:spLocks noGrp="1"/>
          </p:cNvSpPr>
          <p:nvPr>
            <p:ph type="dt" sz="half" idx="10"/>
          </p:nvPr>
        </p:nvSpPr>
        <p:spPr/>
        <p:txBody>
          <a:bodyPr/>
          <a:lstStyle>
            <a:lvl1pPr>
              <a:defRPr/>
            </a:lvl1pPr>
          </a:lstStyle>
          <a:p>
            <a:pPr>
              <a:defRPr/>
            </a:pPr>
            <a:fld id="{843B2E98-F9F4-40E9-BA9D-9C8E513172BB}" type="datetimeFigureOut">
              <a:rPr lang="pt-BR"/>
              <a:pPr>
                <a:defRPr/>
              </a:pPr>
              <a:t>28/12/2022</a:t>
            </a:fld>
            <a:endParaRPr lang="pt-BR"/>
          </a:p>
        </p:txBody>
      </p:sp>
      <p:sp>
        <p:nvSpPr>
          <p:cNvPr id="8" name="Footer Placeholder 4">
            <a:extLst>
              <a:ext uri="{FF2B5EF4-FFF2-40B4-BE49-F238E27FC236}">
                <a16:creationId xmlns:a16="http://schemas.microsoft.com/office/drawing/2014/main" id="{335F0695-9877-3ED5-6AF6-8C9795C220BF}"/>
              </a:ext>
            </a:extLst>
          </p:cNvPr>
          <p:cNvSpPr>
            <a:spLocks noGrp="1"/>
          </p:cNvSpPr>
          <p:nvPr>
            <p:ph type="ftr" sz="quarter" idx="11"/>
          </p:nvPr>
        </p:nvSpPr>
        <p:spPr/>
        <p:txBody>
          <a:bodyPr/>
          <a:lstStyle>
            <a:lvl1pPr>
              <a:defRPr/>
            </a:lvl1pPr>
          </a:lstStyle>
          <a:p>
            <a:pPr>
              <a:defRPr/>
            </a:pPr>
            <a:endParaRPr lang="pt-BR"/>
          </a:p>
        </p:txBody>
      </p:sp>
      <p:sp>
        <p:nvSpPr>
          <p:cNvPr id="9" name="Slide Number Placeholder 5">
            <a:extLst>
              <a:ext uri="{FF2B5EF4-FFF2-40B4-BE49-F238E27FC236}">
                <a16:creationId xmlns:a16="http://schemas.microsoft.com/office/drawing/2014/main" id="{2721F25F-DA63-22FB-125D-B9DC470E0D04}"/>
              </a:ext>
            </a:extLst>
          </p:cNvPr>
          <p:cNvSpPr>
            <a:spLocks noGrp="1"/>
          </p:cNvSpPr>
          <p:nvPr>
            <p:ph type="sldNum" sz="quarter" idx="12"/>
          </p:nvPr>
        </p:nvSpPr>
        <p:spPr/>
        <p:txBody>
          <a:bodyPr/>
          <a:lstStyle>
            <a:lvl1pPr>
              <a:defRPr/>
            </a:lvl1pPr>
          </a:lstStyle>
          <a:p>
            <a:fld id="{F27E6959-73AF-4CF6-9DA0-629DD0659DAE}" type="slidenum">
              <a:rPr lang="pt-BR" altLang="pt-BR"/>
              <a:pPr/>
              <a:t>‹nº›</a:t>
            </a:fld>
            <a:endParaRPr lang="pt-BR" altLang="pt-BR"/>
          </a:p>
        </p:txBody>
      </p:sp>
    </p:spTree>
    <p:extLst>
      <p:ext uri="{BB962C8B-B14F-4D97-AF65-F5344CB8AC3E}">
        <p14:creationId xmlns:p14="http://schemas.microsoft.com/office/powerpoint/2010/main" val="4059191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Date Placeholder 3">
            <a:extLst>
              <a:ext uri="{FF2B5EF4-FFF2-40B4-BE49-F238E27FC236}">
                <a16:creationId xmlns:a16="http://schemas.microsoft.com/office/drawing/2014/main" id="{EA7565CD-6705-41D1-3011-DEBE55110816}"/>
              </a:ext>
            </a:extLst>
          </p:cNvPr>
          <p:cNvSpPr>
            <a:spLocks noGrp="1"/>
          </p:cNvSpPr>
          <p:nvPr>
            <p:ph type="dt" sz="half" idx="10"/>
          </p:nvPr>
        </p:nvSpPr>
        <p:spPr/>
        <p:txBody>
          <a:bodyPr/>
          <a:lstStyle>
            <a:lvl1pPr>
              <a:defRPr/>
            </a:lvl1pPr>
          </a:lstStyle>
          <a:p>
            <a:pPr>
              <a:defRPr/>
            </a:pPr>
            <a:fld id="{E65D75AC-C410-419F-BEE0-1B969C7E4CC2}" type="datetimeFigureOut">
              <a:rPr lang="pt-BR"/>
              <a:pPr>
                <a:defRPr/>
              </a:pPr>
              <a:t>28/12/2022</a:t>
            </a:fld>
            <a:endParaRPr lang="pt-BR"/>
          </a:p>
        </p:txBody>
      </p:sp>
      <p:sp>
        <p:nvSpPr>
          <p:cNvPr id="4" name="Footer Placeholder 4">
            <a:extLst>
              <a:ext uri="{FF2B5EF4-FFF2-40B4-BE49-F238E27FC236}">
                <a16:creationId xmlns:a16="http://schemas.microsoft.com/office/drawing/2014/main" id="{723D095B-A851-D294-16AB-13F41DE1D658}"/>
              </a:ext>
            </a:extLst>
          </p:cNvPr>
          <p:cNvSpPr>
            <a:spLocks noGrp="1"/>
          </p:cNvSpPr>
          <p:nvPr>
            <p:ph type="ftr" sz="quarter" idx="11"/>
          </p:nvPr>
        </p:nvSpPr>
        <p:spPr/>
        <p:txBody>
          <a:bodyPr/>
          <a:lstStyle>
            <a:lvl1pPr>
              <a:defRPr/>
            </a:lvl1pPr>
          </a:lstStyle>
          <a:p>
            <a:pPr>
              <a:defRPr/>
            </a:pPr>
            <a:endParaRPr lang="pt-BR"/>
          </a:p>
        </p:txBody>
      </p:sp>
      <p:sp>
        <p:nvSpPr>
          <p:cNvPr id="5" name="Slide Number Placeholder 5">
            <a:extLst>
              <a:ext uri="{FF2B5EF4-FFF2-40B4-BE49-F238E27FC236}">
                <a16:creationId xmlns:a16="http://schemas.microsoft.com/office/drawing/2014/main" id="{E74BC02F-5764-B644-1B80-0479D90E2647}"/>
              </a:ext>
            </a:extLst>
          </p:cNvPr>
          <p:cNvSpPr>
            <a:spLocks noGrp="1"/>
          </p:cNvSpPr>
          <p:nvPr>
            <p:ph type="sldNum" sz="quarter" idx="12"/>
          </p:nvPr>
        </p:nvSpPr>
        <p:spPr/>
        <p:txBody>
          <a:bodyPr/>
          <a:lstStyle>
            <a:lvl1pPr>
              <a:defRPr/>
            </a:lvl1pPr>
          </a:lstStyle>
          <a:p>
            <a:fld id="{23A98442-A5B4-4F46-B841-87E87C72CFFA}" type="slidenum">
              <a:rPr lang="pt-BR" altLang="pt-BR"/>
              <a:pPr/>
              <a:t>‹nº›</a:t>
            </a:fld>
            <a:endParaRPr lang="pt-BR" altLang="pt-BR"/>
          </a:p>
        </p:txBody>
      </p:sp>
    </p:spTree>
    <p:extLst>
      <p:ext uri="{BB962C8B-B14F-4D97-AF65-F5344CB8AC3E}">
        <p14:creationId xmlns:p14="http://schemas.microsoft.com/office/powerpoint/2010/main" val="3360308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942D339-A9E1-9FDA-FD9B-2D09C6E18F02}"/>
              </a:ext>
            </a:extLst>
          </p:cNvPr>
          <p:cNvSpPr>
            <a:spLocks noGrp="1"/>
          </p:cNvSpPr>
          <p:nvPr>
            <p:ph type="dt" sz="half" idx="10"/>
          </p:nvPr>
        </p:nvSpPr>
        <p:spPr/>
        <p:txBody>
          <a:bodyPr/>
          <a:lstStyle>
            <a:lvl1pPr>
              <a:defRPr/>
            </a:lvl1pPr>
          </a:lstStyle>
          <a:p>
            <a:pPr>
              <a:defRPr/>
            </a:pPr>
            <a:fld id="{099373CF-B133-4404-8D59-8EFD8E57AF4C}" type="datetimeFigureOut">
              <a:rPr lang="pt-BR"/>
              <a:pPr>
                <a:defRPr/>
              </a:pPr>
              <a:t>28/12/2022</a:t>
            </a:fld>
            <a:endParaRPr lang="pt-BR"/>
          </a:p>
        </p:txBody>
      </p:sp>
      <p:sp>
        <p:nvSpPr>
          <p:cNvPr id="3" name="Footer Placeholder 4">
            <a:extLst>
              <a:ext uri="{FF2B5EF4-FFF2-40B4-BE49-F238E27FC236}">
                <a16:creationId xmlns:a16="http://schemas.microsoft.com/office/drawing/2014/main" id="{E6EF3306-11DC-A9FB-7606-2D184BA3A35E}"/>
              </a:ext>
            </a:extLst>
          </p:cNvPr>
          <p:cNvSpPr>
            <a:spLocks noGrp="1"/>
          </p:cNvSpPr>
          <p:nvPr>
            <p:ph type="ftr" sz="quarter" idx="11"/>
          </p:nvPr>
        </p:nvSpPr>
        <p:spPr/>
        <p:txBody>
          <a:bodyPr/>
          <a:lstStyle>
            <a:lvl1pPr>
              <a:defRPr/>
            </a:lvl1pPr>
          </a:lstStyle>
          <a:p>
            <a:pPr>
              <a:defRPr/>
            </a:pPr>
            <a:endParaRPr lang="pt-BR"/>
          </a:p>
        </p:txBody>
      </p:sp>
      <p:sp>
        <p:nvSpPr>
          <p:cNvPr id="4" name="Slide Number Placeholder 5">
            <a:extLst>
              <a:ext uri="{FF2B5EF4-FFF2-40B4-BE49-F238E27FC236}">
                <a16:creationId xmlns:a16="http://schemas.microsoft.com/office/drawing/2014/main" id="{1064CB9B-B946-E5D6-AD3B-EB30AE6E326D}"/>
              </a:ext>
            </a:extLst>
          </p:cNvPr>
          <p:cNvSpPr>
            <a:spLocks noGrp="1"/>
          </p:cNvSpPr>
          <p:nvPr>
            <p:ph type="sldNum" sz="quarter" idx="12"/>
          </p:nvPr>
        </p:nvSpPr>
        <p:spPr/>
        <p:txBody>
          <a:bodyPr/>
          <a:lstStyle>
            <a:lvl1pPr>
              <a:defRPr/>
            </a:lvl1pPr>
          </a:lstStyle>
          <a:p>
            <a:fld id="{DDCF329D-C562-47BA-9BCF-4524497A5A3B}" type="slidenum">
              <a:rPr lang="pt-BR" altLang="pt-BR"/>
              <a:pPr/>
              <a:t>‹nº›</a:t>
            </a:fld>
            <a:endParaRPr lang="pt-BR" altLang="pt-BR"/>
          </a:p>
        </p:txBody>
      </p:sp>
    </p:spTree>
    <p:extLst>
      <p:ext uri="{BB962C8B-B14F-4D97-AF65-F5344CB8AC3E}">
        <p14:creationId xmlns:p14="http://schemas.microsoft.com/office/powerpoint/2010/main" val="18416974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0183" y="1720216"/>
            <a:ext cx="9476186" cy="7320915"/>
          </a:xfrm>
        </p:spPr>
        <p:txBody>
          <a:bodyPr anchor="b"/>
          <a:lstStyle>
            <a:lvl1pPr algn="l">
              <a:defRPr sz="9500" b="1"/>
            </a:lvl1pPr>
          </a:lstStyle>
          <a:p>
            <a:r>
              <a:rPr lang="en-US"/>
              <a:t>Click to edit Master title style</a:t>
            </a:r>
            <a:endParaRPr lang="pt-BR"/>
          </a:p>
        </p:txBody>
      </p:sp>
      <p:sp>
        <p:nvSpPr>
          <p:cNvPr id="3" name="Content Placeholder 2"/>
          <p:cNvSpPr>
            <a:spLocks noGrp="1"/>
          </p:cNvSpPr>
          <p:nvPr>
            <p:ph idx="1"/>
          </p:nvPr>
        </p:nvSpPr>
        <p:spPr>
          <a:xfrm>
            <a:off x="11261407" y="1720218"/>
            <a:ext cx="16102012" cy="36874612"/>
          </a:xfrm>
        </p:spPr>
        <p:txBody>
          <a:bodyPr/>
          <a:lstStyle>
            <a:lvl1pPr>
              <a:defRPr sz="15100"/>
            </a:lvl1pPr>
            <a:lvl2pPr>
              <a:defRPr sz="13200"/>
            </a:lvl2pPr>
            <a:lvl3pPr>
              <a:defRPr sz="11300"/>
            </a:lvl3pPr>
            <a:lvl4pPr>
              <a:defRPr sz="9500"/>
            </a:lvl4pPr>
            <a:lvl5pPr>
              <a:defRPr sz="9500"/>
            </a:lvl5pPr>
            <a:lvl6pPr>
              <a:defRPr sz="9500"/>
            </a:lvl6pPr>
            <a:lvl7pPr>
              <a:defRPr sz="9500"/>
            </a:lvl7pPr>
            <a:lvl8pPr>
              <a:defRPr sz="9500"/>
            </a:lvl8pPr>
            <a:lvl9pPr>
              <a:defRPr sz="9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Text Placeholder 3"/>
          <p:cNvSpPr>
            <a:spLocks noGrp="1"/>
          </p:cNvSpPr>
          <p:nvPr>
            <p:ph type="body" sz="half" idx="2"/>
          </p:nvPr>
        </p:nvSpPr>
        <p:spPr>
          <a:xfrm>
            <a:off x="1440183" y="9041134"/>
            <a:ext cx="9476186" cy="29553697"/>
          </a:xfrm>
        </p:spPr>
        <p:txBody>
          <a:bodyPr/>
          <a:lstStyle>
            <a:lvl1pPr marL="0" indent="0">
              <a:buNone/>
              <a:defRPr sz="6600"/>
            </a:lvl1pPr>
            <a:lvl2pPr marL="2160270" indent="0">
              <a:buNone/>
              <a:defRPr sz="5700"/>
            </a:lvl2pPr>
            <a:lvl3pPr marL="4320540" indent="0">
              <a:buNone/>
              <a:defRPr sz="4700"/>
            </a:lvl3pPr>
            <a:lvl4pPr marL="6480810" indent="0">
              <a:buNone/>
              <a:defRPr sz="4300"/>
            </a:lvl4pPr>
            <a:lvl5pPr marL="8641080" indent="0">
              <a:buNone/>
              <a:defRPr sz="4300"/>
            </a:lvl5pPr>
            <a:lvl6pPr marL="10801350" indent="0">
              <a:buNone/>
              <a:defRPr sz="4300"/>
            </a:lvl6pPr>
            <a:lvl7pPr marL="12961620" indent="0">
              <a:buNone/>
              <a:defRPr sz="4300"/>
            </a:lvl7pPr>
            <a:lvl8pPr marL="15121890" indent="0">
              <a:buNone/>
              <a:defRPr sz="4300"/>
            </a:lvl8pPr>
            <a:lvl9pPr marL="17282160" indent="0">
              <a:buNone/>
              <a:defRPr sz="4300"/>
            </a:lvl9pPr>
          </a:lstStyle>
          <a:p>
            <a:pPr lvl="0"/>
            <a:r>
              <a:rPr lang="en-US"/>
              <a:t>Click to edit Master text styles</a:t>
            </a:r>
          </a:p>
        </p:txBody>
      </p:sp>
      <p:sp>
        <p:nvSpPr>
          <p:cNvPr id="5" name="Date Placeholder 3">
            <a:extLst>
              <a:ext uri="{FF2B5EF4-FFF2-40B4-BE49-F238E27FC236}">
                <a16:creationId xmlns:a16="http://schemas.microsoft.com/office/drawing/2014/main" id="{B140FED1-F6E3-65D5-DF1C-184D2A28B3D3}"/>
              </a:ext>
            </a:extLst>
          </p:cNvPr>
          <p:cNvSpPr>
            <a:spLocks noGrp="1"/>
          </p:cNvSpPr>
          <p:nvPr>
            <p:ph type="dt" sz="half" idx="10"/>
          </p:nvPr>
        </p:nvSpPr>
        <p:spPr/>
        <p:txBody>
          <a:bodyPr/>
          <a:lstStyle>
            <a:lvl1pPr>
              <a:defRPr/>
            </a:lvl1pPr>
          </a:lstStyle>
          <a:p>
            <a:pPr>
              <a:defRPr/>
            </a:pPr>
            <a:fld id="{600D5980-24CE-46D6-80E1-6657DBA60312}" type="datetimeFigureOut">
              <a:rPr lang="pt-BR"/>
              <a:pPr>
                <a:defRPr/>
              </a:pPr>
              <a:t>28/12/2022</a:t>
            </a:fld>
            <a:endParaRPr lang="pt-BR"/>
          </a:p>
        </p:txBody>
      </p:sp>
      <p:sp>
        <p:nvSpPr>
          <p:cNvPr id="6" name="Footer Placeholder 4">
            <a:extLst>
              <a:ext uri="{FF2B5EF4-FFF2-40B4-BE49-F238E27FC236}">
                <a16:creationId xmlns:a16="http://schemas.microsoft.com/office/drawing/2014/main" id="{F45A5F06-9419-D552-8966-C5FCE7835771}"/>
              </a:ext>
            </a:extLst>
          </p:cNvPr>
          <p:cNvSpPr>
            <a:spLocks noGrp="1"/>
          </p:cNvSpPr>
          <p:nvPr>
            <p:ph type="ftr" sz="quarter" idx="11"/>
          </p:nvPr>
        </p:nvSpPr>
        <p:spPr/>
        <p:txBody>
          <a:bodyPr/>
          <a:lstStyle>
            <a:lvl1pPr>
              <a:defRPr/>
            </a:lvl1pPr>
          </a:lstStyle>
          <a:p>
            <a:pPr>
              <a:defRPr/>
            </a:pPr>
            <a:endParaRPr lang="pt-BR"/>
          </a:p>
        </p:txBody>
      </p:sp>
      <p:sp>
        <p:nvSpPr>
          <p:cNvPr id="7" name="Slide Number Placeholder 5">
            <a:extLst>
              <a:ext uri="{FF2B5EF4-FFF2-40B4-BE49-F238E27FC236}">
                <a16:creationId xmlns:a16="http://schemas.microsoft.com/office/drawing/2014/main" id="{DCFB8953-93DC-3269-6E0D-4A4B95C1ABAE}"/>
              </a:ext>
            </a:extLst>
          </p:cNvPr>
          <p:cNvSpPr>
            <a:spLocks noGrp="1"/>
          </p:cNvSpPr>
          <p:nvPr>
            <p:ph type="sldNum" sz="quarter" idx="12"/>
          </p:nvPr>
        </p:nvSpPr>
        <p:spPr/>
        <p:txBody>
          <a:bodyPr/>
          <a:lstStyle>
            <a:lvl1pPr>
              <a:defRPr/>
            </a:lvl1pPr>
          </a:lstStyle>
          <a:p>
            <a:fld id="{2A93DB3B-8FF9-4797-861C-F258086F7A47}" type="slidenum">
              <a:rPr lang="pt-BR" altLang="pt-BR"/>
              <a:pPr/>
              <a:t>‹nº›</a:t>
            </a:fld>
            <a:endParaRPr lang="pt-BR" altLang="pt-BR"/>
          </a:p>
        </p:txBody>
      </p:sp>
    </p:spTree>
    <p:extLst>
      <p:ext uri="{BB962C8B-B14F-4D97-AF65-F5344CB8AC3E}">
        <p14:creationId xmlns:p14="http://schemas.microsoft.com/office/powerpoint/2010/main" val="446174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645708" y="30243780"/>
            <a:ext cx="17282160" cy="3570449"/>
          </a:xfrm>
        </p:spPr>
        <p:txBody>
          <a:bodyPr anchor="b"/>
          <a:lstStyle>
            <a:lvl1pPr algn="l">
              <a:defRPr sz="9500" b="1"/>
            </a:lvl1pPr>
          </a:lstStyle>
          <a:p>
            <a:r>
              <a:rPr lang="en-US"/>
              <a:t>Click to edit Master title style</a:t>
            </a:r>
            <a:endParaRPr lang="pt-BR"/>
          </a:p>
        </p:txBody>
      </p:sp>
      <p:sp>
        <p:nvSpPr>
          <p:cNvPr id="3" name="Picture Placeholder 2"/>
          <p:cNvSpPr>
            <a:spLocks noGrp="1"/>
          </p:cNvSpPr>
          <p:nvPr>
            <p:ph type="pic" idx="1"/>
          </p:nvPr>
        </p:nvSpPr>
        <p:spPr>
          <a:xfrm>
            <a:off x="5645708" y="3860483"/>
            <a:ext cx="17282160" cy="25923240"/>
          </a:xfrm>
        </p:spPr>
        <p:txBody>
          <a:bodyPr rtlCol="0">
            <a:normAutofit/>
          </a:bodyPr>
          <a:lstStyle>
            <a:lvl1pPr marL="0" indent="0">
              <a:buNone/>
              <a:defRPr sz="15100"/>
            </a:lvl1pPr>
            <a:lvl2pPr marL="2160270" indent="0">
              <a:buNone/>
              <a:defRPr sz="13200"/>
            </a:lvl2pPr>
            <a:lvl3pPr marL="4320540" indent="0">
              <a:buNone/>
              <a:defRPr sz="11300"/>
            </a:lvl3pPr>
            <a:lvl4pPr marL="6480810" indent="0">
              <a:buNone/>
              <a:defRPr sz="9500"/>
            </a:lvl4pPr>
            <a:lvl5pPr marL="8641080" indent="0">
              <a:buNone/>
              <a:defRPr sz="9500"/>
            </a:lvl5pPr>
            <a:lvl6pPr marL="10801350" indent="0">
              <a:buNone/>
              <a:defRPr sz="9500"/>
            </a:lvl6pPr>
            <a:lvl7pPr marL="12961620" indent="0">
              <a:buNone/>
              <a:defRPr sz="9500"/>
            </a:lvl7pPr>
            <a:lvl8pPr marL="15121890" indent="0">
              <a:buNone/>
              <a:defRPr sz="9500"/>
            </a:lvl8pPr>
            <a:lvl9pPr marL="17282160" indent="0">
              <a:buNone/>
              <a:defRPr sz="9500"/>
            </a:lvl9pPr>
          </a:lstStyle>
          <a:p>
            <a:pPr lvl="0"/>
            <a:endParaRPr lang="pt-BR" noProof="0"/>
          </a:p>
        </p:txBody>
      </p:sp>
      <p:sp>
        <p:nvSpPr>
          <p:cNvPr id="4" name="Text Placeholder 3"/>
          <p:cNvSpPr>
            <a:spLocks noGrp="1"/>
          </p:cNvSpPr>
          <p:nvPr>
            <p:ph type="body" sz="half" idx="2"/>
          </p:nvPr>
        </p:nvSpPr>
        <p:spPr>
          <a:xfrm>
            <a:off x="5645708" y="33814229"/>
            <a:ext cx="17282160" cy="5070631"/>
          </a:xfrm>
        </p:spPr>
        <p:txBody>
          <a:bodyPr/>
          <a:lstStyle>
            <a:lvl1pPr marL="0" indent="0">
              <a:buNone/>
              <a:defRPr sz="6600"/>
            </a:lvl1pPr>
            <a:lvl2pPr marL="2160270" indent="0">
              <a:buNone/>
              <a:defRPr sz="5700"/>
            </a:lvl2pPr>
            <a:lvl3pPr marL="4320540" indent="0">
              <a:buNone/>
              <a:defRPr sz="4700"/>
            </a:lvl3pPr>
            <a:lvl4pPr marL="6480810" indent="0">
              <a:buNone/>
              <a:defRPr sz="4300"/>
            </a:lvl4pPr>
            <a:lvl5pPr marL="8641080" indent="0">
              <a:buNone/>
              <a:defRPr sz="4300"/>
            </a:lvl5pPr>
            <a:lvl6pPr marL="10801350" indent="0">
              <a:buNone/>
              <a:defRPr sz="4300"/>
            </a:lvl6pPr>
            <a:lvl7pPr marL="12961620" indent="0">
              <a:buNone/>
              <a:defRPr sz="4300"/>
            </a:lvl7pPr>
            <a:lvl8pPr marL="15121890" indent="0">
              <a:buNone/>
              <a:defRPr sz="4300"/>
            </a:lvl8pPr>
            <a:lvl9pPr marL="17282160" indent="0">
              <a:buNone/>
              <a:defRPr sz="4300"/>
            </a:lvl9pPr>
          </a:lstStyle>
          <a:p>
            <a:pPr lvl="0"/>
            <a:r>
              <a:rPr lang="en-US"/>
              <a:t>Click to edit Master text styles</a:t>
            </a:r>
          </a:p>
        </p:txBody>
      </p:sp>
      <p:sp>
        <p:nvSpPr>
          <p:cNvPr id="5" name="Date Placeholder 3">
            <a:extLst>
              <a:ext uri="{FF2B5EF4-FFF2-40B4-BE49-F238E27FC236}">
                <a16:creationId xmlns:a16="http://schemas.microsoft.com/office/drawing/2014/main" id="{7880EBF2-44B2-E947-319E-FFD9AC44C2C4}"/>
              </a:ext>
            </a:extLst>
          </p:cNvPr>
          <p:cNvSpPr>
            <a:spLocks noGrp="1"/>
          </p:cNvSpPr>
          <p:nvPr>
            <p:ph type="dt" sz="half" idx="10"/>
          </p:nvPr>
        </p:nvSpPr>
        <p:spPr/>
        <p:txBody>
          <a:bodyPr/>
          <a:lstStyle>
            <a:lvl1pPr>
              <a:defRPr/>
            </a:lvl1pPr>
          </a:lstStyle>
          <a:p>
            <a:pPr>
              <a:defRPr/>
            </a:pPr>
            <a:fld id="{6CE9440B-1AF9-4CA7-94E0-1168C5DCF2BF}" type="datetimeFigureOut">
              <a:rPr lang="pt-BR"/>
              <a:pPr>
                <a:defRPr/>
              </a:pPr>
              <a:t>28/12/2022</a:t>
            </a:fld>
            <a:endParaRPr lang="pt-BR"/>
          </a:p>
        </p:txBody>
      </p:sp>
      <p:sp>
        <p:nvSpPr>
          <p:cNvPr id="6" name="Footer Placeholder 4">
            <a:extLst>
              <a:ext uri="{FF2B5EF4-FFF2-40B4-BE49-F238E27FC236}">
                <a16:creationId xmlns:a16="http://schemas.microsoft.com/office/drawing/2014/main" id="{1D9272E4-00E0-3C4D-330E-B549F0F8F97D}"/>
              </a:ext>
            </a:extLst>
          </p:cNvPr>
          <p:cNvSpPr>
            <a:spLocks noGrp="1"/>
          </p:cNvSpPr>
          <p:nvPr>
            <p:ph type="ftr" sz="quarter" idx="11"/>
          </p:nvPr>
        </p:nvSpPr>
        <p:spPr/>
        <p:txBody>
          <a:bodyPr/>
          <a:lstStyle>
            <a:lvl1pPr>
              <a:defRPr/>
            </a:lvl1pPr>
          </a:lstStyle>
          <a:p>
            <a:pPr>
              <a:defRPr/>
            </a:pPr>
            <a:endParaRPr lang="pt-BR"/>
          </a:p>
        </p:txBody>
      </p:sp>
      <p:sp>
        <p:nvSpPr>
          <p:cNvPr id="7" name="Slide Number Placeholder 5">
            <a:extLst>
              <a:ext uri="{FF2B5EF4-FFF2-40B4-BE49-F238E27FC236}">
                <a16:creationId xmlns:a16="http://schemas.microsoft.com/office/drawing/2014/main" id="{929D4EBB-A30B-F6F8-6837-16D0BD81A986}"/>
              </a:ext>
            </a:extLst>
          </p:cNvPr>
          <p:cNvSpPr>
            <a:spLocks noGrp="1"/>
          </p:cNvSpPr>
          <p:nvPr>
            <p:ph type="sldNum" sz="quarter" idx="12"/>
          </p:nvPr>
        </p:nvSpPr>
        <p:spPr/>
        <p:txBody>
          <a:bodyPr/>
          <a:lstStyle>
            <a:lvl1pPr>
              <a:defRPr/>
            </a:lvl1pPr>
          </a:lstStyle>
          <a:p>
            <a:fld id="{DA4F84F7-1A9C-49AD-AC3D-55D8677438F6}" type="slidenum">
              <a:rPr lang="pt-BR" altLang="pt-BR"/>
              <a:pPr/>
              <a:t>‹nº›</a:t>
            </a:fld>
            <a:endParaRPr lang="pt-BR" altLang="pt-BR"/>
          </a:p>
        </p:txBody>
      </p:sp>
    </p:spTree>
    <p:extLst>
      <p:ext uri="{BB962C8B-B14F-4D97-AF65-F5344CB8AC3E}">
        <p14:creationId xmlns:p14="http://schemas.microsoft.com/office/powerpoint/2010/main" val="2571822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pt-B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Date Placeholder 3">
            <a:extLst>
              <a:ext uri="{FF2B5EF4-FFF2-40B4-BE49-F238E27FC236}">
                <a16:creationId xmlns:a16="http://schemas.microsoft.com/office/drawing/2014/main" id="{6B472A70-4A13-FEFE-D0F8-4ED1A253F6D3}"/>
              </a:ext>
            </a:extLst>
          </p:cNvPr>
          <p:cNvSpPr>
            <a:spLocks noGrp="1"/>
          </p:cNvSpPr>
          <p:nvPr>
            <p:ph type="dt" sz="half" idx="10"/>
          </p:nvPr>
        </p:nvSpPr>
        <p:spPr/>
        <p:txBody>
          <a:bodyPr/>
          <a:lstStyle>
            <a:lvl1pPr>
              <a:defRPr/>
            </a:lvl1pPr>
          </a:lstStyle>
          <a:p>
            <a:pPr>
              <a:defRPr/>
            </a:pPr>
            <a:fld id="{C1916074-3549-44A9-8465-F430DBEBF4E4}" type="datetimeFigureOut">
              <a:rPr lang="pt-BR"/>
              <a:pPr>
                <a:defRPr/>
              </a:pPr>
              <a:t>28/12/2022</a:t>
            </a:fld>
            <a:endParaRPr lang="pt-BR"/>
          </a:p>
        </p:txBody>
      </p:sp>
      <p:sp>
        <p:nvSpPr>
          <p:cNvPr id="5" name="Footer Placeholder 4">
            <a:extLst>
              <a:ext uri="{FF2B5EF4-FFF2-40B4-BE49-F238E27FC236}">
                <a16:creationId xmlns:a16="http://schemas.microsoft.com/office/drawing/2014/main" id="{739F31C5-F03D-9098-09C8-503D0C71816A}"/>
              </a:ext>
            </a:extLst>
          </p:cNvPr>
          <p:cNvSpPr>
            <a:spLocks noGrp="1"/>
          </p:cNvSpPr>
          <p:nvPr>
            <p:ph type="ftr" sz="quarter" idx="11"/>
          </p:nvPr>
        </p:nvSpPr>
        <p:spPr/>
        <p:txBody>
          <a:bodyPr/>
          <a:lstStyle>
            <a:lvl1pPr>
              <a:defRPr/>
            </a:lvl1pPr>
          </a:lstStyle>
          <a:p>
            <a:pPr>
              <a:defRPr/>
            </a:pPr>
            <a:endParaRPr lang="pt-BR"/>
          </a:p>
        </p:txBody>
      </p:sp>
      <p:sp>
        <p:nvSpPr>
          <p:cNvPr id="6" name="Slide Number Placeholder 5">
            <a:extLst>
              <a:ext uri="{FF2B5EF4-FFF2-40B4-BE49-F238E27FC236}">
                <a16:creationId xmlns:a16="http://schemas.microsoft.com/office/drawing/2014/main" id="{95476994-836F-152B-8F79-E9BAA96CD0F0}"/>
              </a:ext>
            </a:extLst>
          </p:cNvPr>
          <p:cNvSpPr>
            <a:spLocks noGrp="1"/>
          </p:cNvSpPr>
          <p:nvPr>
            <p:ph type="sldNum" sz="quarter" idx="12"/>
          </p:nvPr>
        </p:nvSpPr>
        <p:spPr/>
        <p:txBody>
          <a:bodyPr/>
          <a:lstStyle>
            <a:lvl1pPr>
              <a:defRPr/>
            </a:lvl1pPr>
          </a:lstStyle>
          <a:p>
            <a:fld id="{064AB228-F6AE-4400-ACDE-3DF151A116DC}" type="slidenum">
              <a:rPr lang="pt-BR" altLang="pt-BR"/>
              <a:pPr/>
              <a:t>‹nº›</a:t>
            </a:fld>
            <a:endParaRPr lang="pt-BR" altLang="pt-BR"/>
          </a:p>
        </p:txBody>
      </p:sp>
    </p:spTree>
    <p:extLst>
      <p:ext uri="{BB962C8B-B14F-4D97-AF65-F5344CB8AC3E}">
        <p14:creationId xmlns:p14="http://schemas.microsoft.com/office/powerpoint/2010/main" val="4257792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882611" y="1730223"/>
            <a:ext cx="6480810" cy="36864608"/>
          </a:xfrm>
        </p:spPr>
        <p:txBody>
          <a:bodyPr vert="eaVert"/>
          <a:lstStyle/>
          <a:p>
            <a:r>
              <a:rPr lang="en-US"/>
              <a:t>Click to edit Master title style</a:t>
            </a:r>
            <a:endParaRPr lang="pt-BR"/>
          </a:p>
        </p:txBody>
      </p:sp>
      <p:sp>
        <p:nvSpPr>
          <p:cNvPr id="3" name="Vertical Text Placeholder 2"/>
          <p:cNvSpPr>
            <a:spLocks noGrp="1"/>
          </p:cNvSpPr>
          <p:nvPr>
            <p:ph type="body" orient="vert" idx="1"/>
          </p:nvPr>
        </p:nvSpPr>
        <p:spPr>
          <a:xfrm>
            <a:off x="1440180" y="1730223"/>
            <a:ext cx="18962370" cy="3686460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Date Placeholder 3">
            <a:extLst>
              <a:ext uri="{FF2B5EF4-FFF2-40B4-BE49-F238E27FC236}">
                <a16:creationId xmlns:a16="http://schemas.microsoft.com/office/drawing/2014/main" id="{2364CE0C-9D95-3739-091C-612FD65288EE}"/>
              </a:ext>
            </a:extLst>
          </p:cNvPr>
          <p:cNvSpPr>
            <a:spLocks noGrp="1"/>
          </p:cNvSpPr>
          <p:nvPr>
            <p:ph type="dt" sz="half" idx="10"/>
          </p:nvPr>
        </p:nvSpPr>
        <p:spPr/>
        <p:txBody>
          <a:bodyPr/>
          <a:lstStyle>
            <a:lvl1pPr>
              <a:defRPr/>
            </a:lvl1pPr>
          </a:lstStyle>
          <a:p>
            <a:pPr>
              <a:defRPr/>
            </a:pPr>
            <a:fld id="{1FFDCCC5-7EFA-4184-A401-47E47B23A4E5}" type="datetimeFigureOut">
              <a:rPr lang="pt-BR"/>
              <a:pPr>
                <a:defRPr/>
              </a:pPr>
              <a:t>28/12/2022</a:t>
            </a:fld>
            <a:endParaRPr lang="pt-BR"/>
          </a:p>
        </p:txBody>
      </p:sp>
      <p:sp>
        <p:nvSpPr>
          <p:cNvPr id="5" name="Footer Placeholder 4">
            <a:extLst>
              <a:ext uri="{FF2B5EF4-FFF2-40B4-BE49-F238E27FC236}">
                <a16:creationId xmlns:a16="http://schemas.microsoft.com/office/drawing/2014/main" id="{09D39A13-BB86-88BE-33B9-A69CB51A0A5F}"/>
              </a:ext>
            </a:extLst>
          </p:cNvPr>
          <p:cNvSpPr>
            <a:spLocks noGrp="1"/>
          </p:cNvSpPr>
          <p:nvPr>
            <p:ph type="ftr" sz="quarter" idx="11"/>
          </p:nvPr>
        </p:nvSpPr>
        <p:spPr/>
        <p:txBody>
          <a:bodyPr/>
          <a:lstStyle>
            <a:lvl1pPr>
              <a:defRPr/>
            </a:lvl1pPr>
          </a:lstStyle>
          <a:p>
            <a:pPr>
              <a:defRPr/>
            </a:pPr>
            <a:endParaRPr lang="pt-BR"/>
          </a:p>
        </p:txBody>
      </p:sp>
      <p:sp>
        <p:nvSpPr>
          <p:cNvPr id="6" name="Slide Number Placeholder 5">
            <a:extLst>
              <a:ext uri="{FF2B5EF4-FFF2-40B4-BE49-F238E27FC236}">
                <a16:creationId xmlns:a16="http://schemas.microsoft.com/office/drawing/2014/main" id="{213D6B54-A6FE-9D73-C038-B90061BE5B7A}"/>
              </a:ext>
            </a:extLst>
          </p:cNvPr>
          <p:cNvSpPr>
            <a:spLocks noGrp="1"/>
          </p:cNvSpPr>
          <p:nvPr>
            <p:ph type="sldNum" sz="quarter" idx="12"/>
          </p:nvPr>
        </p:nvSpPr>
        <p:spPr/>
        <p:txBody>
          <a:bodyPr/>
          <a:lstStyle>
            <a:lvl1pPr>
              <a:defRPr/>
            </a:lvl1pPr>
          </a:lstStyle>
          <a:p>
            <a:fld id="{24190B96-7BDA-4722-B9FE-52D0145725AC}" type="slidenum">
              <a:rPr lang="pt-BR" altLang="pt-BR"/>
              <a:pPr/>
              <a:t>‹nº›</a:t>
            </a:fld>
            <a:endParaRPr lang="pt-BR" altLang="pt-BR"/>
          </a:p>
        </p:txBody>
      </p:sp>
    </p:spTree>
    <p:extLst>
      <p:ext uri="{BB962C8B-B14F-4D97-AF65-F5344CB8AC3E}">
        <p14:creationId xmlns:p14="http://schemas.microsoft.com/office/powerpoint/2010/main" val="3685256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FE149A9-0C47-EC73-41CD-104B9A448E65}"/>
              </a:ext>
            </a:extLst>
          </p:cNvPr>
          <p:cNvSpPr>
            <a:spLocks noGrp="1"/>
          </p:cNvSpPr>
          <p:nvPr>
            <p:ph type="title"/>
          </p:nvPr>
        </p:nvSpPr>
        <p:spPr bwMode="auto">
          <a:xfrm>
            <a:off x="1439863" y="1730375"/>
            <a:ext cx="25923875" cy="720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2054" tIns="216027" rIns="432054" bIns="216027" numCol="1" anchor="ctr" anchorCtr="0" compatLnSpc="1">
            <a:prstTxWarp prst="textNoShape">
              <a:avLst/>
            </a:prstTxWarp>
          </a:bodyPr>
          <a:lstStyle/>
          <a:p>
            <a:pPr lvl="0"/>
            <a:r>
              <a:rPr lang="en-US" altLang="pt-BR"/>
              <a:t>Click to edit Master title style</a:t>
            </a:r>
            <a:endParaRPr lang="pt-BR" altLang="pt-BR"/>
          </a:p>
        </p:txBody>
      </p:sp>
      <p:sp>
        <p:nvSpPr>
          <p:cNvPr id="1027" name="Text Placeholder 2">
            <a:extLst>
              <a:ext uri="{FF2B5EF4-FFF2-40B4-BE49-F238E27FC236}">
                <a16:creationId xmlns:a16="http://schemas.microsoft.com/office/drawing/2014/main" id="{CB6C1098-91F7-4BF3-7733-E00F951874C0}"/>
              </a:ext>
            </a:extLst>
          </p:cNvPr>
          <p:cNvSpPr>
            <a:spLocks noGrp="1"/>
          </p:cNvSpPr>
          <p:nvPr>
            <p:ph type="body" idx="1"/>
          </p:nvPr>
        </p:nvSpPr>
        <p:spPr bwMode="auto">
          <a:xfrm>
            <a:off x="1439863" y="10080625"/>
            <a:ext cx="25923875" cy="285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2054" tIns="216027" rIns="432054" bIns="216027" numCol="1" anchor="t" anchorCtr="0" compatLnSpc="1">
            <a:prstTxWarp prst="textNoShape">
              <a:avLst/>
            </a:prstTxWarp>
          </a:bodyPr>
          <a:lstStyle/>
          <a:p>
            <a:pPr lvl="0"/>
            <a:r>
              <a:rPr lang="en-US" altLang="pt-BR"/>
              <a:t>Click to edit Master text styles</a:t>
            </a:r>
          </a:p>
          <a:p>
            <a:pPr lvl="1"/>
            <a:r>
              <a:rPr lang="en-US" altLang="pt-BR"/>
              <a:t>Second level</a:t>
            </a:r>
          </a:p>
          <a:p>
            <a:pPr lvl="2"/>
            <a:r>
              <a:rPr lang="en-US" altLang="pt-BR"/>
              <a:t>Third level</a:t>
            </a:r>
          </a:p>
          <a:p>
            <a:pPr lvl="3"/>
            <a:r>
              <a:rPr lang="en-US" altLang="pt-BR"/>
              <a:t>Fourth level</a:t>
            </a:r>
          </a:p>
          <a:p>
            <a:pPr lvl="4"/>
            <a:r>
              <a:rPr lang="en-US" altLang="pt-BR"/>
              <a:t>Fifth level</a:t>
            </a:r>
            <a:endParaRPr lang="pt-BR" altLang="pt-BR"/>
          </a:p>
        </p:txBody>
      </p:sp>
      <p:sp>
        <p:nvSpPr>
          <p:cNvPr id="4" name="Date Placeholder 3">
            <a:extLst>
              <a:ext uri="{FF2B5EF4-FFF2-40B4-BE49-F238E27FC236}">
                <a16:creationId xmlns:a16="http://schemas.microsoft.com/office/drawing/2014/main" id="{7AB42E97-7810-28A8-BC0B-4E5FE66E6BA9}"/>
              </a:ext>
            </a:extLst>
          </p:cNvPr>
          <p:cNvSpPr>
            <a:spLocks noGrp="1"/>
          </p:cNvSpPr>
          <p:nvPr>
            <p:ph type="dt" sz="half" idx="2"/>
          </p:nvPr>
        </p:nvSpPr>
        <p:spPr>
          <a:xfrm>
            <a:off x="1439863" y="40044688"/>
            <a:ext cx="6721475" cy="2300287"/>
          </a:xfrm>
          <a:prstGeom prst="rect">
            <a:avLst/>
          </a:prstGeom>
        </p:spPr>
        <p:txBody>
          <a:bodyPr vert="horz" lIns="432054" tIns="216027" rIns="432054" bIns="216027" rtlCol="0" anchor="ctr"/>
          <a:lstStyle>
            <a:lvl1pPr algn="l" eaLnBrk="1" fontAlgn="auto" hangingPunct="1">
              <a:spcBef>
                <a:spcPts val="0"/>
              </a:spcBef>
              <a:spcAft>
                <a:spcPts val="0"/>
              </a:spcAft>
              <a:defRPr sz="5700">
                <a:solidFill>
                  <a:schemeClr val="tx1">
                    <a:tint val="75000"/>
                  </a:schemeClr>
                </a:solidFill>
                <a:latin typeface="+mn-lt"/>
                <a:cs typeface="+mn-cs"/>
              </a:defRPr>
            </a:lvl1pPr>
          </a:lstStyle>
          <a:p>
            <a:pPr>
              <a:defRPr/>
            </a:pPr>
            <a:fld id="{457B10A5-160F-4E0B-83A1-6AC1A90A1B02}" type="datetimeFigureOut">
              <a:rPr lang="pt-BR"/>
              <a:pPr>
                <a:defRPr/>
              </a:pPr>
              <a:t>28/12/2022</a:t>
            </a:fld>
            <a:endParaRPr lang="pt-BR"/>
          </a:p>
        </p:txBody>
      </p:sp>
      <p:sp>
        <p:nvSpPr>
          <p:cNvPr id="5" name="Footer Placeholder 4">
            <a:extLst>
              <a:ext uri="{FF2B5EF4-FFF2-40B4-BE49-F238E27FC236}">
                <a16:creationId xmlns:a16="http://schemas.microsoft.com/office/drawing/2014/main" id="{DA7199C7-42B2-5214-E39E-8566AB71260F}"/>
              </a:ext>
            </a:extLst>
          </p:cNvPr>
          <p:cNvSpPr>
            <a:spLocks noGrp="1"/>
          </p:cNvSpPr>
          <p:nvPr>
            <p:ph type="ftr" sz="quarter" idx="3"/>
          </p:nvPr>
        </p:nvSpPr>
        <p:spPr>
          <a:xfrm>
            <a:off x="9840913" y="40044688"/>
            <a:ext cx="9121775" cy="2300287"/>
          </a:xfrm>
          <a:prstGeom prst="rect">
            <a:avLst/>
          </a:prstGeom>
        </p:spPr>
        <p:txBody>
          <a:bodyPr vert="horz" lIns="432054" tIns="216027" rIns="432054" bIns="216027" rtlCol="0" anchor="ctr"/>
          <a:lstStyle>
            <a:lvl1pPr algn="ctr" eaLnBrk="1" fontAlgn="auto" hangingPunct="1">
              <a:spcBef>
                <a:spcPts val="0"/>
              </a:spcBef>
              <a:spcAft>
                <a:spcPts val="0"/>
              </a:spcAft>
              <a:defRPr sz="5700">
                <a:solidFill>
                  <a:schemeClr val="tx1">
                    <a:tint val="75000"/>
                  </a:schemeClr>
                </a:solidFill>
                <a:latin typeface="+mn-lt"/>
                <a:cs typeface="+mn-cs"/>
              </a:defRPr>
            </a:lvl1pPr>
          </a:lstStyle>
          <a:p>
            <a:pPr>
              <a:defRPr/>
            </a:pPr>
            <a:endParaRPr lang="pt-BR"/>
          </a:p>
        </p:txBody>
      </p:sp>
      <p:sp>
        <p:nvSpPr>
          <p:cNvPr id="6" name="Slide Number Placeholder 5">
            <a:extLst>
              <a:ext uri="{FF2B5EF4-FFF2-40B4-BE49-F238E27FC236}">
                <a16:creationId xmlns:a16="http://schemas.microsoft.com/office/drawing/2014/main" id="{98A392C0-B8E8-C2D7-2506-14C3B1841656}"/>
              </a:ext>
            </a:extLst>
          </p:cNvPr>
          <p:cNvSpPr>
            <a:spLocks noGrp="1"/>
          </p:cNvSpPr>
          <p:nvPr>
            <p:ph type="sldNum" sz="quarter" idx="4"/>
          </p:nvPr>
        </p:nvSpPr>
        <p:spPr>
          <a:xfrm>
            <a:off x="20642263" y="40044688"/>
            <a:ext cx="6721475" cy="2300287"/>
          </a:xfrm>
          <a:prstGeom prst="rect">
            <a:avLst/>
          </a:prstGeom>
        </p:spPr>
        <p:txBody>
          <a:bodyPr vert="horz" wrap="square" lIns="432054" tIns="216027" rIns="432054" bIns="216027" numCol="1" anchor="ctr" anchorCtr="0" compatLnSpc="1">
            <a:prstTxWarp prst="textNoShape">
              <a:avLst/>
            </a:prstTxWarp>
          </a:bodyPr>
          <a:lstStyle>
            <a:lvl1pPr algn="r" eaLnBrk="1" hangingPunct="1">
              <a:defRPr sz="5700">
                <a:solidFill>
                  <a:srgbClr val="898989"/>
                </a:solidFill>
                <a:latin typeface="Calibri" panose="020F0502020204030204" pitchFamily="34" charset="0"/>
              </a:defRPr>
            </a:lvl1pPr>
          </a:lstStyle>
          <a:p>
            <a:fld id="{B84807B1-74C2-4595-BC02-B182B1DB6F0D}" type="slidenum">
              <a:rPr lang="pt-BR" altLang="pt-BR"/>
              <a:pPr/>
              <a:t>‹nº›</a:t>
            </a:fld>
            <a:endParaRPr lang="pt-BR" altLang="pt-BR"/>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ctr" rtl="0" eaLnBrk="0" fontAlgn="base" hangingPunct="0">
        <a:spcBef>
          <a:spcPct val="0"/>
        </a:spcBef>
        <a:spcAft>
          <a:spcPct val="0"/>
        </a:spcAft>
        <a:defRPr sz="20800" kern="1200">
          <a:solidFill>
            <a:schemeClr val="tx1"/>
          </a:solidFill>
          <a:latin typeface="+mj-lt"/>
          <a:ea typeface="+mj-ea"/>
          <a:cs typeface="+mj-cs"/>
        </a:defRPr>
      </a:lvl1pPr>
      <a:lvl2pPr algn="ctr" rtl="0" eaLnBrk="0" fontAlgn="base" hangingPunct="0">
        <a:spcBef>
          <a:spcPct val="0"/>
        </a:spcBef>
        <a:spcAft>
          <a:spcPct val="0"/>
        </a:spcAft>
        <a:defRPr sz="20800">
          <a:solidFill>
            <a:schemeClr val="tx1"/>
          </a:solidFill>
          <a:latin typeface="Calibri" pitchFamily="34" charset="0"/>
        </a:defRPr>
      </a:lvl2pPr>
      <a:lvl3pPr algn="ctr" rtl="0" eaLnBrk="0" fontAlgn="base" hangingPunct="0">
        <a:spcBef>
          <a:spcPct val="0"/>
        </a:spcBef>
        <a:spcAft>
          <a:spcPct val="0"/>
        </a:spcAft>
        <a:defRPr sz="20800">
          <a:solidFill>
            <a:schemeClr val="tx1"/>
          </a:solidFill>
          <a:latin typeface="Calibri" pitchFamily="34" charset="0"/>
        </a:defRPr>
      </a:lvl3pPr>
      <a:lvl4pPr algn="ctr" rtl="0" eaLnBrk="0" fontAlgn="base" hangingPunct="0">
        <a:spcBef>
          <a:spcPct val="0"/>
        </a:spcBef>
        <a:spcAft>
          <a:spcPct val="0"/>
        </a:spcAft>
        <a:defRPr sz="20800">
          <a:solidFill>
            <a:schemeClr val="tx1"/>
          </a:solidFill>
          <a:latin typeface="Calibri" pitchFamily="34" charset="0"/>
        </a:defRPr>
      </a:lvl4pPr>
      <a:lvl5pPr algn="ctr" rtl="0" eaLnBrk="0" fontAlgn="base" hangingPunct="0">
        <a:spcBef>
          <a:spcPct val="0"/>
        </a:spcBef>
        <a:spcAft>
          <a:spcPct val="0"/>
        </a:spcAft>
        <a:defRPr sz="20800">
          <a:solidFill>
            <a:schemeClr val="tx1"/>
          </a:solidFill>
          <a:latin typeface="Calibri" pitchFamily="34" charset="0"/>
        </a:defRPr>
      </a:lvl5pPr>
      <a:lvl6pPr marL="2160270" algn="ctr" rtl="0" fontAlgn="base">
        <a:spcBef>
          <a:spcPct val="0"/>
        </a:spcBef>
        <a:spcAft>
          <a:spcPct val="0"/>
        </a:spcAft>
        <a:defRPr sz="20800">
          <a:solidFill>
            <a:schemeClr val="tx1"/>
          </a:solidFill>
          <a:latin typeface="Calibri" pitchFamily="34" charset="0"/>
        </a:defRPr>
      </a:lvl6pPr>
      <a:lvl7pPr marL="4320540" algn="ctr" rtl="0" fontAlgn="base">
        <a:spcBef>
          <a:spcPct val="0"/>
        </a:spcBef>
        <a:spcAft>
          <a:spcPct val="0"/>
        </a:spcAft>
        <a:defRPr sz="20800">
          <a:solidFill>
            <a:schemeClr val="tx1"/>
          </a:solidFill>
          <a:latin typeface="Calibri" pitchFamily="34" charset="0"/>
        </a:defRPr>
      </a:lvl7pPr>
      <a:lvl8pPr marL="6480810" algn="ctr" rtl="0" fontAlgn="base">
        <a:spcBef>
          <a:spcPct val="0"/>
        </a:spcBef>
        <a:spcAft>
          <a:spcPct val="0"/>
        </a:spcAft>
        <a:defRPr sz="20800">
          <a:solidFill>
            <a:schemeClr val="tx1"/>
          </a:solidFill>
          <a:latin typeface="Calibri" pitchFamily="34" charset="0"/>
        </a:defRPr>
      </a:lvl8pPr>
      <a:lvl9pPr marL="8641080" algn="ctr" rtl="0" fontAlgn="base">
        <a:spcBef>
          <a:spcPct val="0"/>
        </a:spcBef>
        <a:spcAft>
          <a:spcPct val="0"/>
        </a:spcAft>
        <a:defRPr sz="20800">
          <a:solidFill>
            <a:schemeClr val="tx1"/>
          </a:solidFill>
          <a:latin typeface="Calibri" pitchFamily="34" charset="0"/>
        </a:defRPr>
      </a:lvl9pPr>
    </p:titleStyle>
    <p:bodyStyle>
      <a:lvl1pPr marL="1619250" indent="-1619250" algn="l" rtl="0" eaLnBrk="0" fontAlgn="base" hangingPunct="0">
        <a:spcBef>
          <a:spcPct val="20000"/>
        </a:spcBef>
        <a:spcAft>
          <a:spcPct val="0"/>
        </a:spcAft>
        <a:buFont typeface="Arial" panose="020B0604020202020204" pitchFamily="34" charset="0"/>
        <a:buChar char="•"/>
        <a:defRPr sz="15100" kern="1200">
          <a:solidFill>
            <a:schemeClr val="tx1"/>
          </a:solidFill>
          <a:latin typeface="+mn-lt"/>
          <a:ea typeface="+mn-ea"/>
          <a:cs typeface="+mn-cs"/>
        </a:defRPr>
      </a:lvl1pPr>
      <a:lvl2pPr marL="3509963" indent="-1349375" algn="l" rtl="0" eaLnBrk="0" fontAlgn="base" hangingPunct="0">
        <a:spcBef>
          <a:spcPct val="20000"/>
        </a:spcBef>
        <a:spcAft>
          <a:spcPct val="0"/>
        </a:spcAft>
        <a:buFont typeface="Arial" panose="020B0604020202020204" pitchFamily="34" charset="0"/>
        <a:buChar char="–"/>
        <a:defRPr sz="13200" kern="1200">
          <a:solidFill>
            <a:schemeClr val="tx1"/>
          </a:solidFill>
          <a:latin typeface="+mn-lt"/>
          <a:ea typeface="+mn-ea"/>
          <a:cs typeface="+mn-cs"/>
        </a:defRPr>
      </a:lvl2pPr>
      <a:lvl3pPr marL="5400675" indent="-1079500" algn="l" rtl="0" eaLnBrk="0" fontAlgn="base" hangingPunct="0">
        <a:spcBef>
          <a:spcPct val="20000"/>
        </a:spcBef>
        <a:spcAft>
          <a:spcPct val="0"/>
        </a:spcAft>
        <a:buFont typeface="Arial" panose="020B0604020202020204" pitchFamily="34" charset="0"/>
        <a:buChar char="•"/>
        <a:defRPr sz="11300" kern="1200">
          <a:solidFill>
            <a:schemeClr val="tx1"/>
          </a:solidFill>
          <a:latin typeface="+mn-lt"/>
          <a:ea typeface="+mn-ea"/>
          <a:cs typeface="+mn-cs"/>
        </a:defRPr>
      </a:lvl3pPr>
      <a:lvl4pPr marL="7559675" indent="-1079500" algn="l" rtl="0" eaLnBrk="0" fontAlgn="base" hangingPunct="0">
        <a:spcBef>
          <a:spcPct val="20000"/>
        </a:spcBef>
        <a:spcAft>
          <a:spcPct val="0"/>
        </a:spcAft>
        <a:buFont typeface="Arial" panose="020B0604020202020204" pitchFamily="34" charset="0"/>
        <a:buChar char="–"/>
        <a:defRPr sz="9500" kern="1200">
          <a:solidFill>
            <a:schemeClr val="tx1"/>
          </a:solidFill>
          <a:latin typeface="+mn-lt"/>
          <a:ea typeface="+mn-ea"/>
          <a:cs typeface="+mn-cs"/>
        </a:defRPr>
      </a:lvl4pPr>
      <a:lvl5pPr marL="9720263" indent="-1079500" algn="l" rtl="0" eaLnBrk="0" fontAlgn="base" hangingPunct="0">
        <a:spcBef>
          <a:spcPct val="20000"/>
        </a:spcBef>
        <a:spcAft>
          <a:spcPct val="0"/>
        </a:spcAft>
        <a:buFont typeface="Arial" panose="020B0604020202020204" pitchFamily="34" charset="0"/>
        <a:buChar char="»"/>
        <a:defRPr sz="9500" kern="1200">
          <a:solidFill>
            <a:schemeClr val="tx1"/>
          </a:solidFill>
          <a:latin typeface="+mn-lt"/>
          <a:ea typeface="+mn-ea"/>
          <a:cs typeface="+mn-cs"/>
        </a:defRPr>
      </a:lvl5pPr>
      <a:lvl6pPr marL="11881485" indent="-1080135" algn="l" defTabSz="4320540" rtl="0" eaLnBrk="1" latinLnBrk="0" hangingPunct="1">
        <a:spcBef>
          <a:spcPct val="20000"/>
        </a:spcBef>
        <a:buFont typeface="Arial" pitchFamily="34" charset="0"/>
        <a:buChar char="•"/>
        <a:defRPr sz="9500" kern="1200">
          <a:solidFill>
            <a:schemeClr val="tx1"/>
          </a:solidFill>
          <a:latin typeface="+mn-lt"/>
          <a:ea typeface="+mn-ea"/>
          <a:cs typeface="+mn-cs"/>
        </a:defRPr>
      </a:lvl6pPr>
      <a:lvl7pPr marL="14041755" indent="-1080135" algn="l" defTabSz="4320540" rtl="0" eaLnBrk="1" latinLnBrk="0" hangingPunct="1">
        <a:spcBef>
          <a:spcPct val="20000"/>
        </a:spcBef>
        <a:buFont typeface="Arial" pitchFamily="34" charset="0"/>
        <a:buChar char="•"/>
        <a:defRPr sz="9500" kern="1200">
          <a:solidFill>
            <a:schemeClr val="tx1"/>
          </a:solidFill>
          <a:latin typeface="+mn-lt"/>
          <a:ea typeface="+mn-ea"/>
          <a:cs typeface="+mn-cs"/>
        </a:defRPr>
      </a:lvl7pPr>
      <a:lvl8pPr marL="16202025" indent="-1080135" algn="l" defTabSz="4320540" rtl="0" eaLnBrk="1" latinLnBrk="0" hangingPunct="1">
        <a:spcBef>
          <a:spcPct val="20000"/>
        </a:spcBef>
        <a:buFont typeface="Arial" pitchFamily="34" charset="0"/>
        <a:buChar char="•"/>
        <a:defRPr sz="9500" kern="1200">
          <a:solidFill>
            <a:schemeClr val="tx1"/>
          </a:solidFill>
          <a:latin typeface="+mn-lt"/>
          <a:ea typeface="+mn-ea"/>
          <a:cs typeface="+mn-cs"/>
        </a:defRPr>
      </a:lvl8pPr>
      <a:lvl9pPr marL="18362295" indent="-1080135" algn="l" defTabSz="4320540" rtl="0" eaLnBrk="1" latinLnBrk="0" hangingPunct="1">
        <a:spcBef>
          <a:spcPct val="20000"/>
        </a:spcBef>
        <a:buFont typeface="Arial" pitchFamily="34" charset="0"/>
        <a:buChar char="•"/>
        <a:defRPr sz="9500" kern="1200">
          <a:solidFill>
            <a:schemeClr val="tx1"/>
          </a:solidFill>
          <a:latin typeface="+mn-lt"/>
          <a:ea typeface="+mn-ea"/>
          <a:cs typeface="+mn-cs"/>
        </a:defRPr>
      </a:lvl9pPr>
    </p:bodyStyle>
    <p:otherStyle>
      <a:defPPr>
        <a:defRPr lang="pt-BR"/>
      </a:defPPr>
      <a:lvl1pPr marL="0" algn="l" defTabSz="4320540" rtl="0" eaLnBrk="1" latinLnBrk="0" hangingPunct="1">
        <a:defRPr sz="8500" kern="1200">
          <a:solidFill>
            <a:schemeClr val="tx1"/>
          </a:solidFill>
          <a:latin typeface="+mn-lt"/>
          <a:ea typeface="+mn-ea"/>
          <a:cs typeface="+mn-cs"/>
        </a:defRPr>
      </a:lvl1pPr>
      <a:lvl2pPr marL="2160270" algn="l" defTabSz="4320540" rtl="0" eaLnBrk="1" latinLnBrk="0" hangingPunct="1">
        <a:defRPr sz="8500" kern="1200">
          <a:solidFill>
            <a:schemeClr val="tx1"/>
          </a:solidFill>
          <a:latin typeface="+mn-lt"/>
          <a:ea typeface="+mn-ea"/>
          <a:cs typeface="+mn-cs"/>
        </a:defRPr>
      </a:lvl2pPr>
      <a:lvl3pPr marL="4320540" algn="l" defTabSz="4320540" rtl="0" eaLnBrk="1" latinLnBrk="0" hangingPunct="1">
        <a:defRPr sz="8500" kern="1200">
          <a:solidFill>
            <a:schemeClr val="tx1"/>
          </a:solidFill>
          <a:latin typeface="+mn-lt"/>
          <a:ea typeface="+mn-ea"/>
          <a:cs typeface="+mn-cs"/>
        </a:defRPr>
      </a:lvl3pPr>
      <a:lvl4pPr marL="6480810" algn="l" defTabSz="4320540" rtl="0" eaLnBrk="1" latinLnBrk="0" hangingPunct="1">
        <a:defRPr sz="8500" kern="1200">
          <a:solidFill>
            <a:schemeClr val="tx1"/>
          </a:solidFill>
          <a:latin typeface="+mn-lt"/>
          <a:ea typeface="+mn-ea"/>
          <a:cs typeface="+mn-cs"/>
        </a:defRPr>
      </a:lvl4pPr>
      <a:lvl5pPr marL="8641080" algn="l" defTabSz="4320540" rtl="0" eaLnBrk="1" latinLnBrk="0" hangingPunct="1">
        <a:defRPr sz="8500" kern="1200">
          <a:solidFill>
            <a:schemeClr val="tx1"/>
          </a:solidFill>
          <a:latin typeface="+mn-lt"/>
          <a:ea typeface="+mn-ea"/>
          <a:cs typeface="+mn-cs"/>
        </a:defRPr>
      </a:lvl5pPr>
      <a:lvl6pPr marL="10801350" algn="l" defTabSz="4320540" rtl="0" eaLnBrk="1" latinLnBrk="0" hangingPunct="1">
        <a:defRPr sz="8500" kern="1200">
          <a:solidFill>
            <a:schemeClr val="tx1"/>
          </a:solidFill>
          <a:latin typeface="+mn-lt"/>
          <a:ea typeface="+mn-ea"/>
          <a:cs typeface="+mn-cs"/>
        </a:defRPr>
      </a:lvl6pPr>
      <a:lvl7pPr marL="12961620" algn="l" defTabSz="4320540" rtl="0" eaLnBrk="1" latinLnBrk="0" hangingPunct="1">
        <a:defRPr sz="8500" kern="1200">
          <a:solidFill>
            <a:schemeClr val="tx1"/>
          </a:solidFill>
          <a:latin typeface="+mn-lt"/>
          <a:ea typeface="+mn-ea"/>
          <a:cs typeface="+mn-cs"/>
        </a:defRPr>
      </a:lvl7pPr>
      <a:lvl8pPr marL="15121890" algn="l" defTabSz="4320540" rtl="0" eaLnBrk="1" latinLnBrk="0" hangingPunct="1">
        <a:defRPr sz="8500" kern="1200">
          <a:solidFill>
            <a:schemeClr val="tx1"/>
          </a:solidFill>
          <a:latin typeface="+mn-lt"/>
          <a:ea typeface="+mn-ea"/>
          <a:cs typeface="+mn-cs"/>
        </a:defRPr>
      </a:lvl8pPr>
      <a:lvl9pPr marL="17282160" algn="l" defTabSz="4320540" rtl="0" eaLnBrk="1" latinLnBrk="0" hangingPunct="1">
        <a:defRPr sz="8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6" name="TextBox 6">
            <a:extLst>
              <a:ext uri="{FF2B5EF4-FFF2-40B4-BE49-F238E27FC236}">
                <a16:creationId xmlns:a16="http://schemas.microsoft.com/office/drawing/2014/main" id="{BB9ADF14-FCB2-9298-4532-A8DA0603B229}"/>
              </a:ext>
            </a:extLst>
          </p:cNvPr>
          <p:cNvSpPr txBox="1">
            <a:spLocks noChangeArrowheads="1"/>
          </p:cNvSpPr>
          <p:nvPr/>
        </p:nvSpPr>
        <p:spPr bwMode="auto">
          <a:xfrm>
            <a:off x="0" y="4190602"/>
            <a:ext cx="28803600" cy="2652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32054" tIns="216027" rIns="432054" bIns="216027"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7200" b="1" dirty="0">
                <a:solidFill>
                  <a:srgbClr val="DB046C"/>
                </a:solidFill>
                <a:latin typeface="Arial"/>
                <a:cs typeface="Arial"/>
              </a:rPr>
              <a:t>A MINERAÇÃO NA CIDADE DE PARACATU/MG: LUGARES DE HISTÓRIA E DE MEMÓRIA</a:t>
            </a:r>
            <a:endParaRPr lang="pt-BR" altLang="pt-BR" sz="7200" b="1">
              <a:solidFill>
                <a:srgbClr val="DB046C"/>
              </a:solidFill>
            </a:endParaRPr>
          </a:p>
        </p:txBody>
      </p:sp>
      <p:sp>
        <p:nvSpPr>
          <p:cNvPr id="13317" name="TextBox 7">
            <a:extLst>
              <a:ext uri="{FF2B5EF4-FFF2-40B4-BE49-F238E27FC236}">
                <a16:creationId xmlns:a16="http://schemas.microsoft.com/office/drawing/2014/main" id="{FD273FFC-17D8-F7CA-7991-4961BC0E6923}"/>
              </a:ext>
            </a:extLst>
          </p:cNvPr>
          <p:cNvSpPr txBox="1">
            <a:spLocks noChangeArrowheads="1"/>
          </p:cNvSpPr>
          <p:nvPr/>
        </p:nvSpPr>
        <p:spPr bwMode="auto">
          <a:xfrm>
            <a:off x="1543050" y="8537718"/>
            <a:ext cx="5376863"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32054" tIns="216027" rIns="432054" bIns="216027"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6800" b="1" dirty="0">
                <a:solidFill>
                  <a:srgbClr val="DB046C"/>
                </a:solidFill>
                <a:latin typeface="Arial"/>
                <a:cs typeface="Arial"/>
              </a:rPr>
              <a:t>Introdução</a:t>
            </a:r>
          </a:p>
        </p:txBody>
      </p:sp>
      <p:sp>
        <p:nvSpPr>
          <p:cNvPr id="13318" name="TextBox 8">
            <a:extLst>
              <a:ext uri="{FF2B5EF4-FFF2-40B4-BE49-F238E27FC236}">
                <a16:creationId xmlns:a16="http://schemas.microsoft.com/office/drawing/2014/main" id="{3950010E-DE89-B042-D2B9-501B17DC8144}"/>
              </a:ext>
            </a:extLst>
          </p:cNvPr>
          <p:cNvSpPr txBox="1">
            <a:spLocks noChangeArrowheads="1"/>
          </p:cNvSpPr>
          <p:nvPr/>
        </p:nvSpPr>
        <p:spPr bwMode="auto">
          <a:xfrm>
            <a:off x="2044559" y="27933096"/>
            <a:ext cx="8723312"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32054" tIns="216027" rIns="432054" bIns="216027"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pt-BR" altLang="pt-BR" sz="6800" b="1" dirty="0">
                <a:solidFill>
                  <a:srgbClr val="DB046C"/>
                </a:solidFill>
                <a:latin typeface="Arial"/>
                <a:cs typeface="Arial"/>
              </a:rPr>
              <a:t>Material e Métodos</a:t>
            </a:r>
          </a:p>
        </p:txBody>
      </p:sp>
      <p:sp>
        <p:nvSpPr>
          <p:cNvPr id="13319" name="TextBox 9">
            <a:extLst>
              <a:ext uri="{FF2B5EF4-FFF2-40B4-BE49-F238E27FC236}">
                <a16:creationId xmlns:a16="http://schemas.microsoft.com/office/drawing/2014/main" id="{E2732742-38C6-1F54-B6B1-444426B31475}"/>
              </a:ext>
            </a:extLst>
          </p:cNvPr>
          <p:cNvSpPr txBox="1">
            <a:spLocks noChangeArrowheads="1"/>
          </p:cNvSpPr>
          <p:nvPr/>
        </p:nvSpPr>
        <p:spPr bwMode="auto">
          <a:xfrm>
            <a:off x="14657388" y="8537718"/>
            <a:ext cx="10909300"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32054" tIns="216027" rIns="432054" bIns="216027"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pt-BR" altLang="pt-BR" sz="6800" b="1" dirty="0">
                <a:solidFill>
                  <a:srgbClr val="DB046C"/>
                </a:solidFill>
                <a:latin typeface="Arial"/>
                <a:cs typeface="Arial"/>
              </a:rPr>
              <a:t>Resultados e Discussão</a:t>
            </a:r>
          </a:p>
        </p:txBody>
      </p:sp>
      <p:sp>
        <p:nvSpPr>
          <p:cNvPr id="13320" name="TextBox 10">
            <a:extLst>
              <a:ext uri="{FF2B5EF4-FFF2-40B4-BE49-F238E27FC236}">
                <a16:creationId xmlns:a16="http://schemas.microsoft.com/office/drawing/2014/main" id="{CA44847B-C2EB-876D-0810-C0031BAA6D3F}"/>
              </a:ext>
            </a:extLst>
          </p:cNvPr>
          <p:cNvSpPr txBox="1">
            <a:spLocks noChangeArrowheads="1"/>
          </p:cNvSpPr>
          <p:nvPr/>
        </p:nvSpPr>
        <p:spPr bwMode="auto">
          <a:xfrm>
            <a:off x="14809139" y="19727664"/>
            <a:ext cx="5816600"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32054" tIns="216027" rIns="432054" bIns="216027"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pt-BR" altLang="pt-BR" sz="6800" b="1" dirty="0">
                <a:solidFill>
                  <a:srgbClr val="DB046C"/>
                </a:solidFill>
                <a:latin typeface="Arial"/>
                <a:cs typeface="Arial"/>
              </a:rPr>
              <a:t>Conclusões</a:t>
            </a:r>
          </a:p>
        </p:txBody>
      </p:sp>
      <p:sp>
        <p:nvSpPr>
          <p:cNvPr id="13321" name="TextBox 11">
            <a:extLst>
              <a:ext uri="{FF2B5EF4-FFF2-40B4-BE49-F238E27FC236}">
                <a16:creationId xmlns:a16="http://schemas.microsoft.com/office/drawing/2014/main" id="{E3353FBD-B96B-C1EC-632D-778761431004}"/>
              </a:ext>
            </a:extLst>
          </p:cNvPr>
          <p:cNvSpPr txBox="1">
            <a:spLocks noChangeArrowheads="1"/>
          </p:cNvSpPr>
          <p:nvPr/>
        </p:nvSpPr>
        <p:spPr bwMode="auto">
          <a:xfrm>
            <a:off x="15053965" y="27514317"/>
            <a:ext cx="7329487"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32054" tIns="216027" rIns="432054" bIns="216027"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pt-BR" altLang="pt-BR" sz="6800" b="1" dirty="0">
                <a:solidFill>
                  <a:srgbClr val="DB046C"/>
                </a:solidFill>
                <a:latin typeface="Arial"/>
                <a:cs typeface="Arial"/>
              </a:rPr>
              <a:t>Referências</a:t>
            </a:r>
          </a:p>
        </p:txBody>
      </p:sp>
      <p:sp>
        <p:nvSpPr>
          <p:cNvPr id="13322" name="TextBox 6">
            <a:extLst>
              <a:ext uri="{FF2B5EF4-FFF2-40B4-BE49-F238E27FC236}">
                <a16:creationId xmlns:a16="http://schemas.microsoft.com/office/drawing/2014/main" id="{5E68B986-5844-025D-43B8-5D8685164635}"/>
              </a:ext>
            </a:extLst>
          </p:cNvPr>
          <p:cNvSpPr txBox="1">
            <a:spLocks noChangeArrowheads="1"/>
          </p:cNvSpPr>
          <p:nvPr/>
        </p:nvSpPr>
        <p:spPr bwMode="auto">
          <a:xfrm>
            <a:off x="1146358" y="7044059"/>
            <a:ext cx="25631775" cy="1575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32054" tIns="216027" rIns="432054" bIns="216027"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4400" b="1" u="sng" dirty="0" err="1">
                <a:latin typeface="Arial"/>
                <a:cs typeface="Arial"/>
              </a:rPr>
              <a:t>Mariles</a:t>
            </a:r>
            <a:r>
              <a:rPr lang="pt-BR" altLang="pt-BR" sz="4400" b="1" u="sng" dirty="0">
                <a:latin typeface="Arial"/>
                <a:cs typeface="Arial"/>
              </a:rPr>
              <a:t> Oliveira Nascimento</a:t>
            </a:r>
            <a:r>
              <a:rPr lang="pt-BR" altLang="pt-BR" sz="4400" b="1" dirty="0">
                <a:latin typeface="Arial"/>
                <a:cs typeface="Arial"/>
              </a:rPr>
              <a:t>; Luís Fernando Tosta Barbato</a:t>
            </a:r>
            <a:endParaRPr lang="pt-BR" altLang="pt-BR" sz="4400">
              <a:latin typeface="Arial"/>
              <a:cs typeface="Arial"/>
            </a:endParaRPr>
          </a:p>
          <a:p>
            <a:pPr eaLnBrk="1" hangingPunct="1"/>
            <a:endParaRPr lang="pt-BR" altLang="pt-BR" sz="3000" dirty="0">
              <a:solidFill>
                <a:srgbClr val="000000"/>
              </a:solidFill>
              <a:latin typeface="Arial"/>
            </a:endParaRPr>
          </a:p>
        </p:txBody>
      </p:sp>
      <p:sp>
        <p:nvSpPr>
          <p:cNvPr id="13323" name="Retângulo 8">
            <a:extLst>
              <a:ext uri="{FF2B5EF4-FFF2-40B4-BE49-F238E27FC236}">
                <a16:creationId xmlns:a16="http://schemas.microsoft.com/office/drawing/2014/main" id="{4169CC17-4E28-C3F8-3238-FCEE57306BE9}"/>
              </a:ext>
            </a:extLst>
          </p:cNvPr>
          <p:cNvSpPr>
            <a:spLocks noChangeArrowheads="1"/>
          </p:cNvSpPr>
          <p:nvPr/>
        </p:nvSpPr>
        <p:spPr bwMode="auto">
          <a:xfrm>
            <a:off x="2033461" y="10029621"/>
            <a:ext cx="12084428" cy="10064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r>
              <a:rPr lang="pt-BR" sz="3600" dirty="0">
                <a:latin typeface="Arial"/>
                <a:cs typeface="Arial"/>
              </a:rPr>
              <a:t>Paracatu é um município localizado no sudoeste de Minas Gerais, tombado no ano de 2010 como patrimônio cultural brasileiro pelo Conselho Consultivo do Patrimônio Cultural, e é conhecido por ter seu centro histórico que ainda preserva características dos tempos coloniais. </a:t>
            </a:r>
            <a:endParaRPr lang="pt-BR" dirty="0"/>
          </a:p>
          <a:p>
            <a:pPr algn="just"/>
            <a:r>
              <a:rPr lang="pt-BR" sz="3600" dirty="0">
                <a:latin typeface="Arial"/>
                <a:cs typeface="Arial"/>
              </a:rPr>
              <a:t>A atividade mineradora na cidade possui foco na exploração do zinco e, principalmente, do ouro, produto explorado no local desde os tempos coloniais, assim, sua existência tem presença evidente ao longo de toda história do município.</a:t>
            </a:r>
            <a:endParaRPr lang="pt-BR" sz="3600" dirty="0"/>
          </a:p>
          <a:p>
            <a:pPr algn="just"/>
            <a:r>
              <a:rPr lang="pt-BR" sz="3600" dirty="0">
                <a:latin typeface="Arial"/>
                <a:cs typeface="Arial"/>
              </a:rPr>
              <a:t>Ademais, o que pretendemos com esse projeto é entender como a mineração esteve presente na construção da memória e da história de Paracatu, explorando fontes documentais da cidade e conhecendo mais de sua história atrelada a essa atividade. Assim, promovemos uma exploração crítica do tema, com o intuito de desenvolver uma análise ampla sobre o assunto.</a:t>
            </a:r>
            <a:endParaRPr lang="pt-BR" dirty="0"/>
          </a:p>
          <a:p>
            <a:pPr algn="just"/>
            <a:br>
              <a:rPr lang="en-US" dirty="0"/>
            </a:br>
            <a:endParaRPr lang="en-US" dirty="0"/>
          </a:p>
        </p:txBody>
      </p:sp>
      <p:sp>
        <p:nvSpPr>
          <p:cNvPr id="13326" name="Retângulo 21">
            <a:extLst>
              <a:ext uri="{FF2B5EF4-FFF2-40B4-BE49-F238E27FC236}">
                <a16:creationId xmlns:a16="http://schemas.microsoft.com/office/drawing/2014/main" id="{32E8D371-6AB3-22B2-B9CF-6514B1039EF3}"/>
              </a:ext>
            </a:extLst>
          </p:cNvPr>
          <p:cNvSpPr>
            <a:spLocks noChangeArrowheads="1"/>
          </p:cNvSpPr>
          <p:nvPr/>
        </p:nvSpPr>
        <p:spPr bwMode="auto">
          <a:xfrm>
            <a:off x="14798817" y="10027506"/>
            <a:ext cx="11796712" cy="10064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pt-BR" altLang="pt-BR" sz="3600" dirty="0">
                <a:latin typeface="Arial"/>
                <a:cs typeface="Arial"/>
              </a:rPr>
              <a:t>A análise dos estudos do arsênio mostrou que</a:t>
            </a:r>
            <a:r>
              <a:rPr lang="pt-BR" sz="3600" dirty="0">
                <a:latin typeface="Arial"/>
                <a:cs typeface="Arial"/>
              </a:rPr>
              <a:t> a questão do elemento em Paracatu possui muitas controvérsias e versões, o que prejudica que os moradores da cidade entendam como a mineração na cidade pode influenciar a saúde da população da região. Os diversos estudos feitos por diferentes órgãos apresentam, em geral, que algumas análises apresentam resultados superiores aos valores de referência.</a:t>
            </a:r>
            <a:r>
              <a:rPr lang="pt-BR" altLang="pt-BR" sz="3600" dirty="0">
                <a:latin typeface="Arial"/>
                <a:cs typeface="Arial"/>
              </a:rPr>
              <a:t> </a:t>
            </a:r>
            <a:endParaRPr lang="pt-BR" dirty="0"/>
          </a:p>
          <a:p>
            <a:pPr algn="just"/>
            <a:r>
              <a:rPr lang="pt-BR" sz="3600" dirty="0">
                <a:latin typeface="Arial"/>
                <a:cs typeface="Arial"/>
              </a:rPr>
              <a:t>Além disso, pode-se constatar que a atividade mineradora na cidade possui duas visões na memória dos </a:t>
            </a:r>
            <a:r>
              <a:rPr lang="pt-BR" sz="3600" dirty="0" err="1">
                <a:latin typeface="Arial"/>
                <a:cs typeface="Arial"/>
              </a:rPr>
              <a:t>paracatuenses</a:t>
            </a:r>
            <a:r>
              <a:rPr lang="pt-BR" sz="3600" dirty="0">
                <a:latin typeface="Arial"/>
                <a:cs typeface="Arial"/>
              </a:rPr>
              <a:t>. Uma que recorda a criação de oportunidades de emprego e o beneficiamento de questões socioeconômicas de uma cidade, por meio de investimentos culturais e da filantropia, e outra que revela que a mineração possui a capacidade de produzir desastres ambientais, além de prejudicar o ecossistema e gerar riscos à saúde da população que circundam a região. </a:t>
            </a:r>
          </a:p>
        </p:txBody>
      </p:sp>
      <p:sp>
        <p:nvSpPr>
          <p:cNvPr id="13327" name="Retângulo 23">
            <a:extLst>
              <a:ext uri="{FF2B5EF4-FFF2-40B4-BE49-F238E27FC236}">
                <a16:creationId xmlns:a16="http://schemas.microsoft.com/office/drawing/2014/main" id="{3600499A-D150-28A0-4F84-3E614E536264}"/>
              </a:ext>
            </a:extLst>
          </p:cNvPr>
          <p:cNvSpPr>
            <a:spLocks noChangeArrowheads="1"/>
          </p:cNvSpPr>
          <p:nvPr/>
        </p:nvSpPr>
        <p:spPr bwMode="auto">
          <a:xfrm>
            <a:off x="2043873" y="29676884"/>
            <a:ext cx="11798300" cy="10618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r>
              <a:rPr lang="pt-BR" sz="3600" dirty="0">
                <a:latin typeface="Arial"/>
                <a:cs typeface="Arial"/>
              </a:rPr>
              <a:t>O procedimento usado neste projeto de pesquisa foi de pesquisa documental, a partir do estudo de livros e documentos que tenham como elemento central a mineração e a cidade tratada em questão. </a:t>
            </a:r>
            <a:endParaRPr lang="pt-BR" dirty="0"/>
          </a:p>
          <a:p>
            <a:pPr algn="just"/>
            <a:r>
              <a:rPr lang="pt-BR" sz="3600" dirty="0">
                <a:latin typeface="Arial"/>
                <a:cs typeface="Arial"/>
              </a:rPr>
              <a:t>A metodologia para a pesquisa se pautou primeiro em uma análise da história da cidade e papel da mineração na História e Memória, sendo essa etapa realizada através da questão presente na bibliografia sobre a cidade. Em um segundo momento, depois de identificarmos como essas memórias surgem, fizemos uma análise de notícias e de artigos sobre a questão do arsênio na cidade, calcada em dados sociais, econômicos, ambientais, entre outros, a fim de observarmos se essas memórias de fato tinham uma justificativa, e se eventuais visões positivas e negativas sobre o papel da mineração para Paracatu se justificavam nas notícias das mídias locais e nos estudos do arsênio.</a:t>
            </a:r>
            <a:endParaRPr lang="pt-BR" dirty="0">
              <a:latin typeface="Arial"/>
              <a:cs typeface="Arial"/>
            </a:endParaRPr>
          </a:p>
          <a:p>
            <a:pPr algn="just"/>
            <a:br>
              <a:rPr lang="en-US" dirty="0"/>
            </a:br>
            <a:endParaRPr lang="en-US" dirty="0"/>
          </a:p>
        </p:txBody>
      </p:sp>
      <p:sp>
        <p:nvSpPr>
          <p:cNvPr id="13328" name="Retângulo 24">
            <a:extLst>
              <a:ext uri="{FF2B5EF4-FFF2-40B4-BE49-F238E27FC236}">
                <a16:creationId xmlns:a16="http://schemas.microsoft.com/office/drawing/2014/main" id="{6AFCCF2E-39E8-0437-A5CD-5144508DD1AF}"/>
              </a:ext>
            </a:extLst>
          </p:cNvPr>
          <p:cNvSpPr>
            <a:spLocks noChangeArrowheads="1"/>
          </p:cNvSpPr>
          <p:nvPr/>
        </p:nvSpPr>
        <p:spPr bwMode="auto">
          <a:xfrm>
            <a:off x="14798817" y="21027363"/>
            <a:ext cx="11796712" cy="6740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pt-BR" altLang="pt-BR" sz="3600" dirty="0">
                <a:latin typeface="Arial"/>
                <a:cs typeface="Arial"/>
              </a:rPr>
              <a:t>Conclui-se que</a:t>
            </a:r>
            <a:r>
              <a:rPr lang="pt-BR" sz="3600" dirty="0">
                <a:latin typeface="Arial"/>
                <a:cs typeface="Arial"/>
              </a:rPr>
              <a:t> atividade mineradora na cidade gera diversas opiniões no imaginário da população visto que a mesma gera tanto malefícios quanto benefícios à cidade. Cabe ressaltar que, mesmo que a mineração aurífera esteja presente em toda construção de identidade e memória de Paracatu, além da benéfica geração de empregos e investimentos em diversos setores, ela traz uma série de problemas como a poluição e contaminação por elementos químicos, que não são debatidas pelos habitantes justamente pelo ideal que a atividade gera riquezas e beneficia o local desde o período colonial.</a:t>
            </a:r>
            <a:endParaRPr lang="pt-BR" sz="3600" dirty="0"/>
          </a:p>
        </p:txBody>
      </p:sp>
      <p:sp>
        <p:nvSpPr>
          <p:cNvPr id="13329" name="Retângulo 25">
            <a:extLst>
              <a:ext uri="{FF2B5EF4-FFF2-40B4-BE49-F238E27FC236}">
                <a16:creationId xmlns:a16="http://schemas.microsoft.com/office/drawing/2014/main" id="{95E7F49D-AD71-AEFC-FCC2-FE4570B80B3A}"/>
              </a:ext>
            </a:extLst>
          </p:cNvPr>
          <p:cNvSpPr>
            <a:spLocks noChangeArrowheads="1"/>
          </p:cNvSpPr>
          <p:nvPr/>
        </p:nvSpPr>
        <p:spPr bwMode="auto">
          <a:xfrm>
            <a:off x="14650892" y="29020965"/>
            <a:ext cx="12116396" cy="104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indent="-457200" algn="just">
              <a:buFont typeface="Arial"/>
              <a:buChar char="•"/>
            </a:pPr>
            <a:r>
              <a:rPr lang="pt-BR" sz="3200" dirty="0">
                <a:latin typeface="Arial"/>
                <a:cs typeface="Arial"/>
              </a:rPr>
              <a:t>A MINERAÇÃO no chamado Morro do Ouro, liderada pela empresa canadense Kinross Gold Corporation, representa a principal atividade industrial para a geração de emprego e renda na região. [</a:t>
            </a:r>
            <a:r>
              <a:rPr lang="pt-BR" sz="3200" i="1" dirty="0">
                <a:latin typeface="Arial"/>
                <a:cs typeface="Arial"/>
              </a:rPr>
              <a:t>S. l.</a:t>
            </a:r>
            <a:r>
              <a:rPr lang="pt-BR" sz="3200" dirty="0">
                <a:latin typeface="Arial"/>
                <a:cs typeface="Arial"/>
              </a:rPr>
              <a:t>], 16 mar. 2015. Disponível em: https://agenciabrasil.ebc.com.br/foto/2015-03/expansao-de-mina-de-ouro-assusta-moradores-de-paracatu-1581277997-6. Acesso em: 27 dez. 2022.</a:t>
            </a:r>
            <a:endParaRPr lang="pt-BR" sz="3200"/>
          </a:p>
          <a:p>
            <a:pPr marL="457200" indent="-457200" algn="just">
              <a:buFont typeface="Arial"/>
              <a:buChar char="•"/>
            </a:pPr>
            <a:r>
              <a:rPr lang="pt-BR" sz="3200" dirty="0">
                <a:latin typeface="Arial"/>
                <a:cs typeface="Arial"/>
              </a:rPr>
              <a:t>LOCALIZADA na região noroeste de Minas Gerais e conhecida como Cidade do Ouro, Paracatu conta atualmente com a maior mina de ouro do país e a maior do mundo a céu aberto. [</a:t>
            </a:r>
            <a:r>
              <a:rPr lang="pt-BR" sz="3200" i="1" dirty="0">
                <a:latin typeface="Arial"/>
                <a:cs typeface="Arial"/>
              </a:rPr>
              <a:t>S. l.</a:t>
            </a:r>
            <a:r>
              <a:rPr lang="pt-BR" sz="3200" dirty="0">
                <a:latin typeface="Arial"/>
                <a:cs typeface="Arial"/>
              </a:rPr>
              <a:t>], 16 mar. 2015. Disponível em: https://agenciabrasil.ebc.com.br/foto/2015-03/expansao-de-mina-de-ouro-assusta-moradores-de-paracatu-1581277997-17. Acesso em: 27 dez. 2022.</a:t>
            </a:r>
            <a:endParaRPr lang="pt-BR" sz="3200"/>
          </a:p>
          <a:p>
            <a:pPr marL="457200" indent="-457200" algn="just">
              <a:buFont typeface="Arial"/>
              <a:buChar char="•"/>
            </a:pPr>
            <a:r>
              <a:rPr lang="pt-BR" sz="3200" dirty="0">
                <a:latin typeface="Arial"/>
                <a:cs typeface="Arial"/>
              </a:rPr>
              <a:t>PRODANOV, Cleber Cristiano; FREITAS, E. C. D. Metodologia do Trabalho Científico: Métodos e Técnicas da Pesquisa e do Trabalho Acadêmico. 2. ed. [S.l.:</a:t>
            </a:r>
            <a:r>
              <a:rPr lang="pt-BR" sz="3200" dirty="0" err="1">
                <a:latin typeface="Arial"/>
                <a:cs typeface="Arial"/>
              </a:rPr>
              <a:t>s.n</a:t>
            </a:r>
            <a:r>
              <a:rPr lang="pt-BR" sz="3200" dirty="0">
                <a:latin typeface="Arial"/>
                <a:cs typeface="Arial"/>
              </a:rPr>
              <a:t>.], 2013</a:t>
            </a:r>
          </a:p>
          <a:p>
            <a:pPr marL="457200" indent="-457200" algn="just">
              <a:buFont typeface="Arial"/>
              <a:buChar char="•"/>
            </a:pPr>
            <a:r>
              <a:rPr lang="pt-BR" sz="3200" dirty="0">
                <a:latin typeface="Arial"/>
                <a:cs typeface="Arial"/>
              </a:rPr>
              <a:t>SANTOS, Márcio José dos. </a:t>
            </a:r>
            <a:r>
              <a:rPr lang="pt-BR" sz="3200" i="1" dirty="0">
                <a:latin typeface="Arial"/>
                <a:cs typeface="Arial"/>
              </a:rPr>
              <a:t>O Ouro e a Dialética Territorial em Paracatu</a:t>
            </a:r>
            <a:r>
              <a:rPr lang="pt-BR" sz="3200" dirty="0">
                <a:latin typeface="Arial"/>
                <a:cs typeface="Arial"/>
              </a:rPr>
              <a:t>: Opulência e Resistência. 2012. 194 p. Dissertação (Mestrado em Planejamento e Gestão Ambiental) - Universidade Católica de Brasília, Brasília - DF, 2012.</a:t>
            </a:r>
          </a:p>
        </p:txBody>
      </p:sp>
      <p:pic>
        <p:nvPicPr>
          <p:cNvPr id="5" name="Imagem 5">
            <a:extLst>
              <a:ext uri="{FF2B5EF4-FFF2-40B4-BE49-F238E27FC236}">
                <a16:creationId xmlns:a16="http://schemas.microsoft.com/office/drawing/2014/main" id="{9D038230-4C21-C4BA-E6E1-7DFE68EE8A24}"/>
              </a:ext>
            </a:extLst>
          </p:cNvPr>
          <p:cNvPicPr>
            <a:picLocks noChangeAspect="1"/>
          </p:cNvPicPr>
          <p:nvPr/>
        </p:nvPicPr>
        <p:blipFill>
          <a:blip r:embed="rId2"/>
          <a:stretch>
            <a:fillRect/>
          </a:stretch>
        </p:blipFill>
        <p:spPr>
          <a:xfrm>
            <a:off x="9588" y="40874921"/>
            <a:ext cx="28784190" cy="2306164"/>
          </a:xfrm>
          <a:prstGeom prst="rect">
            <a:avLst/>
          </a:prstGeom>
        </p:spPr>
      </p:pic>
      <p:pic>
        <p:nvPicPr>
          <p:cNvPr id="6" name="Imagem 6" descr="Forma, Retângulo&#10;&#10;Descrição gerada automaticamente">
            <a:extLst>
              <a:ext uri="{FF2B5EF4-FFF2-40B4-BE49-F238E27FC236}">
                <a16:creationId xmlns:a16="http://schemas.microsoft.com/office/drawing/2014/main" id="{03E365E8-9B21-BECC-B247-C2E3CCC39363}"/>
              </a:ext>
            </a:extLst>
          </p:cNvPr>
          <p:cNvPicPr>
            <a:picLocks noChangeAspect="1"/>
          </p:cNvPicPr>
          <p:nvPr/>
        </p:nvPicPr>
        <p:blipFill>
          <a:blip r:embed="rId3"/>
          <a:stretch>
            <a:fillRect/>
          </a:stretch>
        </p:blipFill>
        <p:spPr>
          <a:xfrm>
            <a:off x="9705" y="-242"/>
            <a:ext cx="28874767" cy="974189"/>
          </a:xfrm>
          <a:prstGeom prst="rect">
            <a:avLst/>
          </a:prstGeom>
        </p:spPr>
      </p:pic>
      <p:pic>
        <p:nvPicPr>
          <p:cNvPr id="8" name="Imagem 8" descr="Texto&#10;&#10;Descrição gerada automaticamente">
            <a:extLst>
              <a:ext uri="{FF2B5EF4-FFF2-40B4-BE49-F238E27FC236}">
                <a16:creationId xmlns:a16="http://schemas.microsoft.com/office/drawing/2014/main" id="{1AB35DBF-3DE0-79B2-E1C5-681F943A1C3E}"/>
              </a:ext>
            </a:extLst>
          </p:cNvPr>
          <p:cNvPicPr>
            <a:picLocks noChangeAspect="1"/>
          </p:cNvPicPr>
          <p:nvPr/>
        </p:nvPicPr>
        <p:blipFill>
          <a:blip r:embed="rId4"/>
          <a:stretch>
            <a:fillRect/>
          </a:stretch>
        </p:blipFill>
        <p:spPr>
          <a:xfrm>
            <a:off x="23061642" y="1322153"/>
            <a:ext cx="5302010" cy="3039425"/>
          </a:xfrm>
          <a:prstGeom prst="rect">
            <a:avLst/>
          </a:prstGeom>
        </p:spPr>
      </p:pic>
      <p:pic>
        <p:nvPicPr>
          <p:cNvPr id="2" name="Imagem 2" descr="Uma imagem contendo ao ar livre, grama, morro, montanha&#10;&#10;Descrição gerada automaticamente">
            <a:extLst>
              <a:ext uri="{FF2B5EF4-FFF2-40B4-BE49-F238E27FC236}">
                <a16:creationId xmlns:a16="http://schemas.microsoft.com/office/drawing/2014/main" id="{B4A71C55-6585-F259-035D-81DC1ABB8781}"/>
              </a:ext>
            </a:extLst>
          </p:cNvPr>
          <p:cNvPicPr>
            <a:picLocks noChangeAspect="1"/>
          </p:cNvPicPr>
          <p:nvPr/>
        </p:nvPicPr>
        <p:blipFill>
          <a:blip r:embed="rId5"/>
          <a:stretch>
            <a:fillRect/>
          </a:stretch>
        </p:blipFill>
        <p:spPr>
          <a:xfrm>
            <a:off x="2032291" y="20318017"/>
            <a:ext cx="5907062" cy="6374740"/>
          </a:xfrm>
          <a:prstGeom prst="rect">
            <a:avLst/>
          </a:prstGeom>
        </p:spPr>
      </p:pic>
      <p:pic>
        <p:nvPicPr>
          <p:cNvPr id="3" name="Imagem 3" descr="Uma imagem contendo edifício, ao ar livre, de madeira, mesa&#10;&#10;Descrição gerada automaticamente">
            <a:extLst>
              <a:ext uri="{FF2B5EF4-FFF2-40B4-BE49-F238E27FC236}">
                <a16:creationId xmlns:a16="http://schemas.microsoft.com/office/drawing/2014/main" id="{4B3E040C-CCCE-2F3D-5A72-0A2EADF2F9E3}"/>
              </a:ext>
            </a:extLst>
          </p:cNvPr>
          <p:cNvPicPr>
            <a:picLocks noChangeAspect="1"/>
          </p:cNvPicPr>
          <p:nvPr/>
        </p:nvPicPr>
        <p:blipFill>
          <a:blip r:embed="rId6"/>
          <a:stretch>
            <a:fillRect/>
          </a:stretch>
        </p:blipFill>
        <p:spPr>
          <a:xfrm>
            <a:off x="8104043" y="20318241"/>
            <a:ext cx="5875095" cy="6374741"/>
          </a:xfrm>
          <a:prstGeom prst="rect">
            <a:avLst/>
          </a:prstGeom>
        </p:spPr>
      </p:pic>
      <p:sp>
        <p:nvSpPr>
          <p:cNvPr id="4" name="CaixaDeTexto 3">
            <a:extLst>
              <a:ext uri="{FF2B5EF4-FFF2-40B4-BE49-F238E27FC236}">
                <a16:creationId xmlns:a16="http://schemas.microsoft.com/office/drawing/2014/main" id="{157EC130-7422-5FC1-00EC-E9AACD462AF5}"/>
              </a:ext>
            </a:extLst>
          </p:cNvPr>
          <p:cNvSpPr txBox="1"/>
          <p:nvPr/>
        </p:nvSpPr>
        <p:spPr>
          <a:xfrm>
            <a:off x="18697410" y="26607852"/>
            <a:ext cx="180974" cy="3619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pt-BR"/>
          </a:p>
        </p:txBody>
      </p:sp>
      <p:sp>
        <p:nvSpPr>
          <p:cNvPr id="7" name="CaixaDeTexto 6">
            <a:extLst>
              <a:ext uri="{FF2B5EF4-FFF2-40B4-BE49-F238E27FC236}">
                <a16:creationId xmlns:a16="http://schemas.microsoft.com/office/drawing/2014/main" id="{EA988E4B-CB4E-D455-A226-B5C1EA3136D4}"/>
              </a:ext>
            </a:extLst>
          </p:cNvPr>
          <p:cNvSpPr txBox="1"/>
          <p:nvPr/>
        </p:nvSpPr>
        <p:spPr>
          <a:xfrm>
            <a:off x="2030036" y="26975144"/>
            <a:ext cx="7501756"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t-BR" sz="3200" i="1" dirty="0">
                <a:latin typeface="Arial"/>
                <a:cs typeface="Arial"/>
              </a:rPr>
              <a:t>Foto: ABR; José Cruz/Agencia </a:t>
            </a:r>
            <a:endParaRPr lang="pt-BR"/>
          </a:p>
          <a:p>
            <a:r>
              <a:rPr lang="pt-BR" sz="3200" i="1" dirty="0">
                <a:latin typeface="Arial"/>
                <a:cs typeface="Arial"/>
              </a:rPr>
              <a:t>Brasil</a:t>
            </a:r>
            <a:endParaRPr lang="pt-BR" dirty="0"/>
          </a:p>
        </p:txBody>
      </p:sp>
      <p:sp>
        <p:nvSpPr>
          <p:cNvPr id="9" name="CaixaDeTexto 8">
            <a:extLst>
              <a:ext uri="{FF2B5EF4-FFF2-40B4-BE49-F238E27FC236}">
                <a16:creationId xmlns:a16="http://schemas.microsoft.com/office/drawing/2014/main" id="{8AAD5AC0-F5C6-0FD8-EDC6-50DD8B8F6CA5}"/>
              </a:ext>
            </a:extLst>
          </p:cNvPr>
          <p:cNvSpPr txBox="1"/>
          <p:nvPr/>
        </p:nvSpPr>
        <p:spPr>
          <a:xfrm>
            <a:off x="8101847" y="26975191"/>
            <a:ext cx="7501756"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t-BR" sz="3200" i="1" dirty="0">
                <a:latin typeface="Arial"/>
                <a:cs typeface="Arial"/>
              </a:rPr>
              <a:t>Foto: ABR; José Cruz/Agencia </a:t>
            </a:r>
            <a:endParaRPr lang="pt-BR"/>
          </a:p>
          <a:p>
            <a:r>
              <a:rPr lang="pt-BR" sz="3200" i="1" dirty="0">
                <a:latin typeface="Arial"/>
                <a:cs typeface="Arial"/>
              </a:rPr>
              <a:t>Brasil</a:t>
            </a:r>
            <a:endParaRPr lang="pt-BR"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350</TotalTime>
  <Words>421</Words>
  <Application>Microsoft Office PowerPoint</Application>
  <PresentationFormat>Personalizar</PresentationFormat>
  <Paragraphs>19</Paragraphs>
  <Slides>1</Slides>
  <Notes>0</Notes>
  <HiddenSlides>0</HiddenSlides>
  <MMClips>0</MMClips>
  <ScaleCrop>false</ScaleCrop>
  <HeadingPairs>
    <vt:vector size="4" baseType="variant">
      <vt:variant>
        <vt:lpstr>Tema</vt:lpstr>
      </vt:variant>
      <vt:variant>
        <vt:i4>1</vt:i4>
      </vt:variant>
      <vt:variant>
        <vt:lpstr>Títulos de slides</vt:lpstr>
      </vt:variant>
      <vt:variant>
        <vt:i4>1</vt:i4>
      </vt:variant>
    </vt:vector>
  </HeadingPairs>
  <TitlesOfParts>
    <vt:vector size="2" baseType="lpstr">
      <vt:lpstr>Office Theme</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Rauy Cardoso</dc:creator>
  <cp:lastModifiedBy>lfbarbato</cp:lastModifiedBy>
  <cp:revision>473</cp:revision>
  <dcterms:created xsi:type="dcterms:W3CDTF">2012-08-09T11:25:43Z</dcterms:created>
  <dcterms:modified xsi:type="dcterms:W3CDTF">2022-12-28T12:44:49Z</dcterms:modified>
</cp:coreProperties>
</file>