
<file path=[Content_Types].xml><?xml version="1.0" encoding="utf-8"?>
<Types xmlns="http://schemas.openxmlformats.org/package/2006/content-types">
  <Default Extension="fntdata" ContentType="application/x-fontdata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2399288" cy="43200638"/>
  <p:notesSz cx="6858000" cy="9144000"/>
  <p:embeddedFontLst>
    <p:embeddedFont>
      <p:font typeface="Arimo" panose="020B0604020202020204" charset="0"/>
      <p:regular r:id="rId4"/>
    </p:embeddedFont>
    <p:embeddedFont>
      <p:font typeface="Arimo Bold" panose="020B0604020202020204" charset="0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Eczar SemiBold" panose="020B0604020202020204" charset="0"/>
      <p:regular r:id="rId10"/>
    </p:embeddedFont>
  </p:embeddedFontLst>
  <p:defaultTextStyle>
    <a:defPPr>
      <a:defRPr lang="en-US"/>
    </a:defPPr>
    <a:lvl1pPr marL="0" algn="l" defTabSz="959792" rtl="0" eaLnBrk="1" latinLnBrk="0" hangingPunct="1">
      <a:defRPr sz="1890" kern="1200">
        <a:solidFill>
          <a:schemeClr val="tx1"/>
        </a:solidFill>
        <a:latin typeface="+mn-lt"/>
        <a:ea typeface="+mn-ea"/>
        <a:cs typeface="+mn-cs"/>
      </a:defRPr>
    </a:lvl1pPr>
    <a:lvl2pPr marL="479896" algn="l" defTabSz="959792" rtl="0" eaLnBrk="1" latinLnBrk="0" hangingPunct="1">
      <a:defRPr sz="1890" kern="1200">
        <a:solidFill>
          <a:schemeClr val="tx1"/>
        </a:solidFill>
        <a:latin typeface="+mn-lt"/>
        <a:ea typeface="+mn-ea"/>
        <a:cs typeface="+mn-cs"/>
      </a:defRPr>
    </a:lvl2pPr>
    <a:lvl3pPr marL="959792" algn="l" defTabSz="959792" rtl="0" eaLnBrk="1" latinLnBrk="0" hangingPunct="1">
      <a:defRPr sz="1890" kern="1200">
        <a:solidFill>
          <a:schemeClr val="tx1"/>
        </a:solidFill>
        <a:latin typeface="+mn-lt"/>
        <a:ea typeface="+mn-ea"/>
        <a:cs typeface="+mn-cs"/>
      </a:defRPr>
    </a:lvl3pPr>
    <a:lvl4pPr marL="1439689" algn="l" defTabSz="959792" rtl="0" eaLnBrk="1" latinLnBrk="0" hangingPunct="1">
      <a:defRPr sz="1890" kern="1200">
        <a:solidFill>
          <a:schemeClr val="tx1"/>
        </a:solidFill>
        <a:latin typeface="+mn-lt"/>
        <a:ea typeface="+mn-ea"/>
        <a:cs typeface="+mn-cs"/>
      </a:defRPr>
    </a:lvl4pPr>
    <a:lvl5pPr marL="1919587" algn="l" defTabSz="959792" rtl="0" eaLnBrk="1" latinLnBrk="0" hangingPunct="1">
      <a:defRPr sz="1890" kern="1200">
        <a:solidFill>
          <a:schemeClr val="tx1"/>
        </a:solidFill>
        <a:latin typeface="+mn-lt"/>
        <a:ea typeface="+mn-ea"/>
        <a:cs typeface="+mn-cs"/>
      </a:defRPr>
    </a:lvl5pPr>
    <a:lvl6pPr marL="2399484" algn="l" defTabSz="959792" rtl="0" eaLnBrk="1" latinLnBrk="0" hangingPunct="1">
      <a:defRPr sz="1890" kern="1200">
        <a:solidFill>
          <a:schemeClr val="tx1"/>
        </a:solidFill>
        <a:latin typeface="+mn-lt"/>
        <a:ea typeface="+mn-ea"/>
        <a:cs typeface="+mn-cs"/>
      </a:defRPr>
    </a:lvl6pPr>
    <a:lvl7pPr marL="2879381" algn="l" defTabSz="959792" rtl="0" eaLnBrk="1" latinLnBrk="0" hangingPunct="1">
      <a:defRPr sz="1890" kern="1200">
        <a:solidFill>
          <a:schemeClr val="tx1"/>
        </a:solidFill>
        <a:latin typeface="+mn-lt"/>
        <a:ea typeface="+mn-ea"/>
        <a:cs typeface="+mn-cs"/>
      </a:defRPr>
    </a:lvl7pPr>
    <a:lvl8pPr marL="3359278" algn="l" defTabSz="959792" rtl="0" eaLnBrk="1" latinLnBrk="0" hangingPunct="1">
      <a:defRPr sz="1890" kern="1200">
        <a:solidFill>
          <a:schemeClr val="tx1"/>
        </a:solidFill>
        <a:latin typeface="+mn-lt"/>
        <a:ea typeface="+mn-ea"/>
        <a:cs typeface="+mn-cs"/>
      </a:defRPr>
    </a:lvl8pPr>
    <a:lvl9pPr marL="3839174" algn="l" defTabSz="959792" rtl="0" eaLnBrk="1" latinLnBrk="0" hangingPunct="1">
      <a:defRPr sz="189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2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343D62-6EF8-44BA-9171-1CEAF307A14D}" v="56" dt="2022-12-28T17:56:30.4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85" autoAdjust="0"/>
    <p:restoredTop sz="92997" autoAdjust="0"/>
  </p:normalViewPr>
  <p:slideViewPr>
    <p:cSldViewPr>
      <p:cViewPr>
        <p:scale>
          <a:sx n="33" d="100"/>
          <a:sy n="33" d="100"/>
        </p:scale>
        <p:origin x="80" y="-5100"/>
      </p:cViewPr>
      <p:guideLst>
        <p:guide orient="horz" pos="2160"/>
        <p:guide pos="32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5" Type="http://schemas.microsoft.com/office/2016/11/relationships/changesInfo" Target="changesInfos/changesInfo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naldo Tavares Gomes" userId="e694c8f65e838659" providerId="LiveId" clId="{C31DE452-3D1C-421B-BF68-5C9751F2AB8E}"/>
    <pc:docChg chg="undo redo custSel modSld">
      <pc:chgData name="Ronaldo Tavares Gomes" userId="e694c8f65e838659" providerId="LiveId" clId="{C31DE452-3D1C-421B-BF68-5C9751F2AB8E}" dt="2022-09-29T12:05:55.297" v="3544" actId="20577"/>
      <pc:docMkLst>
        <pc:docMk/>
      </pc:docMkLst>
      <pc:sldChg chg="addSp delSp modSp mod">
        <pc:chgData name="Ronaldo Tavares Gomes" userId="e694c8f65e838659" providerId="LiveId" clId="{C31DE452-3D1C-421B-BF68-5C9751F2AB8E}" dt="2022-09-29T12:05:55.297" v="3544" actId="20577"/>
        <pc:sldMkLst>
          <pc:docMk/>
          <pc:sldMk cId="0" sldId="256"/>
        </pc:sldMkLst>
        <pc:spChg chg="add mod">
          <ac:chgData name="Ronaldo Tavares Gomes" userId="e694c8f65e838659" providerId="LiveId" clId="{C31DE452-3D1C-421B-BF68-5C9751F2AB8E}" dt="2022-09-27T14:43:40.037" v="2948" actId="1076"/>
          <ac:spMkLst>
            <pc:docMk/>
            <pc:sldMk cId="0" sldId="256"/>
            <ac:spMk id="10" creationId="{A21C2B58-9F75-2982-9386-D534860F7B2C}"/>
          </ac:spMkLst>
        </pc:spChg>
        <pc:spChg chg="mod">
          <ac:chgData name="Ronaldo Tavares Gomes" userId="e694c8f65e838659" providerId="LiveId" clId="{C31DE452-3D1C-421B-BF68-5C9751F2AB8E}" dt="2022-09-27T12:31:36.202" v="1435" actId="207"/>
          <ac:spMkLst>
            <pc:docMk/>
            <pc:sldMk cId="0" sldId="256"/>
            <ac:spMk id="18" creationId="{00000000-0000-0000-0000-000000000000}"/>
          </ac:spMkLst>
        </pc:spChg>
        <pc:spChg chg="add mod">
          <ac:chgData name="Ronaldo Tavares Gomes" userId="e694c8f65e838659" providerId="LiveId" clId="{C31DE452-3D1C-421B-BF68-5C9751F2AB8E}" dt="2022-09-27T15:47:25.693" v="3229" actId="1076"/>
          <ac:spMkLst>
            <pc:docMk/>
            <pc:sldMk cId="0" sldId="256"/>
            <ac:spMk id="19" creationId="{F1108B6D-EE0C-3A2D-ED6E-E540DB3DE575}"/>
          </ac:spMkLst>
        </pc:spChg>
        <pc:spChg chg="add del mod">
          <ac:chgData name="Ronaldo Tavares Gomes" userId="e694c8f65e838659" providerId="LiveId" clId="{C31DE452-3D1C-421B-BF68-5C9751F2AB8E}" dt="2022-09-27T16:00:13.651" v="3375" actId="1076"/>
          <ac:spMkLst>
            <pc:docMk/>
            <pc:sldMk cId="0" sldId="256"/>
            <ac:spMk id="20" creationId="{F00572A1-C63E-F1D4-0CBF-3AA43B6CFA55}"/>
          </ac:spMkLst>
        </pc:spChg>
        <pc:spChg chg="mod topLvl">
          <ac:chgData name="Ronaldo Tavares Gomes" userId="e694c8f65e838659" providerId="LiveId" clId="{C31DE452-3D1C-421B-BF68-5C9751F2AB8E}" dt="2022-09-27T15:54:01.134" v="3243" actId="1035"/>
          <ac:spMkLst>
            <pc:docMk/>
            <pc:sldMk cId="0" sldId="256"/>
            <ac:spMk id="53" creationId="{00000000-0000-0000-0000-000000000000}"/>
          </ac:spMkLst>
        </pc:spChg>
        <pc:spChg chg="del mod">
          <ac:chgData name="Ronaldo Tavares Gomes" userId="e694c8f65e838659" providerId="LiveId" clId="{C31DE452-3D1C-421B-BF68-5C9751F2AB8E}" dt="2022-09-26T13:15:26.115" v="10" actId="478"/>
          <ac:spMkLst>
            <pc:docMk/>
            <pc:sldMk cId="0" sldId="256"/>
            <ac:spMk id="54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2:32:01.022" v="1437"/>
          <ac:spMkLst>
            <pc:docMk/>
            <pc:sldMk cId="0" sldId="256"/>
            <ac:spMk id="54" creationId="{4ECF5116-6A8A-5995-598F-33AB3304B420}"/>
          </ac:spMkLst>
        </pc:spChg>
        <pc:spChg chg="del mod">
          <ac:chgData name="Ronaldo Tavares Gomes" userId="e694c8f65e838659" providerId="LiveId" clId="{C31DE452-3D1C-421B-BF68-5C9751F2AB8E}" dt="2022-09-26T13:15:30.939" v="12" actId="478"/>
          <ac:spMkLst>
            <pc:docMk/>
            <pc:sldMk cId="0" sldId="256"/>
            <ac:spMk id="55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2:32:01.022" v="1437"/>
          <ac:spMkLst>
            <pc:docMk/>
            <pc:sldMk cId="0" sldId="256"/>
            <ac:spMk id="55" creationId="{6095B26C-D6FF-0DAC-DA9E-C7416251D7D5}"/>
          </ac:spMkLst>
        </pc:spChg>
        <pc:spChg chg="del mod topLvl">
          <ac:chgData name="Ronaldo Tavares Gomes" userId="e694c8f65e838659" providerId="LiveId" clId="{C31DE452-3D1C-421B-BF68-5C9751F2AB8E}" dt="2022-09-26T13:15:36.364" v="15" actId="478"/>
          <ac:spMkLst>
            <pc:docMk/>
            <pc:sldMk cId="0" sldId="256"/>
            <ac:spMk id="56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48.467" v="1474" actId="478"/>
          <ac:spMkLst>
            <pc:docMk/>
            <pc:sldMk cId="0" sldId="256"/>
            <ac:spMk id="57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3:56:59.871" v="2265" actId="1076"/>
          <ac:spMkLst>
            <pc:docMk/>
            <pc:sldMk cId="0" sldId="256"/>
            <ac:spMk id="59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4:33:57.749" v="2838" actId="122"/>
          <ac:spMkLst>
            <pc:docMk/>
            <pc:sldMk cId="0" sldId="256"/>
            <ac:spMk id="60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6:08:36.989" v="3401" actId="6549"/>
          <ac:spMkLst>
            <pc:docMk/>
            <pc:sldMk cId="0" sldId="256"/>
            <ac:spMk id="61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5:43:54.388" v="2966" actId="1076"/>
          <ac:spMkLst>
            <pc:docMk/>
            <pc:sldMk cId="0" sldId="256"/>
            <ac:spMk id="62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5:43:59.213" v="2967" actId="1076"/>
          <ac:spMkLst>
            <pc:docMk/>
            <pc:sldMk cId="0" sldId="256"/>
            <ac:spMk id="63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9T11:58:59.462" v="3448" actId="1037"/>
          <ac:spMkLst>
            <pc:docMk/>
            <pc:sldMk cId="0" sldId="256"/>
            <ac:spMk id="64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4:33:26.749" v="2833" actId="20577"/>
          <ac:spMkLst>
            <pc:docMk/>
            <pc:sldMk cId="0" sldId="256"/>
            <ac:spMk id="65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6:05:34.545" v="3395" actId="1037"/>
          <ac:spMkLst>
            <pc:docMk/>
            <pc:sldMk cId="0" sldId="256"/>
            <ac:spMk id="66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9T12:05:55.297" v="3544" actId="20577"/>
          <ac:spMkLst>
            <pc:docMk/>
            <pc:sldMk cId="0" sldId="256"/>
            <ac:spMk id="67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27.605" v="1460" actId="478"/>
          <ac:spMkLst>
            <pc:docMk/>
            <pc:sldMk cId="0" sldId="256"/>
            <ac:spMk id="68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24.514" v="1458" actId="478"/>
          <ac:spMkLst>
            <pc:docMk/>
            <pc:sldMk cId="0" sldId="256"/>
            <ac:spMk id="69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9T11:57:20.705" v="3445" actId="20577"/>
          <ac:spMkLst>
            <pc:docMk/>
            <pc:sldMk cId="0" sldId="256"/>
            <ac:spMk id="70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29.846" v="1461" actId="478"/>
          <ac:spMkLst>
            <pc:docMk/>
            <pc:sldMk cId="0" sldId="256"/>
            <ac:spMk id="71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4:39:49.735" v="2892" actId="1076"/>
          <ac:spMkLst>
            <pc:docMk/>
            <pc:sldMk cId="0" sldId="256"/>
            <ac:spMk id="72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33.914" v="1464" actId="478"/>
          <ac:spMkLst>
            <pc:docMk/>
            <pc:sldMk cId="0" sldId="256"/>
            <ac:spMk id="73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4:33:40.774" v="2836" actId="20577"/>
          <ac:spMkLst>
            <pc:docMk/>
            <pc:sldMk cId="0" sldId="256"/>
            <ac:spMk id="74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21.643" v="1456" actId="478"/>
          <ac:spMkLst>
            <pc:docMk/>
            <pc:sldMk cId="0" sldId="256"/>
            <ac:spMk id="75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51.673" v="1476" actId="478"/>
          <ac:spMkLst>
            <pc:docMk/>
            <pc:sldMk cId="0" sldId="256"/>
            <ac:spMk id="76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08.369" v="1455" actId="478"/>
          <ac:spMkLst>
            <pc:docMk/>
            <pc:sldMk cId="0" sldId="256"/>
            <ac:spMk id="77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06.110" v="1454" actId="478"/>
          <ac:spMkLst>
            <pc:docMk/>
            <pc:sldMk cId="0" sldId="256"/>
            <ac:spMk id="78" creationId="{00000000-0000-0000-0000-000000000000}"/>
          </ac:spMkLst>
        </pc:spChg>
        <pc:spChg chg="del mod">
          <ac:chgData name="Ronaldo Tavares Gomes" userId="e694c8f65e838659" providerId="LiveId" clId="{C31DE452-3D1C-421B-BF68-5C9751F2AB8E}" dt="2022-09-27T13:33:04.287" v="1453" actId="478"/>
          <ac:spMkLst>
            <pc:docMk/>
            <pc:sldMk cId="0" sldId="256"/>
            <ac:spMk id="79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58.802" v="1481" actId="478"/>
          <ac:spMkLst>
            <pc:docMk/>
            <pc:sldMk cId="0" sldId="256"/>
            <ac:spMk id="80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37.836" v="1465" actId="478"/>
          <ac:spMkLst>
            <pc:docMk/>
            <pc:sldMk cId="0" sldId="256"/>
            <ac:spMk id="81" creationId="{00000000-0000-0000-0000-000000000000}"/>
          </ac:spMkLst>
        </pc:spChg>
        <pc:spChg chg="del">
          <ac:chgData name="Ronaldo Tavares Gomes" userId="e694c8f65e838659" providerId="LiveId" clId="{C31DE452-3D1C-421B-BF68-5C9751F2AB8E}" dt="2022-09-27T13:33:50.022" v="1475" actId="478"/>
          <ac:spMkLst>
            <pc:docMk/>
            <pc:sldMk cId="0" sldId="256"/>
            <ac:spMk id="82" creationId="{00000000-0000-0000-0000-000000000000}"/>
          </ac:spMkLst>
        </pc:spChg>
        <pc:spChg chg="del mod">
          <ac:chgData name="Ronaldo Tavares Gomes" userId="e694c8f65e838659" providerId="LiveId" clId="{C31DE452-3D1C-421B-BF68-5C9751F2AB8E}" dt="2022-09-27T13:34:03.993" v="1485" actId="478"/>
          <ac:spMkLst>
            <pc:docMk/>
            <pc:sldMk cId="0" sldId="256"/>
            <ac:spMk id="83" creationId="{00000000-0000-0000-0000-000000000000}"/>
          </ac:spMkLst>
        </pc:spChg>
        <pc:spChg chg="del mod">
          <ac:chgData name="Ronaldo Tavares Gomes" userId="e694c8f65e838659" providerId="LiveId" clId="{C31DE452-3D1C-421B-BF68-5C9751F2AB8E}" dt="2022-09-27T13:33:57.578" v="1480"/>
          <ac:spMkLst>
            <pc:docMk/>
            <pc:sldMk cId="0" sldId="256"/>
            <ac:spMk id="84" creationId="{00000000-0000-0000-0000-000000000000}"/>
          </ac:spMkLst>
        </pc:spChg>
        <pc:spChg chg="del mod">
          <ac:chgData name="Ronaldo Tavares Gomes" userId="e694c8f65e838659" providerId="LiveId" clId="{C31DE452-3D1C-421B-BF68-5C9751F2AB8E}" dt="2022-09-27T13:33:32.221" v="1463" actId="478"/>
          <ac:spMkLst>
            <pc:docMk/>
            <pc:sldMk cId="0" sldId="256"/>
            <ac:spMk id="85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6:05:41.105" v="3397" actId="1037"/>
          <ac:spMkLst>
            <pc:docMk/>
            <pc:sldMk cId="0" sldId="256"/>
            <ac:spMk id="86" creationId="{00000000-0000-0000-0000-000000000000}"/>
          </ac:spMkLst>
        </pc:spChg>
        <pc:spChg chg="del mod">
          <ac:chgData name="Ronaldo Tavares Gomes" userId="e694c8f65e838659" providerId="LiveId" clId="{C31DE452-3D1C-421B-BF68-5C9751F2AB8E}" dt="2022-09-27T15:47:40.999" v="3230" actId="478"/>
          <ac:spMkLst>
            <pc:docMk/>
            <pc:sldMk cId="0" sldId="256"/>
            <ac:spMk id="87" creationId="{00000000-0000-0000-0000-000000000000}"/>
          </ac:spMkLst>
        </pc:spChg>
        <pc:spChg chg="mod">
          <ac:chgData name="Ronaldo Tavares Gomes" userId="e694c8f65e838659" providerId="LiveId" clId="{C31DE452-3D1C-421B-BF68-5C9751F2AB8E}" dt="2022-09-27T15:55:37.233" v="3267" actId="20577"/>
          <ac:spMkLst>
            <pc:docMk/>
            <pc:sldMk cId="0" sldId="256"/>
            <ac:spMk id="88" creationId="{00000000-0000-0000-0000-000000000000}"/>
          </ac:spMkLst>
        </pc:spChg>
        <pc:spChg chg="add mod">
          <ac:chgData name="Ronaldo Tavares Gomes" userId="e694c8f65e838659" providerId="LiveId" clId="{C31DE452-3D1C-421B-BF68-5C9751F2AB8E}" dt="2022-09-27T14:07:43.781" v="2378" actId="1036"/>
          <ac:spMkLst>
            <pc:docMk/>
            <pc:sldMk cId="0" sldId="256"/>
            <ac:spMk id="92" creationId="{89509407-C051-57C0-7179-2C694F610CA7}"/>
          </ac:spMkLst>
        </pc:spChg>
        <pc:spChg chg="add mod">
          <ac:chgData name="Ronaldo Tavares Gomes" userId="e694c8f65e838659" providerId="LiveId" clId="{C31DE452-3D1C-421B-BF68-5C9751F2AB8E}" dt="2022-09-27T14:09:50.228" v="2495" actId="1035"/>
          <ac:spMkLst>
            <pc:docMk/>
            <pc:sldMk cId="0" sldId="256"/>
            <ac:spMk id="100" creationId="{374B5C29-9D97-CC45-5997-44665D060D61}"/>
          </ac:spMkLst>
        </pc:spChg>
        <pc:spChg chg="add mod">
          <ac:chgData name="Ronaldo Tavares Gomes" userId="e694c8f65e838659" providerId="LiveId" clId="{C31DE452-3D1C-421B-BF68-5C9751F2AB8E}" dt="2022-09-27T14:43:15.745" v="2943" actId="1038"/>
          <ac:spMkLst>
            <pc:docMk/>
            <pc:sldMk cId="0" sldId="256"/>
            <ac:spMk id="101" creationId="{4917278A-F9F4-D95F-A3DC-070AC9939E64}"/>
          </ac:spMkLst>
        </pc:spChg>
        <pc:spChg chg="add del mod">
          <ac:chgData name="Ronaldo Tavares Gomes" userId="e694c8f65e838659" providerId="LiveId" clId="{C31DE452-3D1C-421B-BF68-5C9751F2AB8E}" dt="2022-09-27T13:40:12.682" v="2111"/>
          <ac:spMkLst>
            <pc:docMk/>
            <pc:sldMk cId="0" sldId="256"/>
            <ac:spMk id="102" creationId="{8543DE1A-73A1-AEF8-5757-0BF8879C4FBC}"/>
          </ac:spMkLst>
        </pc:spChg>
        <pc:spChg chg="add mod">
          <ac:chgData name="Ronaldo Tavares Gomes" userId="e694c8f65e838659" providerId="LiveId" clId="{C31DE452-3D1C-421B-BF68-5C9751F2AB8E}" dt="2022-09-27T14:45:07.176" v="2949" actId="1036"/>
          <ac:spMkLst>
            <pc:docMk/>
            <pc:sldMk cId="0" sldId="256"/>
            <ac:spMk id="105" creationId="{EF75CA3C-F5CF-D17B-9D1C-B2F0ABB002B7}"/>
          </ac:spMkLst>
        </pc:spChg>
        <pc:spChg chg="add mod">
          <ac:chgData name="Ronaldo Tavares Gomes" userId="e694c8f65e838659" providerId="LiveId" clId="{C31DE452-3D1C-421B-BF68-5C9751F2AB8E}" dt="2022-09-27T14:45:24.710" v="2954" actId="1035"/>
          <ac:spMkLst>
            <pc:docMk/>
            <pc:sldMk cId="0" sldId="256"/>
            <ac:spMk id="106" creationId="{3B5034D1-1525-8795-B91E-B598CFA41CE8}"/>
          </ac:spMkLst>
        </pc:spChg>
        <pc:spChg chg="add mod">
          <ac:chgData name="Ronaldo Tavares Gomes" userId="e694c8f65e838659" providerId="LiveId" clId="{C31DE452-3D1C-421B-BF68-5C9751F2AB8E}" dt="2022-09-29T10:43:07.024" v="3434" actId="1037"/>
          <ac:spMkLst>
            <pc:docMk/>
            <pc:sldMk cId="0" sldId="256"/>
            <ac:spMk id="116" creationId="{43A41FF1-F1FC-A884-8BFF-A8F1C85F29E9}"/>
          </ac:spMkLst>
        </pc:spChg>
        <pc:spChg chg="add mod">
          <ac:chgData name="Ronaldo Tavares Gomes" userId="e694c8f65e838659" providerId="LiveId" clId="{C31DE452-3D1C-421B-BF68-5C9751F2AB8E}" dt="2022-09-27T15:55:40.165" v="3269" actId="20577"/>
          <ac:spMkLst>
            <pc:docMk/>
            <pc:sldMk cId="0" sldId="256"/>
            <ac:spMk id="123" creationId="{ED0E6E5F-C827-70ED-30B1-C58571DA1106}"/>
          </ac:spMkLst>
        </pc:spChg>
        <pc:spChg chg="mod">
          <ac:chgData name="Ronaldo Tavares Gomes" userId="e694c8f65e838659" providerId="LiveId" clId="{C31DE452-3D1C-421B-BF68-5C9751F2AB8E}" dt="2022-09-27T14:34:32.727" v="2841"/>
          <ac:spMkLst>
            <pc:docMk/>
            <pc:sldMk cId="0" sldId="256"/>
            <ac:spMk id="125" creationId="{C1E56A9B-D4ED-C903-5DF4-FF8EB1F54CC6}"/>
          </ac:spMkLst>
        </pc:spChg>
        <pc:spChg chg="mod">
          <ac:chgData name="Ronaldo Tavares Gomes" userId="e694c8f65e838659" providerId="LiveId" clId="{C31DE452-3D1C-421B-BF68-5C9751F2AB8E}" dt="2022-09-27T14:34:32.727" v="2841"/>
          <ac:spMkLst>
            <pc:docMk/>
            <pc:sldMk cId="0" sldId="256"/>
            <ac:spMk id="126" creationId="{E1452996-DCB6-5C44-5E87-5642471D32F2}"/>
          </ac:spMkLst>
        </pc:spChg>
        <pc:grpChg chg="mod">
          <ac:chgData name="Ronaldo Tavares Gomes" userId="e694c8f65e838659" providerId="LiveId" clId="{C31DE452-3D1C-421B-BF68-5C9751F2AB8E}" dt="2022-09-27T14:37:15.382" v="2880" actId="14100"/>
          <ac:grpSpMkLst>
            <pc:docMk/>
            <pc:sldMk cId="0" sldId="256"/>
            <ac:grpSpMk id="4" creationId="{00000000-0000-0000-0000-000000000000}"/>
          </ac:grpSpMkLst>
        </pc:grpChg>
        <pc:grpChg chg="del">
          <ac:chgData name="Ronaldo Tavares Gomes" userId="e694c8f65e838659" providerId="LiveId" clId="{C31DE452-3D1C-421B-BF68-5C9751F2AB8E}" dt="2022-09-27T10:00:34.640" v="187" actId="478"/>
          <ac:grpSpMkLst>
            <pc:docMk/>
            <pc:sldMk cId="0" sldId="256"/>
            <ac:grpSpMk id="10" creationId="{00000000-0000-0000-0000-000000000000}"/>
          </ac:grpSpMkLst>
        </pc:grpChg>
        <pc:grpChg chg="mod">
          <ac:chgData name="Ronaldo Tavares Gomes" userId="e694c8f65e838659" providerId="LiveId" clId="{C31DE452-3D1C-421B-BF68-5C9751F2AB8E}" dt="2022-09-27T14:40:58.111" v="2897" actId="1076"/>
          <ac:grpSpMkLst>
            <pc:docMk/>
            <pc:sldMk cId="0" sldId="256"/>
            <ac:grpSpMk id="13" creationId="{00000000-0000-0000-0000-000000000000}"/>
          </ac:grpSpMkLst>
        </pc:grpChg>
        <pc:grpChg chg="mod">
          <ac:chgData name="Ronaldo Tavares Gomes" userId="e694c8f65e838659" providerId="LiveId" clId="{C31DE452-3D1C-421B-BF68-5C9751F2AB8E}" dt="2022-09-27T14:39:43.739" v="2891" actId="1076"/>
          <ac:grpSpMkLst>
            <pc:docMk/>
            <pc:sldMk cId="0" sldId="256"/>
            <ac:grpSpMk id="16" creationId="{00000000-0000-0000-0000-000000000000}"/>
          </ac:grpSpMkLst>
        </pc:grpChg>
        <pc:grpChg chg="del">
          <ac:chgData name="Ronaldo Tavares Gomes" userId="e694c8f65e838659" providerId="LiveId" clId="{C31DE452-3D1C-421B-BF68-5C9751F2AB8E}" dt="2022-09-27T13:33:23.324" v="1457" actId="478"/>
          <ac:grpSpMkLst>
            <pc:docMk/>
            <pc:sldMk cId="0" sldId="256"/>
            <ac:grpSpMk id="19" creationId="{00000000-0000-0000-0000-000000000000}"/>
          </ac:grpSpMkLst>
        </pc:grpChg>
        <pc:grpChg chg="del">
          <ac:chgData name="Ronaldo Tavares Gomes" userId="e694c8f65e838659" providerId="LiveId" clId="{C31DE452-3D1C-421B-BF68-5C9751F2AB8E}" dt="2022-09-27T13:33:25.982" v="1459" actId="478"/>
          <ac:grpSpMkLst>
            <pc:docMk/>
            <pc:sldMk cId="0" sldId="256"/>
            <ac:grpSpMk id="21" creationId="{00000000-0000-0000-0000-000000000000}"/>
          </ac:grpSpMkLst>
        </pc:grpChg>
        <pc:grpChg chg="mod">
          <ac:chgData name="Ronaldo Tavares Gomes" userId="e694c8f65e838659" providerId="LiveId" clId="{C31DE452-3D1C-421B-BF68-5C9751F2AB8E}" dt="2022-09-27T14:35:19.325" v="2849" actId="1076"/>
          <ac:grpSpMkLst>
            <pc:docMk/>
            <pc:sldMk cId="0" sldId="256"/>
            <ac:grpSpMk id="23" creationId="{00000000-0000-0000-0000-000000000000}"/>
          </ac:grpSpMkLst>
        </pc:grpChg>
        <pc:grpChg chg="del">
          <ac:chgData name="Ronaldo Tavares Gomes" userId="e694c8f65e838659" providerId="LiveId" clId="{C31DE452-3D1C-421B-BF68-5C9751F2AB8E}" dt="2022-09-27T13:33:45.365" v="1472" actId="478"/>
          <ac:grpSpMkLst>
            <pc:docMk/>
            <pc:sldMk cId="0" sldId="256"/>
            <ac:grpSpMk id="32" creationId="{00000000-0000-0000-0000-000000000000}"/>
          </ac:grpSpMkLst>
        </pc:grpChg>
        <pc:grpChg chg="del">
          <ac:chgData name="Ronaldo Tavares Gomes" userId="e694c8f65e838659" providerId="LiveId" clId="{C31DE452-3D1C-421B-BF68-5C9751F2AB8E}" dt="2022-09-27T13:33:42.034" v="1468" actId="478"/>
          <ac:grpSpMkLst>
            <pc:docMk/>
            <pc:sldMk cId="0" sldId="256"/>
            <ac:grpSpMk id="37" creationId="{00000000-0000-0000-0000-000000000000}"/>
          </ac:grpSpMkLst>
        </pc:grpChg>
        <pc:grpChg chg="mod">
          <ac:chgData name="Ronaldo Tavares Gomes" userId="e694c8f65e838659" providerId="LiveId" clId="{C31DE452-3D1C-421B-BF68-5C9751F2AB8E}" dt="2022-09-27T14:41:41.725" v="2904" actId="1076"/>
          <ac:grpSpMkLst>
            <pc:docMk/>
            <pc:sldMk cId="0" sldId="256"/>
            <ac:grpSpMk id="42" creationId="{00000000-0000-0000-0000-000000000000}"/>
          </ac:grpSpMkLst>
        </pc:grpChg>
        <pc:grpChg chg="del">
          <ac:chgData name="Ronaldo Tavares Gomes" userId="e694c8f65e838659" providerId="LiveId" clId="{C31DE452-3D1C-421B-BF68-5C9751F2AB8E}" dt="2022-09-27T13:33:46.412" v="1473" actId="478"/>
          <ac:grpSpMkLst>
            <pc:docMk/>
            <pc:sldMk cId="0" sldId="256"/>
            <ac:grpSpMk id="45" creationId="{00000000-0000-0000-0000-000000000000}"/>
          </ac:grpSpMkLst>
        </pc:grpChg>
        <pc:grpChg chg="del">
          <ac:chgData name="Ronaldo Tavares Gomes" userId="e694c8f65e838659" providerId="LiveId" clId="{C31DE452-3D1C-421B-BF68-5C9751F2AB8E}" dt="2022-09-27T13:33:44.397" v="1471" actId="478"/>
          <ac:grpSpMkLst>
            <pc:docMk/>
            <pc:sldMk cId="0" sldId="256"/>
            <ac:grpSpMk id="47" creationId="{00000000-0000-0000-0000-000000000000}"/>
          </ac:grpSpMkLst>
        </pc:grpChg>
        <pc:grpChg chg="del">
          <ac:chgData name="Ronaldo Tavares Gomes" userId="e694c8f65e838659" providerId="LiveId" clId="{C31DE452-3D1C-421B-BF68-5C9751F2AB8E}" dt="2022-09-26T13:15:36.364" v="15" actId="478"/>
          <ac:grpSpMkLst>
            <pc:docMk/>
            <pc:sldMk cId="0" sldId="256"/>
            <ac:grpSpMk id="52" creationId="{00000000-0000-0000-0000-000000000000}"/>
          </ac:grpSpMkLst>
        </pc:grpChg>
        <pc:grpChg chg="add del mod">
          <ac:chgData name="Ronaldo Tavares Gomes" userId="e694c8f65e838659" providerId="LiveId" clId="{C31DE452-3D1C-421B-BF68-5C9751F2AB8E}" dt="2022-09-27T12:32:17.446" v="1444"/>
          <ac:grpSpMkLst>
            <pc:docMk/>
            <pc:sldMk cId="0" sldId="256"/>
            <ac:grpSpMk id="52" creationId="{04B70FD3-93B0-C63D-316B-1F8782621F8D}"/>
          </ac:grpSpMkLst>
        </pc:grpChg>
        <pc:grpChg chg="add del mod">
          <ac:chgData name="Ronaldo Tavares Gomes" userId="e694c8f65e838659" providerId="LiveId" clId="{C31DE452-3D1C-421B-BF68-5C9751F2AB8E}" dt="2022-09-27T14:35:10.449" v="2848" actId="478"/>
          <ac:grpSpMkLst>
            <pc:docMk/>
            <pc:sldMk cId="0" sldId="256"/>
            <ac:grpSpMk id="124" creationId="{72B741F3-1553-8F62-3A73-B8D2670208CE}"/>
          </ac:grpSpMkLst>
        </pc:grpChg>
        <pc:graphicFrameChg chg="add mod modGraphic">
          <ac:chgData name="Ronaldo Tavares Gomes" userId="e694c8f65e838659" providerId="LiveId" clId="{C31DE452-3D1C-421B-BF68-5C9751F2AB8E}" dt="2022-09-27T14:08:27.598" v="2429" actId="1036"/>
          <ac:graphicFrameMkLst>
            <pc:docMk/>
            <pc:sldMk cId="0" sldId="256"/>
            <ac:graphicFrameMk id="52" creationId="{565C6CCC-C323-2118-6C13-0F0743739BF3}"/>
          </ac:graphicFrameMkLst>
        </pc:graphicFrameChg>
        <pc:picChg chg="add mod">
          <ac:chgData name="Ronaldo Tavares Gomes" userId="e694c8f65e838659" providerId="LiveId" clId="{C31DE452-3D1C-421B-BF68-5C9751F2AB8E}" dt="2022-09-27T14:07:46.949" v="2384" actId="1036"/>
          <ac:picMkLst>
            <pc:docMk/>
            <pc:sldMk cId="0" sldId="256"/>
            <ac:picMk id="11" creationId="{CB97CAEB-C303-C1CF-C911-E80F2B605EE1}"/>
          </ac:picMkLst>
        </pc:picChg>
        <pc:picChg chg="add mod">
          <ac:chgData name="Ronaldo Tavares Gomes" userId="e694c8f65e838659" providerId="LiveId" clId="{C31DE452-3D1C-421B-BF68-5C9751F2AB8E}" dt="2022-09-29T10:43:00.069" v="3432" actId="1038"/>
          <ac:picMkLst>
            <pc:docMk/>
            <pc:sldMk cId="0" sldId="256"/>
            <ac:picMk id="21" creationId="{B914738B-DFD1-B1CA-DBD9-F75B4FB2D6B7}"/>
          </ac:picMkLst>
        </pc:picChg>
        <pc:picChg chg="del">
          <ac:chgData name="Ronaldo Tavares Gomes" userId="e694c8f65e838659" providerId="LiveId" clId="{C31DE452-3D1C-421B-BF68-5C9751F2AB8E}" dt="2022-09-27T13:32:57.950" v="1449" actId="478"/>
          <ac:picMkLst>
            <pc:docMk/>
            <pc:sldMk cId="0" sldId="256"/>
            <ac:picMk id="26" creationId="{00000000-0000-0000-0000-000000000000}"/>
          </ac:picMkLst>
        </pc:picChg>
        <pc:picChg chg="del">
          <ac:chgData name="Ronaldo Tavares Gomes" userId="e694c8f65e838659" providerId="LiveId" clId="{C31DE452-3D1C-421B-BF68-5C9751F2AB8E}" dt="2022-09-27T13:32:59.318" v="1451" actId="478"/>
          <ac:picMkLst>
            <pc:docMk/>
            <pc:sldMk cId="0" sldId="256"/>
            <ac:picMk id="27" creationId="{00000000-0000-0000-0000-000000000000}"/>
          </ac:picMkLst>
        </pc:picChg>
        <pc:picChg chg="del">
          <ac:chgData name="Ronaldo Tavares Gomes" userId="e694c8f65e838659" providerId="LiveId" clId="{C31DE452-3D1C-421B-BF68-5C9751F2AB8E}" dt="2022-09-27T13:32:58.655" v="1450" actId="478"/>
          <ac:picMkLst>
            <pc:docMk/>
            <pc:sldMk cId="0" sldId="256"/>
            <ac:picMk id="28" creationId="{00000000-0000-0000-0000-000000000000}"/>
          </ac:picMkLst>
        </pc:picChg>
        <pc:picChg chg="del">
          <ac:chgData name="Ronaldo Tavares Gomes" userId="e694c8f65e838659" providerId="LiveId" clId="{C31DE452-3D1C-421B-BF68-5C9751F2AB8E}" dt="2022-09-27T13:33:55.150" v="1477" actId="478"/>
          <ac:picMkLst>
            <pc:docMk/>
            <pc:sldMk cId="0" sldId="256"/>
            <ac:picMk id="29" creationId="{00000000-0000-0000-0000-000000000000}"/>
          </ac:picMkLst>
        </pc:picChg>
        <pc:picChg chg="del">
          <ac:chgData name="Ronaldo Tavares Gomes" userId="e694c8f65e838659" providerId="LiveId" clId="{C31DE452-3D1C-421B-BF68-5C9751F2AB8E}" dt="2022-09-27T13:33:39.796" v="1467" actId="478"/>
          <ac:picMkLst>
            <pc:docMk/>
            <pc:sldMk cId="0" sldId="256"/>
            <ac:picMk id="30" creationId="{00000000-0000-0000-0000-000000000000}"/>
          </ac:picMkLst>
        </pc:picChg>
        <pc:picChg chg="del">
          <ac:chgData name="Ronaldo Tavares Gomes" userId="e694c8f65e838659" providerId="LiveId" clId="{C31DE452-3D1C-421B-BF68-5C9751F2AB8E}" dt="2022-09-27T13:33:43.666" v="1470" actId="478"/>
          <ac:picMkLst>
            <pc:docMk/>
            <pc:sldMk cId="0" sldId="256"/>
            <ac:picMk id="31" creationId="{00000000-0000-0000-0000-000000000000}"/>
          </ac:picMkLst>
        </pc:picChg>
        <pc:picChg chg="del">
          <ac:chgData name="Ronaldo Tavares Gomes" userId="e694c8f65e838659" providerId="LiveId" clId="{C31DE452-3D1C-421B-BF68-5C9751F2AB8E}" dt="2022-09-27T13:33:42.885" v="1469" actId="478"/>
          <ac:picMkLst>
            <pc:docMk/>
            <pc:sldMk cId="0" sldId="256"/>
            <ac:picMk id="34" creationId="{00000000-0000-0000-0000-000000000000}"/>
          </ac:picMkLst>
        </pc:picChg>
        <pc:picChg chg="del">
          <ac:chgData name="Ronaldo Tavares Gomes" userId="e694c8f65e838659" providerId="LiveId" clId="{C31DE452-3D1C-421B-BF68-5C9751F2AB8E}" dt="2022-09-27T13:33:39.037" v="1466" actId="478"/>
          <ac:picMkLst>
            <pc:docMk/>
            <pc:sldMk cId="0" sldId="256"/>
            <ac:picMk id="39" creationId="{00000000-0000-0000-0000-000000000000}"/>
          </ac:picMkLst>
        </pc:picChg>
        <pc:picChg chg="del">
          <ac:chgData name="Ronaldo Tavares Gomes" userId="e694c8f65e838659" providerId="LiveId" clId="{C31DE452-3D1C-421B-BF68-5C9751F2AB8E}" dt="2022-09-27T13:34:01.017" v="1483" actId="478"/>
          <ac:picMkLst>
            <pc:docMk/>
            <pc:sldMk cId="0" sldId="256"/>
            <ac:picMk id="40" creationId="{00000000-0000-0000-0000-000000000000}"/>
          </ac:picMkLst>
        </pc:picChg>
        <pc:picChg chg="del">
          <ac:chgData name="Ronaldo Tavares Gomes" userId="e694c8f65e838659" providerId="LiveId" clId="{C31DE452-3D1C-421B-BF68-5C9751F2AB8E}" dt="2022-09-27T13:34:00.182" v="1482" actId="478"/>
          <ac:picMkLst>
            <pc:docMk/>
            <pc:sldMk cId="0" sldId="256"/>
            <ac:picMk id="41" creationId="{00000000-0000-0000-0000-000000000000}"/>
          </ac:picMkLst>
        </pc:picChg>
        <pc:picChg chg="add mod">
          <ac:chgData name="Ronaldo Tavares Gomes" userId="e694c8f65e838659" providerId="LiveId" clId="{C31DE452-3D1C-421B-BF68-5C9751F2AB8E}" dt="2022-09-27T14:45:31.525" v="2955" actId="1035"/>
          <ac:picMkLst>
            <pc:docMk/>
            <pc:sldMk cId="0" sldId="256"/>
            <ac:picMk id="95" creationId="{BA6C19E1-DC35-86A7-3908-214BB05D6471}"/>
          </ac:picMkLst>
        </pc:picChg>
        <pc:picChg chg="add mod">
          <ac:chgData name="Ronaldo Tavares Gomes" userId="e694c8f65e838659" providerId="LiveId" clId="{C31DE452-3D1C-421B-BF68-5C9751F2AB8E}" dt="2022-09-27T14:43:13.807" v="2942" actId="1038"/>
          <ac:picMkLst>
            <pc:docMk/>
            <pc:sldMk cId="0" sldId="256"/>
            <ac:picMk id="97" creationId="{93F300F2-F435-6DA9-C08D-E076248F0599}"/>
          </ac:picMkLst>
        </pc:picChg>
        <pc:picChg chg="add mod">
          <ac:chgData name="Ronaldo Tavares Gomes" userId="e694c8f65e838659" providerId="LiveId" clId="{C31DE452-3D1C-421B-BF68-5C9751F2AB8E}" dt="2022-09-27T14:43:06.049" v="2935" actId="1038"/>
          <ac:picMkLst>
            <pc:docMk/>
            <pc:sldMk cId="0" sldId="256"/>
            <ac:picMk id="99" creationId="{FE13CDAB-5C84-B6B2-5278-CBFE97B5ACFC}"/>
          </ac:picMkLst>
        </pc:picChg>
        <pc:picChg chg="add mod">
          <ac:chgData name="Ronaldo Tavares Gomes" userId="e694c8f65e838659" providerId="LiveId" clId="{C31DE452-3D1C-421B-BF68-5C9751F2AB8E}" dt="2022-09-27T14:42:55.592" v="2922" actId="1038"/>
          <ac:picMkLst>
            <pc:docMk/>
            <pc:sldMk cId="0" sldId="256"/>
            <ac:picMk id="104" creationId="{979C50B4-4509-C76A-755E-FDF58940EBA2}"/>
          </ac:picMkLst>
        </pc:picChg>
        <pc:picChg chg="add mod">
          <ac:chgData name="Ronaldo Tavares Gomes" userId="e694c8f65e838659" providerId="LiveId" clId="{C31DE452-3D1C-421B-BF68-5C9751F2AB8E}" dt="2022-09-27T16:07:52.097" v="3400" actId="1037"/>
          <ac:picMkLst>
            <pc:docMk/>
            <pc:sldMk cId="0" sldId="256"/>
            <ac:picMk id="110" creationId="{BA89535E-CE3E-7739-E680-D236C67B9AD2}"/>
          </ac:picMkLst>
        </pc:picChg>
        <pc:picChg chg="add del mod">
          <ac:chgData name="Ronaldo Tavares Gomes" userId="e694c8f65e838659" providerId="LiveId" clId="{C31DE452-3D1C-421B-BF68-5C9751F2AB8E}" dt="2022-09-27T14:36:02.483" v="2863" actId="478"/>
          <ac:picMkLst>
            <pc:docMk/>
            <pc:sldMk cId="0" sldId="256"/>
            <ac:picMk id="113" creationId="{915EA817-DC51-2EA8-D6D4-1861E5C8FF40}"/>
          </ac:picMkLst>
        </pc:picChg>
        <pc:picChg chg="add mod">
          <ac:chgData name="Ronaldo Tavares Gomes" userId="e694c8f65e838659" providerId="LiveId" clId="{C31DE452-3D1C-421B-BF68-5C9751F2AB8E}" dt="2022-09-27T15:59:55.528" v="3371" actId="1076"/>
          <ac:picMkLst>
            <pc:docMk/>
            <pc:sldMk cId="0" sldId="256"/>
            <ac:picMk id="114" creationId="{A268E21C-C054-03A5-9823-BCC6920A241C}"/>
          </ac:picMkLst>
        </pc:picChg>
        <pc:picChg chg="add del mod">
          <ac:chgData name="Ronaldo Tavares Gomes" userId="e694c8f65e838659" providerId="LiveId" clId="{C31DE452-3D1C-421B-BF68-5C9751F2AB8E}" dt="2022-09-27T14:19:47.918" v="2671" actId="478"/>
          <ac:picMkLst>
            <pc:docMk/>
            <pc:sldMk cId="0" sldId="256"/>
            <ac:picMk id="118" creationId="{58458590-C813-B6B9-105C-B023D9E9EF2B}"/>
          </ac:picMkLst>
        </pc:picChg>
        <pc:picChg chg="add mod">
          <ac:chgData name="Ronaldo Tavares Gomes" userId="e694c8f65e838659" providerId="LiveId" clId="{C31DE452-3D1C-421B-BF68-5C9751F2AB8E}" dt="2022-09-29T10:42:12.102" v="3421" actId="166"/>
          <ac:picMkLst>
            <pc:docMk/>
            <pc:sldMk cId="0" sldId="256"/>
            <ac:picMk id="119" creationId="{1243E89B-6A64-4D31-A7D5-D866AB96791F}"/>
          </ac:picMkLst>
        </pc:picChg>
        <pc:picChg chg="add mod">
          <ac:chgData name="Ronaldo Tavares Gomes" userId="e694c8f65e838659" providerId="LiveId" clId="{C31DE452-3D1C-421B-BF68-5C9751F2AB8E}" dt="2022-09-27T14:22:23.056" v="2719" actId="1076"/>
          <ac:picMkLst>
            <pc:docMk/>
            <pc:sldMk cId="0" sldId="256"/>
            <ac:picMk id="120" creationId="{C8FB0627-1E41-070A-6DA6-1DA827774271}"/>
          </ac:picMkLst>
        </pc:picChg>
        <pc:picChg chg="add del mod">
          <ac:chgData name="Ronaldo Tavares Gomes" userId="e694c8f65e838659" providerId="LiveId" clId="{C31DE452-3D1C-421B-BF68-5C9751F2AB8E}" dt="2022-09-27T14:21:03.230" v="2694" actId="478"/>
          <ac:picMkLst>
            <pc:docMk/>
            <pc:sldMk cId="0" sldId="256"/>
            <ac:picMk id="121" creationId="{5D77778F-AE3D-55B4-988A-6F340121D3E2}"/>
          </ac:picMkLst>
        </pc:picChg>
        <pc:picChg chg="add del mod">
          <ac:chgData name="Ronaldo Tavares Gomes" userId="e694c8f65e838659" providerId="LiveId" clId="{C31DE452-3D1C-421B-BF68-5C9751F2AB8E}" dt="2022-09-27T14:21:13.357" v="2697" actId="478"/>
          <ac:picMkLst>
            <pc:docMk/>
            <pc:sldMk cId="0" sldId="256"/>
            <ac:picMk id="122" creationId="{03BC0D2C-D9BE-2BD1-ED0A-53C207F330F2}"/>
          </ac:picMkLst>
        </pc:picChg>
        <pc:picChg chg="add del mod">
          <ac:chgData name="Ronaldo Tavares Gomes" userId="e694c8f65e838659" providerId="LiveId" clId="{C31DE452-3D1C-421B-BF68-5C9751F2AB8E}" dt="2022-09-29T10:41:28.179" v="3412" actId="478"/>
          <ac:picMkLst>
            <pc:docMk/>
            <pc:sldMk cId="0" sldId="256"/>
            <ac:picMk id="1026" creationId="{27A0087B-DE9B-1B6D-9E04-480161FAF83A}"/>
          </ac:picMkLst>
        </pc:picChg>
        <pc:cxnChg chg="add mod">
          <ac:chgData name="Ronaldo Tavares Gomes" userId="e694c8f65e838659" providerId="LiveId" clId="{C31DE452-3D1C-421B-BF68-5C9751F2AB8E}" dt="2022-09-27T14:07:49.308" v="2388" actId="1036"/>
          <ac:cxnSpMkLst>
            <pc:docMk/>
            <pc:sldMk cId="0" sldId="256"/>
            <ac:cxnSpMk id="54" creationId="{B982998B-EA4A-EDA0-3DAD-B7392D1F5BF1}"/>
          </ac:cxnSpMkLst>
        </pc:cxnChg>
        <pc:cxnChg chg="add mod">
          <ac:chgData name="Ronaldo Tavares Gomes" userId="e694c8f65e838659" providerId="LiveId" clId="{C31DE452-3D1C-421B-BF68-5C9751F2AB8E}" dt="2022-09-27T14:08:50.474" v="2443" actId="1036"/>
          <ac:cxnSpMkLst>
            <pc:docMk/>
            <pc:sldMk cId="0" sldId="256"/>
            <ac:cxnSpMk id="55" creationId="{E5A0443F-E10D-A522-CF11-7D7CDFEA3F88}"/>
          </ac:cxnSpMkLst>
        </pc:cxnChg>
        <pc:cxnChg chg="add mod">
          <ac:chgData name="Ronaldo Tavares Gomes" userId="e694c8f65e838659" providerId="LiveId" clId="{C31DE452-3D1C-421B-BF68-5C9751F2AB8E}" dt="2022-09-27T14:09:15.602" v="2448" actId="1076"/>
          <ac:cxnSpMkLst>
            <pc:docMk/>
            <pc:sldMk cId="0" sldId="256"/>
            <ac:cxnSpMk id="56" creationId="{F91FD6EC-B215-905C-5160-A7E6F1014512}"/>
          </ac:cxnSpMkLst>
        </pc:cxnChg>
        <pc:cxnChg chg="add mod">
          <ac:chgData name="Ronaldo Tavares Gomes" userId="e694c8f65e838659" providerId="LiveId" clId="{C31DE452-3D1C-421B-BF68-5C9751F2AB8E}" dt="2022-09-27T14:08:43.949" v="2439" actId="1036"/>
          <ac:cxnSpMkLst>
            <pc:docMk/>
            <pc:sldMk cId="0" sldId="256"/>
            <ac:cxnSpMk id="89" creationId="{FCFDE12D-9E3F-884F-3494-A0D97B644B8E}"/>
          </ac:cxnSpMkLst>
        </pc:cxnChg>
        <pc:cxnChg chg="add mod">
          <ac:chgData name="Ronaldo Tavares Gomes" userId="e694c8f65e838659" providerId="LiveId" clId="{C31DE452-3D1C-421B-BF68-5C9751F2AB8E}" dt="2022-09-27T14:08:47.663" v="2441" actId="1036"/>
          <ac:cxnSpMkLst>
            <pc:docMk/>
            <pc:sldMk cId="0" sldId="256"/>
            <ac:cxnSpMk id="90" creationId="{3DBBAF9C-3A42-C81F-E137-0BBB5B6541E7}"/>
          </ac:cxnSpMkLst>
        </pc:cxnChg>
        <pc:cxnChg chg="add mod">
          <ac:chgData name="Ronaldo Tavares Gomes" userId="e694c8f65e838659" providerId="LiveId" clId="{C31DE452-3D1C-421B-BF68-5C9751F2AB8E}" dt="2022-09-27T14:09:06.590" v="2447" actId="1076"/>
          <ac:cxnSpMkLst>
            <pc:docMk/>
            <pc:sldMk cId="0" sldId="256"/>
            <ac:cxnSpMk id="91" creationId="{5DD3B348-3091-5A6C-C329-70BF33DF85F8}"/>
          </ac:cxnSpMkLst>
        </pc:cxnChg>
        <pc:cxnChg chg="add mod">
          <ac:chgData name="Ronaldo Tavares Gomes" userId="e694c8f65e838659" providerId="LiveId" clId="{C31DE452-3D1C-421B-BF68-5C9751F2AB8E}" dt="2022-09-27T14:42:42.804" v="2908" actId="14100"/>
          <ac:cxnSpMkLst>
            <pc:docMk/>
            <pc:sldMk cId="0" sldId="256"/>
            <ac:cxnSpMk id="93" creationId="{A80EBDD2-CAEE-7193-9A9B-AFBF2B7117B4}"/>
          </ac:cxnSpMkLst>
        </pc:cxnChg>
        <pc:cxnChg chg="add mod">
          <ac:chgData name="Ronaldo Tavares Gomes" userId="e694c8f65e838659" providerId="LiveId" clId="{C31DE452-3D1C-421B-BF68-5C9751F2AB8E}" dt="2022-09-27T14:01:46.439" v="2317" actId="1076"/>
          <ac:cxnSpMkLst>
            <pc:docMk/>
            <pc:sldMk cId="0" sldId="256"/>
            <ac:cxnSpMk id="94" creationId="{8CE226A8-C555-EE39-F9BC-7D4AF598D169}"/>
          </ac:cxnSpMkLst>
        </pc:cxnChg>
        <pc:cxnChg chg="add mod">
          <ac:chgData name="Ronaldo Tavares Gomes" userId="e694c8f65e838659" providerId="LiveId" clId="{C31DE452-3D1C-421B-BF68-5C9751F2AB8E}" dt="2022-09-27T14:43:19.179" v="2945" actId="1038"/>
          <ac:cxnSpMkLst>
            <pc:docMk/>
            <pc:sldMk cId="0" sldId="256"/>
            <ac:cxnSpMk id="96" creationId="{E0333165-07C4-FF6F-1483-0E7BA0DB4415}"/>
          </ac:cxnSpMkLst>
        </pc:cxnChg>
        <pc:cxnChg chg="add mod">
          <ac:chgData name="Ronaldo Tavares Gomes" userId="e694c8f65e838659" providerId="LiveId" clId="{C31DE452-3D1C-421B-BF68-5C9751F2AB8E}" dt="2022-09-27T14:43:09.155" v="2937" actId="1038"/>
          <ac:cxnSpMkLst>
            <pc:docMk/>
            <pc:sldMk cId="0" sldId="256"/>
            <ac:cxnSpMk id="98" creationId="{2F4439BA-79F5-A770-ECF1-0F09729498A8}"/>
          </ac:cxnSpMkLst>
        </pc:cxnChg>
        <pc:cxnChg chg="add mod">
          <ac:chgData name="Ronaldo Tavares Gomes" userId="e694c8f65e838659" providerId="LiveId" clId="{C31DE452-3D1C-421B-BF68-5C9751F2AB8E}" dt="2022-09-27T14:43:00.823" v="2928" actId="1038"/>
          <ac:cxnSpMkLst>
            <pc:docMk/>
            <pc:sldMk cId="0" sldId="256"/>
            <ac:cxnSpMk id="103" creationId="{630466B3-9331-C86B-6734-66EECABA7CB3}"/>
          </ac:cxnSpMkLst>
        </pc:cxnChg>
      </pc:sldChg>
    </pc:docChg>
  </pc:docChgLst>
  <pc:docChgLst>
    <pc:chgData name="Ronaldo Tavares Gomes" userId="e694c8f65e838659" providerId="LiveId" clId="{19240B0E-62B2-49C8-98A2-523B1B82A97D}"/>
    <pc:docChg chg="undo custSel modSld modMainMaster modNotesMaster">
      <pc:chgData name="Ronaldo Tavares Gomes" userId="e694c8f65e838659" providerId="LiveId" clId="{19240B0E-62B2-49C8-98A2-523B1B82A97D}" dt="2022-09-29T00:22:44.026" v="518" actId="1037"/>
      <pc:docMkLst>
        <pc:docMk/>
      </pc:docMkLst>
      <pc:sldChg chg="addSp delSp modSp mod modNotes">
        <pc:chgData name="Ronaldo Tavares Gomes" userId="e694c8f65e838659" providerId="LiveId" clId="{19240B0E-62B2-49C8-98A2-523B1B82A97D}" dt="2022-09-29T00:22:44.026" v="518" actId="1037"/>
        <pc:sldMkLst>
          <pc:docMk/>
          <pc:sldMk cId="0" sldId="256"/>
        </pc:sldMkLst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3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09:34.547" v="442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7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8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9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5:09.519" v="498" actId="1076"/>
          <ac:spMkLst>
            <pc:docMk/>
            <pc:sldMk cId="0" sldId="256"/>
            <ac:spMk id="10" creationId="{A21C2B58-9F75-2982-9386-D534860F7B2C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14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15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18:50.272" v="109" actId="1076"/>
          <ac:spMkLst>
            <pc:docMk/>
            <pc:sldMk cId="0" sldId="256"/>
            <ac:spMk id="17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18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20:46.617" v="122" actId="1076"/>
          <ac:spMkLst>
            <pc:docMk/>
            <pc:sldMk cId="0" sldId="256"/>
            <ac:spMk id="19" creationId="{F1108B6D-EE0C-3A2D-ED6E-E540DB3DE575}"/>
          </ac:spMkLst>
        </pc:spChg>
        <pc:spChg chg="mod">
          <ac:chgData name="Ronaldo Tavares Gomes" userId="e694c8f65e838659" providerId="LiveId" clId="{19240B0E-62B2-49C8-98A2-523B1B82A97D}" dt="2022-09-29T00:05:00.519" v="385" actId="1036"/>
          <ac:spMkLst>
            <pc:docMk/>
            <pc:sldMk cId="0" sldId="256"/>
            <ac:spMk id="20" creationId="{F00572A1-C63E-F1D4-0CBF-3AA43B6CFA55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24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25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36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05:50.300" v="386"/>
          <ac:spMkLst>
            <pc:docMk/>
            <pc:sldMk cId="0" sldId="256"/>
            <ac:spMk id="39" creationId="{6EB3EA9E-D710-47FB-BDE9-C4668B2655DA}"/>
          </ac:spMkLst>
        </pc:spChg>
        <pc:spChg chg="mod">
          <ac:chgData name="Ronaldo Tavares Gomes" userId="e694c8f65e838659" providerId="LiveId" clId="{19240B0E-62B2-49C8-98A2-523B1B82A97D}" dt="2022-09-29T00:05:50.300" v="386"/>
          <ac:spMkLst>
            <pc:docMk/>
            <pc:sldMk cId="0" sldId="256"/>
            <ac:spMk id="40" creationId="{4417A588-5126-E78F-D286-8C6C5898628A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43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44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06:12.145" v="391"/>
          <ac:spMkLst>
            <pc:docMk/>
            <pc:sldMk cId="0" sldId="256"/>
            <ac:spMk id="45" creationId="{9E336148-6C31-312D-B45A-5318F78480D8}"/>
          </ac:spMkLst>
        </pc:spChg>
        <pc:spChg chg="mod">
          <ac:chgData name="Ronaldo Tavares Gomes" userId="e694c8f65e838659" providerId="LiveId" clId="{19240B0E-62B2-49C8-98A2-523B1B82A97D}" dt="2022-09-29T00:06:12.145" v="391"/>
          <ac:spMkLst>
            <pc:docMk/>
            <pc:sldMk cId="0" sldId="256"/>
            <ac:spMk id="46" creationId="{929DDAA8-0123-82CD-471F-8A518A0BB2A7}"/>
          </ac:spMkLst>
        </pc:spChg>
        <pc:spChg chg="mod">
          <ac:chgData name="Ronaldo Tavares Gomes" userId="e694c8f65e838659" providerId="LiveId" clId="{19240B0E-62B2-49C8-98A2-523B1B82A97D}" dt="2022-09-29T00:07:14.883" v="407"/>
          <ac:spMkLst>
            <pc:docMk/>
            <pc:sldMk cId="0" sldId="256"/>
            <ac:spMk id="48" creationId="{0DB58D93-C7AD-8E80-B22B-C0FD9E41B2D9}"/>
          </ac:spMkLst>
        </pc:spChg>
        <pc:spChg chg="mod">
          <ac:chgData name="Ronaldo Tavares Gomes" userId="e694c8f65e838659" providerId="LiveId" clId="{19240B0E-62B2-49C8-98A2-523B1B82A97D}" dt="2022-09-28T23:18:36.543" v="106" actId="1076"/>
          <ac:spMkLst>
            <pc:docMk/>
            <pc:sldMk cId="0" sldId="256"/>
            <ac:spMk id="53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07:14.883" v="407"/>
          <ac:spMkLst>
            <pc:docMk/>
            <pc:sldMk cId="0" sldId="256"/>
            <ac:spMk id="57" creationId="{D07344C5-128A-9417-747E-ECDCD793361F}"/>
          </ac:spMkLst>
        </pc:spChg>
        <pc:spChg chg="mod">
          <ac:chgData name="Ronaldo Tavares Gomes" userId="e694c8f65e838659" providerId="LiveId" clId="{19240B0E-62B2-49C8-98A2-523B1B82A97D}" dt="2022-09-28T23:08:15.257" v="16" actId="255"/>
          <ac:spMkLst>
            <pc:docMk/>
            <pc:sldMk cId="0" sldId="256"/>
            <ac:spMk id="58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31:54.986" v="204" actId="1035"/>
          <ac:spMkLst>
            <pc:docMk/>
            <pc:sldMk cId="0" sldId="256"/>
            <ac:spMk id="59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3:02.253" v="490" actId="1076"/>
          <ac:spMkLst>
            <pc:docMk/>
            <pc:sldMk cId="0" sldId="256"/>
            <ac:spMk id="60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31:27.113" v="203" actId="1036"/>
          <ac:spMkLst>
            <pc:docMk/>
            <pc:sldMk cId="0" sldId="256"/>
            <ac:spMk id="61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8:45.362" v="507" actId="1035"/>
          <ac:spMkLst>
            <pc:docMk/>
            <pc:sldMk cId="0" sldId="256"/>
            <ac:spMk id="62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8:53.986" v="508" actId="1035"/>
          <ac:spMkLst>
            <pc:docMk/>
            <pc:sldMk cId="0" sldId="256"/>
            <ac:spMk id="63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8:57.049" v="509" actId="1035"/>
          <ac:spMkLst>
            <pc:docMk/>
            <pc:sldMk cId="0" sldId="256"/>
            <ac:spMk id="64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11:30.386" v="47" actId="1076"/>
          <ac:spMkLst>
            <pc:docMk/>
            <pc:sldMk cId="0" sldId="256"/>
            <ac:spMk id="65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03:57.641" v="372" actId="1037"/>
          <ac:spMkLst>
            <pc:docMk/>
            <pc:sldMk cId="0" sldId="256"/>
            <ac:spMk id="66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6:42.208" v="502" actId="1037"/>
          <ac:spMkLst>
            <pc:docMk/>
            <pc:sldMk cId="0" sldId="256"/>
            <ac:spMk id="67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1:31.570" v="481"/>
          <ac:spMkLst>
            <pc:docMk/>
            <pc:sldMk cId="0" sldId="256"/>
            <ac:spMk id="69" creationId="{A6610E28-8B82-A614-7F5C-C459B6B6CD4A}"/>
          </ac:spMkLst>
        </pc:spChg>
        <pc:spChg chg="mod">
          <ac:chgData name="Ronaldo Tavares Gomes" userId="e694c8f65e838659" providerId="LiveId" clId="{19240B0E-62B2-49C8-98A2-523B1B82A97D}" dt="2022-09-29T00:04:02.655" v="373" actId="1076"/>
          <ac:spMkLst>
            <pc:docMk/>
            <pc:sldMk cId="0" sldId="256"/>
            <ac:spMk id="70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1:31.570" v="481"/>
          <ac:spMkLst>
            <pc:docMk/>
            <pc:sldMk cId="0" sldId="256"/>
            <ac:spMk id="71" creationId="{1C395450-FAE2-AC7B-B470-34ADB7AB80B3}"/>
          </ac:spMkLst>
        </pc:spChg>
        <pc:spChg chg="mod">
          <ac:chgData name="Ronaldo Tavares Gomes" userId="e694c8f65e838659" providerId="LiveId" clId="{19240B0E-62B2-49C8-98A2-523B1B82A97D}" dt="2022-09-28T23:25:15.220" v="140" actId="1076"/>
          <ac:spMkLst>
            <pc:docMk/>
            <pc:sldMk cId="0" sldId="256"/>
            <ac:spMk id="72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8:15.978" v="506" actId="14100"/>
          <ac:spMkLst>
            <pc:docMk/>
            <pc:sldMk cId="0" sldId="256"/>
            <ac:spMk id="74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04:31.775" v="381" actId="1076"/>
          <ac:spMkLst>
            <pc:docMk/>
            <pc:sldMk cId="0" sldId="256"/>
            <ac:spMk id="86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9T00:14:34.393" v="491" actId="20577"/>
          <ac:spMkLst>
            <pc:docMk/>
            <pc:sldMk cId="0" sldId="256"/>
            <ac:spMk id="88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28:09.040" v="155" actId="1076"/>
          <ac:spMkLst>
            <pc:docMk/>
            <pc:sldMk cId="0" sldId="256"/>
            <ac:spMk id="92" creationId="{89509407-C051-57C0-7179-2C694F610CA7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k cId="0" sldId="256"/>
            <ac:spMk id="100" creationId="{374B5C29-9D97-CC45-5997-44665D060D61}"/>
          </ac:spMkLst>
        </pc:spChg>
        <pc:spChg chg="mod">
          <ac:chgData name="Ronaldo Tavares Gomes" userId="e694c8f65e838659" providerId="LiveId" clId="{19240B0E-62B2-49C8-98A2-523B1B82A97D}" dt="2022-09-28T23:33:54.916" v="239" actId="1038"/>
          <ac:spMkLst>
            <pc:docMk/>
            <pc:sldMk cId="0" sldId="256"/>
            <ac:spMk id="101" creationId="{4917278A-F9F4-D95F-A3DC-070AC9939E64}"/>
          </ac:spMkLst>
        </pc:spChg>
        <pc:spChg chg="mod">
          <ac:chgData name="Ronaldo Tavares Gomes" userId="e694c8f65e838659" providerId="LiveId" clId="{19240B0E-62B2-49C8-98A2-523B1B82A97D}" dt="2022-09-28T23:33:18.872" v="215" actId="1038"/>
          <ac:spMkLst>
            <pc:docMk/>
            <pc:sldMk cId="0" sldId="256"/>
            <ac:spMk id="105" creationId="{EF75CA3C-F5CF-D17B-9D1C-B2F0ABB002B7}"/>
          </ac:spMkLst>
        </pc:spChg>
        <pc:spChg chg="mod">
          <ac:chgData name="Ronaldo Tavares Gomes" userId="e694c8f65e838659" providerId="LiveId" clId="{19240B0E-62B2-49C8-98A2-523B1B82A97D}" dt="2022-09-28T23:33:46.443" v="234" actId="1038"/>
          <ac:spMkLst>
            <pc:docMk/>
            <pc:sldMk cId="0" sldId="256"/>
            <ac:spMk id="106" creationId="{3B5034D1-1525-8795-B91E-B598CFA41CE8}"/>
          </ac:spMkLst>
        </pc:spChg>
        <pc:spChg chg="mod">
          <ac:chgData name="Ronaldo Tavares Gomes" userId="e694c8f65e838659" providerId="LiveId" clId="{19240B0E-62B2-49C8-98A2-523B1B82A97D}" dt="2022-09-29T00:15:01.263" v="497" actId="1036"/>
          <ac:spMkLst>
            <pc:docMk/>
            <pc:sldMk cId="0" sldId="256"/>
            <ac:spMk id="116" creationId="{43A41FF1-F1FC-A884-8BFF-A8F1C85F29E9}"/>
          </ac:spMkLst>
        </pc:spChg>
        <pc:spChg chg="mod">
          <ac:chgData name="Ronaldo Tavares Gomes" userId="e694c8f65e838659" providerId="LiveId" clId="{19240B0E-62B2-49C8-98A2-523B1B82A97D}" dt="2022-09-29T00:04:23.908" v="379" actId="1035"/>
          <ac:spMkLst>
            <pc:docMk/>
            <pc:sldMk cId="0" sldId="256"/>
            <ac:spMk id="123" creationId="{ED0E6E5F-C827-70ED-30B1-C58571DA1106}"/>
          </ac:spMkLst>
        </pc:spChg>
        <pc:grpChg chg="mod">
          <ac:chgData name="Ronaldo Tavares Gomes" userId="e694c8f65e838659" providerId="LiveId" clId="{19240B0E-62B2-49C8-98A2-523B1B82A97D}" dt="2022-09-28T23:08:53.245" v="24" actId="1076"/>
          <ac:grpSpMkLst>
            <pc:docMk/>
            <pc:sldMk cId="0" sldId="256"/>
            <ac:grpSpMk id="2" creationId="{00000000-0000-0000-0000-000000000000}"/>
          </ac:grpSpMkLst>
        </pc:grpChg>
        <pc:grpChg chg="add del mod ord">
          <ac:chgData name="Ronaldo Tavares Gomes" userId="e694c8f65e838659" providerId="LiveId" clId="{19240B0E-62B2-49C8-98A2-523B1B82A97D}" dt="2022-09-29T00:12:45.334" v="487" actId="478"/>
          <ac:grpSpMkLst>
            <pc:docMk/>
            <pc:sldMk cId="0" sldId="256"/>
            <ac:grpSpMk id="4" creationId="{00000000-0000-0000-0000-000000000000}"/>
          </ac:grpSpMkLst>
        </pc:grpChg>
        <pc:grpChg chg="mod">
          <ac:chgData name="Ronaldo Tavares Gomes" userId="e694c8f65e838659" providerId="LiveId" clId="{19240B0E-62B2-49C8-98A2-523B1B82A97D}" dt="2022-09-28T23:31:20.872" v="202" actId="1035"/>
          <ac:grpSpMkLst>
            <pc:docMk/>
            <pc:sldMk cId="0" sldId="256"/>
            <ac:grpSpMk id="6" creationId="{00000000-0000-0000-0000-000000000000}"/>
          </ac:grpSpMkLst>
        </pc:grpChg>
        <pc:grpChg chg="mod">
          <ac:chgData name="Ronaldo Tavares Gomes" userId="e694c8f65e838659" providerId="LiveId" clId="{19240B0E-62B2-49C8-98A2-523B1B82A97D}" dt="2022-09-28T23:18:29.367" v="104" actId="1076"/>
          <ac:grpSpMkLst>
            <pc:docMk/>
            <pc:sldMk cId="0" sldId="256"/>
            <ac:grpSpMk id="13" creationId="{00000000-0000-0000-0000-000000000000}"/>
          </ac:grpSpMkLst>
        </pc:grpChg>
        <pc:grpChg chg="mod">
          <ac:chgData name="Ronaldo Tavares Gomes" userId="e694c8f65e838659" providerId="LiveId" clId="{19240B0E-62B2-49C8-98A2-523B1B82A97D}" dt="2022-09-29T00:16:38.023" v="500" actId="1037"/>
          <ac:grpSpMkLst>
            <pc:docMk/>
            <pc:sldMk cId="0" sldId="256"/>
            <ac:grpSpMk id="16" creationId="{00000000-0000-0000-0000-000000000000}"/>
          </ac:grpSpMkLst>
        </pc:grpChg>
        <pc:grpChg chg="mod">
          <ac:chgData name="Ronaldo Tavares Gomes" userId="e694c8f65e838659" providerId="LiveId" clId="{19240B0E-62B2-49C8-98A2-523B1B82A97D}" dt="2022-09-29T00:03:47.599" v="368" actId="1076"/>
          <ac:grpSpMkLst>
            <pc:docMk/>
            <pc:sldMk cId="0" sldId="256"/>
            <ac:grpSpMk id="23" creationId="{00000000-0000-0000-0000-000000000000}"/>
          </ac:grpSpMkLst>
        </pc:grpChg>
        <pc:grpChg chg="mod">
          <ac:chgData name="Ronaldo Tavares Gomes" userId="e694c8f65e838659" providerId="LiveId" clId="{19240B0E-62B2-49C8-98A2-523B1B82A97D}" dt="2022-09-28T23:06:19.515" v="3"/>
          <ac:grpSpMkLst>
            <pc:docMk/>
            <pc:sldMk cId="0" sldId="256"/>
            <ac:grpSpMk id="35" creationId="{00000000-0000-0000-0000-000000000000}"/>
          </ac:grpSpMkLst>
        </pc:grpChg>
        <pc:grpChg chg="add del mod ord">
          <ac:chgData name="Ronaldo Tavares Gomes" userId="e694c8f65e838659" providerId="LiveId" clId="{19240B0E-62B2-49C8-98A2-523B1B82A97D}" dt="2022-09-29T00:10:39.816" v="467" actId="478"/>
          <ac:grpSpMkLst>
            <pc:docMk/>
            <pc:sldMk cId="0" sldId="256"/>
            <ac:grpSpMk id="38" creationId="{12DB2D8E-22C9-FDE1-64A3-7D715FF76D95}"/>
          </ac:grpSpMkLst>
        </pc:grpChg>
        <pc:grpChg chg="add del mod">
          <ac:chgData name="Ronaldo Tavares Gomes" userId="e694c8f65e838659" providerId="LiveId" clId="{19240B0E-62B2-49C8-98A2-523B1B82A97D}" dt="2022-09-29T00:06:54.065" v="402" actId="478"/>
          <ac:grpSpMkLst>
            <pc:docMk/>
            <pc:sldMk cId="0" sldId="256"/>
            <ac:grpSpMk id="41" creationId="{01960A3D-7AD0-E113-E4CB-222A9F60AC34}"/>
          </ac:grpSpMkLst>
        </pc:grpChg>
        <pc:grpChg chg="mod">
          <ac:chgData name="Ronaldo Tavares Gomes" userId="e694c8f65e838659" providerId="LiveId" clId="{19240B0E-62B2-49C8-98A2-523B1B82A97D}" dt="2022-09-29T00:04:26.687" v="380" actId="1076"/>
          <ac:grpSpMkLst>
            <pc:docMk/>
            <pc:sldMk cId="0" sldId="256"/>
            <ac:grpSpMk id="42" creationId="{00000000-0000-0000-0000-000000000000}"/>
          </ac:grpSpMkLst>
        </pc:grpChg>
        <pc:grpChg chg="add del mod">
          <ac:chgData name="Ronaldo Tavares Gomes" userId="e694c8f65e838659" providerId="LiveId" clId="{19240B0E-62B2-49C8-98A2-523B1B82A97D}" dt="2022-09-29T00:12:41.901" v="485" actId="478"/>
          <ac:grpSpMkLst>
            <pc:docMk/>
            <pc:sldMk cId="0" sldId="256"/>
            <ac:grpSpMk id="47" creationId="{FA7328D8-0EAB-B80B-DB48-BF6A2FD94450}"/>
          </ac:grpSpMkLst>
        </pc:grpChg>
        <pc:grpChg chg="add del mod">
          <ac:chgData name="Ronaldo Tavares Gomes" userId="e694c8f65e838659" providerId="LiveId" clId="{19240B0E-62B2-49C8-98A2-523B1B82A97D}" dt="2022-09-29T00:12:47.246" v="488" actId="478"/>
          <ac:grpSpMkLst>
            <pc:docMk/>
            <pc:sldMk cId="0" sldId="256"/>
            <ac:grpSpMk id="68" creationId="{FE13E7C2-51E5-45F7-B23B-F048D6D4ACBF}"/>
          </ac:grpSpMkLst>
        </pc:grpChg>
        <pc:graphicFrameChg chg="mod">
          <ac:chgData name="Ronaldo Tavares Gomes" userId="e694c8f65e838659" providerId="LiveId" clId="{19240B0E-62B2-49C8-98A2-523B1B82A97D}" dt="2022-09-28T23:28:29.669" v="162" actId="1037"/>
          <ac:graphicFrameMkLst>
            <pc:docMk/>
            <pc:sldMk cId="0" sldId="256"/>
            <ac:graphicFrameMk id="52" creationId="{565C6CCC-C323-2118-6C13-0F0743739BF3}"/>
          </ac:graphicFrameMkLst>
        </pc:graphicFrameChg>
        <pc:picChg chg="mod">
          <ac:chgData name="Ronaldo Tavares Gomes" userId="e694c8f65e838659" providerId="LiveId" clId="{19240B0E-62B2-49C8-98A2-523B1B82A97D}" dt="2022-09-28T23:28:12.982" v="156" actId="1076"/>
          <ac:picMkLst>
            <pc:docMk/>
            <pc:sldMk cId="0" sldId="256"/>
            <ac:picMk id="11" creationId="{CB97CAEB-C303-C1CF-C911-E80F2B605EE1}"/>
          </ac:picMkLst>
        </pc:picChg>
        <pc:picChg chg="mod">
          <ac:chgData name="Ronaldo Tavares Gomes" userId="e694c8f65e838659" providerId="LiveId" clId="{19240B0E-62B2-49C8-98A2-523B1B82A97D}" dt="2022-09-28T23:36:51.278" v="256" actId="1037"/>
          <ac:picMkLst>
            <pc:docMk/>
            <pc:sldMk cId="0" sldId="256"/>
            <ac:picMk id="12" creationId="{00000000-0000-0000-0000-000000000000}"/>
          </ac:picMkLst>
        </pc:picChg>
        <pc:picChg chg="mod">
          <ac:chgData name="Ronaldo Tavares Gomes" userId="e694c8f65e838659" providerId="LiveId" clId="{19240B0E-62B2-49C8-98A2-523B1B82A97D}" dt="2022-09-28T23:07:17.123" v="6" actId="1076"/>
          <ac:picMkLst>
            <pc:docMk/>
            <pc:sldMk cId="0" sldId="256"/>
            <ac:picMk id="49" creationId="{00000000-0000-0000-0000-000000000000}"/>
          </ac:picMkLst>
        </pc:picChg>
        <pc:picChg chg="mod">
          <ac:chgData name="Ronaldo Tavares Gomes" userId="e694c8f65e838659" providerId="LiveId" clId="{19240B0E-62B2-49C8-98A2-523B1B82A97D}" dt="2022-09-29T00:22:18.909" v="516" actId="14100"/>
          <ac:picMkLst>
            <pc:docMk/>
            <pc:sldMk cId="0" sldId="256"/>
            <ac:picMk id="50" creationId="{00000000-0000-0000-0000-000000000000}"/>
          </ac:picMkLst>
        </pc:picChg>
        <pc:picChg chg="mod">
          <ac:chgData name="Ronaldo Tavares Gomes" userId="e694c8f65e838659" providerId="LiveId" clId="{19240B0E-62B2-49C8-98A2-523B1B82A97D}" dt="2022-09-29T00:22:44.026" v="518" actId="1037"/>
          <ac:picMkLst>
            <pc:docMk/>
            <pc:sldMk cId="0" sldId="256"/>
            <ac:picMk id="51" creationId="{00000000-0000-0000-0000-000000000000}"/>
          </ac:picMkLst>
        </pc:picChg>
        <pc:picChg chg="mod">
          <ac:chgData name="Ronaldo Tavares Gomes" userId="e694c8f65e838659" providerId="LiveId" clId="{19240B0E-62B2-49C8-98A2-523B1B82A97D}" dt="2022-09-28T23:06:19.515" v="3"/>
          <ac:picMkLst>
            <pc:docMk/>
            <pc:sldMk cId="0" sldId="256"/>
            <ac:picMk id="95" creationId="{BA6C19E1-DC35-86A7-3908-214BB05D6471}"/>
          </ac:picMkLst>
        </pc:picChg>
        <pc:picChg chg="mod">
          <ac:chgData name="Ronaldo Tavares Gomes" userId="e694c8f65e838659" providerId="LiveId" clId="{19240B0E-62B2-49C8-98A2-523B1B82A97D}" dt="2022-09-28T23:33:58.852" v="241" actId="1038"/>
          <ac:picMkLst>
            <pc:docMk/>
            <pc:sldMk cId="0" sldId="256"/>
            <ac:picMk id="97" creationId="{93F300F2-F435-6DA9-C08D-E076248F0599}"/>
          </ac:picMkLst>
        </pc:picChg>
        <pc:picChg chg="mod">
          <ac:chgData name="Ronaldo Tavares Gomes" userId="e694c8f65e838659" providerId="LiveId" clId="{19240B0E-62B2-49C8-98A2-523B1B82A97D}" dt="2022-09-28T23:34:23.462" v="244" actId="1038"/>
          <ac:picMkLst>
            <pc:docMk/>
            <pc:sldMk cId="0" sldId="256"/>
            <ac:picMk id="99" creationId="{FE13CDAB-5C84-B6B2-5278-CBFE97B5ACFC}"/>
          </ac:picMkLst>
        </pc:picChg>
        <pc:picChg chg="mod">
          <ac:chgData name="Ronaldo Tavares Gomes" userId="e694c8f65e838659" providerId="LiveId" clId="{19240B0E-62B2-49C8-98A2-523B1B82A97D}" dt="2022-09-28T23:33:26.975" v="221" actId="1037"/>
          <ac:picMkLst>
            <pc:docMk/>
            <pc:sldMk cId="0" sldId="256"/>
            <ac:picMk id="104" creationId="{979C50B4-4509-C76A-755E-FDF58940EBA2}"/>
          </ac:picMkLst>
        </pc:picChg>
        <pc:picChg chg="mod">
          <ac:chgData name="Ronaldo Tavares Gomes" userId="e694c8f65e838659" providerId="LiveId" clId="{19240B0E-62B2-49C8-98A2-523B1B82A97D}" dt="2022-09-28T23:36:30.388" v="253" actId="1076"/>
          <ac:picMkLst>
            <pc:docMk/>
            <pc:sldMk cId="0" sldId="256"/>
            <ac:picMk id="110" creationId="{BA89535E-CE3E-7739-E680-D236C67B9AD2}"/>
          </ac:picMkLst>
        </pc:picChg>
        <pc:picChg chg="mod">
          <ac:chgData name="Ronaldo Tavares Gomes" userId="e694c8f65e838659" providerId="LiveId" clId="{19240B0E-62B2-49C8-98A2-523B1B82A97D}" dt="2022-09-29T00:04:51.758" v="384" actId="1036"/>
          <ac:picMkLst>
            <pc:docMk/>
            <pc:sldMk cId="0" sldId="256"/>
            <ac:picMk id="114" creationId="{A268E21C-C054-03A5-9823-BCC6920A241C}"/>
          </ac:picMkLst>
        </pc:picChg>
        <pc:picChg chg="mod">
          <ac:chgData name="Ronaldo Tavares Gomes" userId="e694c8f65e838659" providerId="LiveId" clId="{19240B0E-62B2-49C8-98A2-523B1B82A97D}" dt="2022-09-28T23:19:07.302" v="113" actId="1076"/>
          <ac:picMkLst>
            <pc:docMk/>
            <pc:sldMk cId="0" sldId="256"/>
            <ac:picMk id="119" creationId="{1243E89B-6A64-4D31-A7D5-D866AB96791F}"/>
          </ac:picMkLst>
        </pc:picChg>
        <pc:picChg chg="mod">
          <ac:chgData name="Ronaldo Tavares Gomes" userId="e694c8f65e838659" providerId="LiveId" clId="{19240B0E-62B2-49C8-98A2-523B1B82A97D}" dt="2022-09-29T00:04:20.255" v="378" actId="1076"/>
          <ac:picMkLst>
            <pc:docMk/>
            <pc:sldMk cId="0" sldId="256"/>
            <ac:picMk id="120" creationId="{C8FB0627-1E41-070A-6DA6-1DA827774271}"/>
          </ac:picMkLst>
        </pc:picChg>
        <pc:picChg chg="mod">
          <ac:chgData name="Ronaldo Tavares Gomes" userId="e694c8f65e838659" providerId="LiveId" clId="{19240B0E-62B2-49C8-98A2-523B1B82A97D}" dt="2022-09-29T00:14:56.366" v="492" actId="1076"/>
          <ac:picMkLst>
            <pc:docMk/>
            <pc:sldMk cId="0" sldId="256"/>
            <ac:picMk id="1026" creationId="{27A0087B-DE9B-1B6D-9E04-480161FAF83A}"/>
          </ac:picMkLst>
        </pc:picChg>
        <pc:cxnChg chg="add del mod">
          <ac:chgData name="Ronaldo Tavares Gomes" userId="e694c8f65e838659" providerId="LiveId" clId="{19240B0E-62B2-49C8-98A2-523B1B82A97D}" dt="2022-09-28T23:32:57.366" v="211" actId="478"/>
          <ac:cxnSpMkLst>
            <pc:docMk/>
            <pc:sldMk cId="0" sldId="256"/>
            <ac:cxnSpMk id="33" creationId="{A86F98D2-4A3C-2D98-44CC-C18CEFFAB223}"/>
          </ac:cxnSpMkLst>
        </pc:cxnChg>
        <pc:cxnChg chg="mod">
          <ac:chgData name="Ronaldo Tavares Gomes" userId="e694c8f65e838659" providerId="LiveId" clId="{19240B0E-62B2-49C8-98A2-523B1B82A97D}" dt="2022-09-28T23:34:36.743" v="248" actId="1036"/>
          <ac:cxnSpMkLst>
            <pc:docMk/>
            <pc:sldMk cId="0" sldId="256"/>
            <ac:cxnSpMk id="54" creationId="{B982998B-EA4A-EDA0-3DAD-B7392D1F5BF1}"/>
          </ac:cxnSpMkLst>
        </pc:cxnChg>
        <pc:cxnChg chg="mod">
          <ac:chgData name="Ronaldo Tavares Gomes" userId="e694c8f65e838659" providerId="LiveId" clId="{19240B0E-62B2-49C8-98A2-523B1B82A97D}" dt="2022-09-28T23:06:19.515" v="3"/>
          <ac:cxnSpMkLst>
            <pc:docMk/>
            <pc:sldMk cId="0" sldId="256"/>
            <ac:cxnSpMk id="55" creationId="{E5A0443F-E10D-A522-CF11-7D7CDFEA3F88}"/>
          </ac:cxnSpMkLst>
        </pc:cxnChg>
        <pc:cxnChg chg="mod">
          <ac:chgData name="Ronaldo Tavares Gomes" userId="e694c8f65e838659" providerId="LiveId" clId="{19240B0E-62B2-49C8-98A2-523B1B82A97D}" dt="2022-09-28T23:06:19.515" v="3"/>
          <ac:cxnSpMkLst>
            <pc:docMk/>
            <pc:sldMk cId="0" sldId="256"/>
            <ac:cxnSpMk id="56" creationId="{F91FD6EC-B215-905C-5160-A7E6F1014512}"/>
          </ac:cxnSpMkLst>
        </pc:cxnChg>
        <pc:cxnChg chg="mod">
          <ac:chgData name="Ronaldo Tavares Gomes" userId="e694c8f65e838659" providerId="LiveId" clId="{19240B0E-62B2-49C8-98A2-523B1B82A97D}" dt="2022-09-28T23:06:19.515" v="3"/>
          <ac:cxnSpMkLst>
            <pc:docMk/>
            <pc:sldMk cId="0" sldId="256"/>
            <ac:cxnSpMk id="89" creationId="{FCFDE12D-9E3F-884F-3494-A0D97B644B8E}"/>
          </ac:cxnSpMkLst>
        </pc:cxnChg>
        <pc:cxnChg chg="mod">
          <ac:chgData name="Ronaldo Tavares Gomes" userId="e694c8f65e838659" providerId="LiveId" clId="{19240B0E-62B2-49C8-98A2-523B1B82A97D}" dt="2022-09-28T23:06:19.515" v="3"/>
          <ac:cxnSpMkLst>
            <pc:docMk/>
            <pc:sldMk cId="0" sldId="256"/>
            <ac:cxnSpMk id="90" creationId="{3DBBAF9C-3A42-C81F-E137-0BBB5B6541E7}"/>
          </ac:cxnSpMkLst>
        </pc:cxnChg>
        <pc:cxnChg chg="mod">
          <ac:chgData name="Ronaldo Tavares Gomes" userId="e694c8f65e838659" providerId="LiveId" clId="{19240B0E-62B2-49C8-98A2-523B1B82A97D}" dt="2022-09-28T23:30:15.761" v="195" actId="14100"/>
          <ac:cxnSpMkLst>
            <pc:docMk/>
            <pc:sldMk cId="0" sldId="256"/>
            <ac:cxnSpMk id="91" creationId="{5DD3B348-3091-5A6C-C329-70BF33DF85F8}"/>
          </ac:cxnSpMkLst>
        </pc:cxnChg>
        <pc:cxnChg chg="mod">
          <ac:chgData name="Ronaldo Tavares Gomes" userId="e694c8f65e838659" providerId="LiveId" clId="{19240B0E-62B2-49C8-98A2-523B1B82A97D}" dt="2022-09-28T23:27:46.861" v="151" actId="14100"/>
          <ac:cxnSpMkLst>
            <pc:docMk/>
            <pc:sldMk cId="0" sldId="256"/>
            <ac:cxnSpMk id="93" creationId="{A80EBDD2-CAEE-7193-9A9B-AFBF2B7117B4}"/>
          </ac:cxnSpMkLst>
        </pc:cxnChg>
        <pc:cxnChg chg="mod">
          <ac:chgData name="Ronaldo Tavares Gomes" userId="e694c8f65e838659" providerId="LiveId" clId="{19240B0E-62B2-49C8-98A2-523B1B82A97D}" dt="2022-09-28T23:28:01.166" v="154" actId="1037"/>
          <ac:cxnSpMkLst>
            <pc:docMk/>
            <pc:sldMk cId="0" sldId="256"/>
            <ac:cxnSpMk id="94" creationId="{8CE226A8-C555-EE39-F9BC-7D4AF598D169}"/>
          </ac:cxnSpMkLst>
        </pc:cxnChg>
        <pc:cxnChg chg="mod">
          <ac:chgData name="Ronaldo Tavares Gomes" userId="e694c8f65e838659" providerId="LiveId" clId="{19240B0E-62B2-49C8-98A2-523B1B82A97D}" dt="2022-09-28T23:34:07.468" v="242" actId="1038"/>
          <ac:cxnSpMkLst>
            <pc:docMk/>
            <pc:sldMk cId="0" sldId="256"/>
            <ac:cxnSpMk id="96" creationId="{E0333165-07C4-FF6F-1483-0E7BA0DB4415}"/>
          </ac:cxnSpMkLst>
        </pc:cxnChg>
        <pc:cxnChg chg="mod">
          <ac:chgData name="Ronaldo Tavares Gomes" userId="e694c8f65e838659" providerId="LiveId" clId="{19240B0E-62B2-49C8-98A2-523B1B82A97D}" dt="2022-09-28T23:34:17.221" v="243" actId="1037"/>
          <ac:cxnSpMkLst>
            <pc:docMk/>
            <pc:sldMk cId="0" sldId="256"/>
            <ac:cxnSpMk id="98" creationId="{2F4439BA-79F5-A770-ECF1-0F09729498A8}"/>
          </ac:cxnSpMkLst>
        </pc:cxnChg>
        <pc:cxnChg chg="mod">
          <ac:chgData name="Ronaldo Tavares Gomes" userId="e694c8f65e838659" providerId="LiveId" clId="{19240B0E-62B2-49C8-98A2-523B1B82A97D}" dt="2022-09-28T23:33:29.800" v="225" actId="1038"/>
          <ac:cxnSpMkLst>
            <pc:docMk/>
            <pc:sldMk cId="0" sldId="256"/>
            <ac:cxnSpMk id="103" creationId="{630466B3-9331-C86B-6734-66EECABA7CB3}"/>
          </ac:cxnSpMkLst>
        </pc:cxnChg>
      </pc:sldChg>
      <pc:sldMasterChg chg="modSp modSldLayout">
        <pc:chgData name="Ronaldo Tavares Gomes" userId="e694c8f65e838659" providerId="LiveId" clId="{19240B0E-62B2-49C8-98A2-523B1B82A97D}" dt="2022-09-28T23:06:19.515" v="3"/>
        <pc:sldMasterMkLst>
          <pc:docMk/>
          <pc:sldMasterMk cId="0" sldId="2147483648"/>
        </pc:sldMasterMkLst>
        <pc:spChg chg="mod">
          <ac:chgData name="Ronaldo Tavares Gomes" userId="e694c8f65e838659" providerId="LiveId" clId="{19240B0E-62B2-49C8-98A2-523B1B82A97D}" dt="2022-09-28T23:06:19.515" v="3"/>
          <ac:spMkLst>
            <pc:docMk/>
            <pc:sldMasterMk cId="0" sldId="2147483648"/>
            <ac:spMk id="2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asterMk cId="0" sldId="2147483648"/>
            <ac:spMk id="3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asterMk cId="0" sldId="2147483648"/>
            <ac:spMk id="4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asterMk cId="0" sldId="2147483648"/>
            <ac:spMk id="5" creationId="{00000000-0000-0000-0000-000000000000}"/>
          </ac:spMkLst>
        </pc:spChg>
        <pc:spChg chg="mod">
          <ac:chgData name="Ronaldo Tavares Gomes" userId="e694c8f65e838659" providerId="LiveId" clId="{19240B0E-62B2-49C8-98A2-523B1B82A97D}" dt="2022-09-28T23:06:19.515" v="3"/>
          <ac:spMkLst>
            <pc:docMk/>
            <pc:sldMasterMk cId="0" sldId="2147483648"/>
            <ac:spMk id="6" creationId="{00000000-0000-0000-0000-000000000000}"/>
          </ac:spMkLst>
        </pc:spChg>
        <pc:sldLayoutChg chg="modSp">
          <pc:chgData name="Ronaldo Tavares Gomes" userId="e694c8f65e838659" providerId="LiveId" clId="{19240B0E-62B2-49C8-98A2-523B1B82A97D}" dt="2022-09-28T23:06:19.515" v="3"/>
          <pc:sldLayoutMkLst>
            <pc:docMk/>
            <pc:sldMasterMk cId="0" sldId="2147483648"/>
            <pc:sldLayoutMk cId="0" sldId="2147483649"/>
          </pc:sldLayoutMkLst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49"/>
              <ac:spMk id="2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49"/>
              <ac:spMk id="3" creationId="{00000000-0000-0000-0000-000000000000}"/>
            </ac:spMkLst>
          </pc:spChg>
        </pc:sldLayoutChg>
        <pc:sldLayoutChg chg="modSp">
          <pc:chgData name="Ronaldo Tavares Gomes" userId="e694c8f65e838659" providerId="LiveId" clId="{19240B0E-62B2-49C8-98A2-523B1B82A97D}" dt="2022-09-28T23:06:19.515" v="3"/>
          <pc:sldLayoutMkLst>
            <pc:docMk/>
            <pc:sldMasterMk cId="0" sldId="2147483648"/>
            <pc:sldLayoutMk cId="0" sldId="2147483651"/>
          </pc:sldLayoutMkLst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1"/>
              <ac:spMk id="2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1"/>
              <ac:spMk id="3" creationId="{00000000-0000-0000-0000-000000000000}"/>
            </ac:spMkLst>
          </pc:spChg>
        </pc:sldLayoutChg>
        <pc:sldLayoutChg chg="modSp">
          <pc:chgData name="Ronaldo Tavares Gomes" userId="e694c8f65e838659" providerId="LiveId" clId="{19240B0E-62B2-49C8-98A2-523B1B82A97D}" dt="2022-09-28T23:06:19.515" v="3"/>
          <pc:sldLayoutMkLst>
            <pc:docMk/>
            <pc:sldMasterMk cId="0" sldId="2147483648"/>
            <pc:sldLayoutMk cId="0" sldId="2147483652"/>
          </pc:sldLayoutMkLst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2"/>
              <ac:spMk id="3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2"/>
              <ac:spMk id="4" creationId="{00000000-0000-0000-0000-000000000000}"/>
            </ac:spMkLst>
          </pc:spChg>
        </pc:sldLayoutChg>
        <pc:sldLayoutChg chg="modSp">
          <pc:chgData name="Ronaldo Tavares Gomes" userId="e694c8f65e838659" providerId="LiveId" clId="{19240B0E-62B2-49C8-98A2-523B1B82A97D}" dt="2022-09-28T23:06:19.515" v="3"/>
          <pc:sldLayoutMkLst>
            <pc:docMk/>
            <pc:sldMasterMk cId="0" sldId="2147483648"/>
            <pc:sldLayoutMk cId="0" sldId="2147483653"/>
          </pc:sldLayoutMkLst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3"/>
              <ac:spMk id="3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3"/>
              <ac:spMk id="4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3"/>
              <ac:spMk id="5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3"/>
              <ac:spMk id="6" creationId="{00000000-0000-0000-0000-000000000000}"/>
            </ac:spMkLst>
          </pc:spChg>
        </pc:sldLayoutChg>
        <pc:sldLayoutChg chg="modSp">
          <pc:chgData name="Ronaldo Tavares Gomes" userId="e694c8f65e838659" providerId="LiveId" clId="{19240B0E-62B2-49C8-98A2-523B1B82A97D}" dt="2022-09-28T23:06:19.515" v="3"/>
          <pc:sldLayoutMkLst>
            <pc:docMk/>
            <pc:sldMasterMk cId="0" sldId="2147483648"/>
            <pc:sldLayoutMk cId="0" sldId="2147483656"/>
          </pc:sldLayoutMkLst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6"/>
              <ac:spMk id="2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6"/>
              <ac:spMk id="3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6"/>
              <ac:spMk id="4" creationId="{00000000-0000-0000-0000-000000000000}"/>
            </ac:spMkLst>
          </pc:spChg>
        </pc:sldLayoutChg>
        <pc:sldLayoutChg chg="modSp">
          <pc:chgData name="Ronaldo Tavares Gomes" userId="e694c8f65e838659" providerId="LiveId" clId="{19240B0E-62B2-49C8-98A2-523B1B82A97D}" dt="2022-09-28T23:06:19.515" v="3"/>
          <pc:sldLayoutMkLst>
            <pc:docMk/>
            <pc:sldMasterMk cId="0" sldId="2147483648"/>
            <pc:sldLayoutMk cId="0" sldId="2147483657"/>
          </pc:sldLayoutMkLst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7"/>
              <ac:spMk id="2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7"/>
              <ac:spMk id="3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7"/>
              <ac:spMk id="4" creationId="{00000000-0000-0000-0000-000000000000}"/>
            </ac:spMkLst>
          </pc:spChg>
        </pc:sldLayoutChg>
        <pc:sldLayoutChg chg="modSp">
          <pc:chgData name="Ronaldo Tavares Gomes" userId="e694c8f65e838659" providerId="LiveId" clId="{19240B0E-62B2-49C8-98A2-523B1B82A97D}" dt="2022-09-28T23:06:19.515" v="3"/>
          <pc:sldLayoutMkLst>
            <pc:docMk/>
            <pc:sldMasterMk cId="0" sldId="2147483648"/>
            <pc:sldLayoutMk cId="0" sldId="2147483659"/>
          </pc:sldLayoutMkLst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9"/>
              <ac:spMk id="2" creationId="{00000000-0000-0000-0000-000000000000}"/>
            </ac:spMkLst>
          </pc:spChg>
          <pc:spChg chg="mod">
            <ac:chgData name="Ronaldo Tavares Gomes" userId="e694c8f65e838659" providerId="LiveId" clId="{19240B0E-62B2-49C8-98A2-523B1B82A97D}" dt="2022-09-28T23:06:19.515" v="3"/>
            <ac:spMkLst>
              <pc:docMk/>
              <pc:sldMasterMk cId="0" sldId="2147483648"/>
              <pc:sldLayoutMk cId="0" sldId="2147483659"/>
              <ac:spMk id="3" creationId="{00000000-0000-0000-0000-000000000000}"/>
            </ac:spMkLst>
          </pc:spChg>
        </pc:sldLayoutChg>
      </pc:sldMasterChg>
    </pc:docChg>
  </pc:docChgLst>
  <pc:docChgLst>
    <pc:chgData name="Ronaldo Tavares Gomes" userId="e694c8f65e838659" providerId="LiveId" clId="{3A053E56-9264-4981-8882-0CFCCBD30F3F}"/>
    <pc:docChg chg="modSld">
      <pc:chgData name="Ronaldo Tavares Gomes" userId="e694c8f65e838659" providerId="LiveId" clId="{3A053E56-9264-4981-8882-0CFCCBD30F3F}" dt="2022-10-20T04:42:49.930" v="0" actId="1076"/>
      <pc:docMkLst>
        <pc:docMk/>
      </pc:docMkLst>
      <pc:sldChg chg="modSp mod">
        <pc:chgData name="Ronaldo Tavares Gomes" userId="e694c8f65e838659" providerId="LiveId" clId="{3A053E56-9264-4981-8882-0CFCCBD30F3F}" dt="2022-10-20T04:42:49.930" v="0" actId="1076"/>
        <pc:sldMkLst>
          <pc:docMk/>
          <pc:sldMk cId="0" sldId="256"/>
        </pc:sldMkLst>
        <pc:picChg chg="mod">
          <ac:chgData name="Ronaldo Tavares Gomes" userId="e694c8f65e838659" providerId="LiveId" clId="{3A053E56-9264-4981-8882-0CFCCBD30F3F}" dt="2022-10-20T04:42:49.930" v="0" actId="1076"/>
          <ac:picMkLst>
            <pc:docMk/>
            <pc:sldMk cId="0" sldId="256"/>
            <ac:picMk id="114" creationId="{A268E21C-C054-03A5-9823-BCC6920A241C}"/>
          </ac:picMkLst>
        </pc:picChg>
      </pc:sldChg>
    </pc:docChg>
  </pc:docChgLst>
  <pc:docChgLst>
    <pc:chgData name="Ronaldo Tavares Gomes" userId="e694c8f65e838659" providerId="LiveId" clId="{2DF5811A-C621-482C-BE16-8172F405CCF7}"/>
    <pc:docChg chg="modSld">
      <pc:chgData name="Ronaldo Tavares Gomes" userId="e694c8f65e838659" providerId="LiveId" clId="{2DF5811A-C621-482C-BE16-8172F405CCF7}" dt="2022-12-27T15:31:02.557" v="11" actId="20577"/>
      <pc:docMkLst>
        <pc:docMk/>
      </pc:docMkLst>
      <pc:sldChg chg="modSp mod">
        <pc:chgData name="Ronaldo Tavares Gomes" userId="e694c8f65e838659" providerId="LiveId" clId="{2DF5811A-C621-482C-BE16-8172F405CCF7}" dt="2022-12-27T15:31:02.557" v="11" actId="20577"/>
        <pc:sldMkLst>
          <pc:docMk/>
          <pc:sldMk cId="0" sldId="256"/>
        </pc:sldMkLst>
        <pc:spChg chg="mod">
          <ac:chgData name="Ronaldo Tavares Gomes" userId="e694c8f65e838659" providerId="LiveId" clId="{2DF5811A-C621-482C-BE16-8172F405CCF7}" dt="2022-12-27T15:31:02.557" v="11" actId="20577"/>
          <ac:spMkLst>
            <pc:docMk/>
            <pc:sldMk cId="0" sldId="256"/>
            <ac:spMk id="61" creationId="{00000000-0000-0000-0000-000000000000}"/>
          </ac:spMkLst>
        </pc:spChg>
      </pc:sldChg>
    </pc:docChg>
  </pc:docChgLst>
  <pc:docChgLst>
    <pc:chgData name="Ronaldo Tavares Gomes" userId="e694c8f65e838659" providerId="LiveId" clId="{A2343D62-6EF8-44BA-9171-1CEAF307A14D}"/>
    <pc:docChg chg="undo custSel modSld">
      <pc:chgData name="Ronaldo Tavares Gomes" userId="e694c8f65e838659" providerId="LiveId" clId="{A2343D62-6EF8-44BA-9171-1CEAF307A14D}" dt="2022-12-28T18:04:17.197" v="978" actId="14100"/>
      <pc:docMkLst>
        <pc:docMk/>
      </pc:docMkLst>
      <pc:sldChg chg="addSp delSp modSp mod">
        <pc:chgData name="Ronaldo Tavares Gomes" userId="e694c8f65e838659" providerId="LiveId" clId="{A2343D62-6EF8-44BA-9171-1CEAF307A14D}" dt="2022-12-28T18:04:17.197" v="978" actId="14100"/>
        <pc:sldMkLst>
          <pc:docMk/>
          <pc:sldMk cId="0" sldId="256"/>
        </pc:sldMkLst>
        <pc:spChg chg="mod">
          <ac:chgData name="Ronaldo Tavares Gomes" userId="e694c8f65e838659" providerId="LiveId" clId="{A2343D62-6EF8-44BA-9171-1CEAF307A14D}" dt="2022-12-27T19:26:24.931" v="332" actId="255"/>
          <ac:spMkLst>
            <pc:docMk/>
            <pc:sldMk cId="0" sldId="256"/>
            <ac:spMk id="10" creationId="{A21C2B58-9F75-2982-9386-D534860F7B2C}"/>
          </ac:spMkLst>
        </pc:spChg>
        <pc:spChg chg="mod">
          <ac:chgData name="Ronaldo Tavares Gomes" userId="e694c8f65e838659" providerId="LiveId" clId="{A2343D62-6EF8-44BA-9171-1CEAF307A14D}" dt="2022-12-27T19:47:09.147" v="505" actId="14100"/>
          <ac:spMkLst>
            <pc:docMk/>
            <pc:sldMk cId="0" sldId="256"/>
            <ac:spMk id="17" creationId="{00000000-0000-0000-0000-000000000000}"/>
          </ac:spMkLst>
        </pc:spChg>
        <pc:spChg chg="del mod">
          <ac:chgData name="Ronaldo Tavares Gomes" userId="e694c8f65e838659" providerId="LiveId" clId="{A2343D62-6EF8-44BA-9171-1CEAF307A14D}" dt="2022-12-28T18:02:40.873" v="899" actId="478"/>
          <ac:spMkLst>
            <pc:docMk/>
            <pc:sldMk cId="0" sldId="256"/>
            <ac:spMk id="19" creationId="{F1108B6D-EE0C-3A2D-ED6E-E540DB3DE575}"/>
          </ac:spMkLst>
        </pc:spChg>
        <pc:spChg chg="add mod">
          <ac:chgData name="Ronaldo Tavares Gomes" userId="e694c8f65e838659" providerId="LiveId" clId="{A2343D62-6EF8-44BA-9171-1CEAF307A14D}" dt="2022-12-28T17:54:31.197" v="728" actId="114"/>
          <ac:spMkLst>
            <pc:docMk/>
            <pc:sldMk cId="0" sldId="256"/>
            <ac:spMk id="20" creationId="{2728D4E2-572B-3B16-08E4-D041D5DB1BFB}"/>
          </ac:spMkLst>
        </pc:spChg>
        <pc:spChg chg="del">
          <ac:chgData name="Ronaldo Tavares Gomes" userId="e694c8f65e838659" providerId="LiveId" clId="{A2343D62-6EF8-44BA-9171-1CEAF307A14D}" dt="2022-12-27T19:05:38.121" v="98" actId="478"/>
          <ac:spMkLst>
            <pc:docMk/>
            <pc:sldMk cId="0" sldId="256"/>
            <ac:spMk id="20" creationId="{F00572A1-C63E-F1D4-0CBF-3AA43B6CFA55}"/>
          </ac:spMkLst>
        </pc:spChg>
        <pc:spChg chg="add mod">
          <ac:chgData name="Ronaldo Tavares Gomes" userId="e694c8f65e838659" providerId="LiveId" clId="{A2343D62-6EF8-44BA-9171-1CEAF307A14D}" dt="2022-12-28T17:55:43.885" v="757" actId="688"/>
          <ac:spMkLst>
            <pc:docMk/>
            <pc:sldMk cId="0" sldId="256"/>
            <ac:spMk id="22" creationId="{6D414977-28A1-F0A2-0228-E7D8B53671CD}"/>
          </ac:spMkLst>
        </pc:spChg>
        <pc:spChg chg="add mod">
          <ac:chgData name="Ronaldo Tavares Gomes" userId="e694c8f65e838659" providerId="LiveId" clId="{A2343D62-6EF8-44BA-9171-1CEAF307A14D}" dt="2022-12-28T18:03:57.848" v="970" actId="1036"/>
          <ac:spMkLst>
            <pc:docMk/>
            <pc:sldMk cId="0" sldId="256"/>
            <ac:spMk id="27" creationId="{1F857FB4-3BEC-5FA1-DFEF-CF8670E59D4D}"/>
          </ac:spMkLst>
        </pc:spChg>
        <pc:spChg chg="add mod">
          <ac:chgData name="Ronaldo Tavares Gomes" userId="e694c8f65e838659" providerId="LiveId" clId="{A2343D62-6EF8-44BA-9171-1CEAF307A14D}" dt="2022-12-28T17:51:29.099" v="678" actId="20577"/>
          <ac:spMkLst>
            <pc:docMk/>
            <pc:sldMk cId="0" sldId="256"/>
            <ac:spMk id="29" creationId="{893D88D6-EFD5-D8D6-743A-43F6BF30F4DE}"/>
          </ac:spMkLst>
        </pc:spChg>
        <pc:spChg chg="mod">
          <ac:chgData name="Ronaldo Tavares Gomes" userId="e694c8f65e838659" providerId="LiveId" clId="{A2343D62-6EF8-44BA-9171-1CEAF307A14D}" dt="2022-12-27T19:05:27.489" v="96"/>
          <ac:spMkLst>
            <pc:docMk/>
            <pc:sldMk cId="0" sldId="256"/>
            <ac:spMk id="33" creationId="{C3BDD501-C5BF-368C-E659-89F0973904E1}"/>
          </ac:spMkLst>
        </pc:spChg>
        <pc:spChg chg="mod">
          <ac:chgData name="Ronaldo Tavares Gomes" userId="e694c8f65e838659" providerId="LiveId" clId="{A2343D62-6EF8-44BA-9171-1CEAF307A14D}" dt="2022-12-27T19:05:27.489" v="96"/>
          <ac:spMkLst>
            <pc:docMk/>
            <pc:sldMk cId="0" sldId="256"/>
            <ac:spMk id="34" creationId="{77D63E48-59C7-9269-5090-FF3174BEBE48}"/>
          </ac:spMkLst>
        </pc:spChg>
        <pc:spChg chg="add mod">
          <ac:chgData name="Ronaldo Tavares Gomes" userId="e694c8f65e838659" providerId="LiveId" clId="{A2343D62-6EF8-44BA-9171-1CEAF307A14D}" dt="2022-12-27T19:25:49.642" v="327" actId="255"/>
          <ac:spMkLst>
            <pc:docMk/>
            <pc:sldMk cId="0" sldId="256"/>
            <ac:spMk id="37" creationId="{796C3A62-7912-CA4D-8234-7B680F10F9E1}"/>
          </ac:spMkLst>
        </pc:spChg>
        <pc:spChg chg="add mod">
          <ac:chgData name="Ronaldo Tavares Gomes" userId="e694c8f65e838659" providerId="LiveId" clId="{A2343D62-6EF8-44BA-9171-1CEAF307A14D}" dt="2022-12-28T18:00:25.364" v="882" actId="20577"/>
          <ac:spMkLst>
            <pc:docMk/>
            <pc:sldMk cId="0" sldId="256"/>
            <ac:spMk id="39" creationId="{AB3EA19D-F9CF-BBCE-8335-0E8043CFA172}"/>
          </ac:spMkLst>
        </pc:spChg>
        <pc:spChg chg="mod">
          <ac:chgData name="Ronaldo Tavares Gomes" userId="e694c8f65e838659" providerId="LiveId" clId="{A2343D62-6EF8-44BA-9171-1CEAF307A14D}" dt="2022-12-27T17:28:41.904" v="18" actId="20577"/>
          <ac:spMkLst>
            <pc:docMk/>
            <pc:sldMk cId="0" sldId="256"/>
            <ac:spMk id="53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7T19:25:37.009" v="324" actId="255"/>
          <ac:spMkLst>
            <pc:docMk/>
            <pc:sldMk cId="0" sldId="256"/>
            <ac:spMk id="59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7T19:46:13.329" v="495" actId="1037"/>
          <ac:spMkLst>
            <pc:docMk/>
            <pc:sldMk cId="0" sldId="256"/>
            <ac:spMk id="61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7T19:36:46.734" v="464" actId="1035"/>
          <ac:spMkLst>
            <pc:docMk/>
            <pc:sldMk cId="0" sldId="256"/>
            <ac:spMk id="62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7T19:25:05.598" v="320" actId="14100"/>
          <ac:spMkLst>
            <pc:docMk/>
            <pc:sldMk cId="0" sldId="256"/>
            <ac:spMk id="63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7T19:25:13.800" v="322" actId="14100"/>
          <ac:spMkLst>
            <pc:docMk/>
            <pc:sldMk cId="0" sldId="256"/>
            <ac:spMk id="64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8T18:03:30.432" v="949" actId="1036"/>
          <ac:spMkLst>
            <pc:docMk/>
            <pc:sldMk cId="0" sldId="256"/>
            <ac:spMk id="66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8T17:44:09.307" v="527" actId="6549"/>
          <ac:spMkLst>
            <pc:docMk/>
            <pc:sldMk cId="0" sldId="256"/>
            <ac:spMk id="67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8T18:03:19.938" v="940" actId="1035"/>
          <ac:spMkLst>
            <pc:docMk/>
            <pc:sldMk cId="0" sldId="256"/>
            <ac:spMk id="70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7T19:47:00.579" v="503" actId="1035"/>
          <ac:spMkLst>
            <pc:docMk/>
            <pc:sldMk cId="0" sldId="256"/>
            <ac:spMk id="72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8T18:03:04.958" v="929" actId="1036"/>
          <ac:spMkLst>
            <pc:docMk/>
            <pc:sldMk cId="0" sldId="256"/>
            <ac:spMk id="86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8T18:02:49.251" v="910" actId="1036"/>
          <ac:spMkLst>
            <pc:docMk/>
            <pc:sldMk cId="0" sldId="256"/>
            <ac:spMk id="88" creationId="{00000000-0000-0000-0000-000000000000}"/>
          </ac:spMkLst>
        </pc:spChg>
        <pc:spChg chg="mod">
          <ac:chgData name="Ronaldo Tavares Gomes" userId="e694c8f65e838659" providerId="LiveId" clId="{A2343D62-6EF8-44BA-9171-1CEAF307A14D}" dt="2022-12-27T19:09:26.663" v="172" actId="1076"/>
          <ac:spMkLst>
            <pc:docMk/>
            <pc:sldMk cId="0" sldId="256"/>
            <ac:spMk id="92" creationId="{89509407-C051-57C0-7179-2C694F610CA7}"/>
          </ac:spMkLst>
        </pc:spChg>
        <pc:spChg chg="mod">
          <ac:chgData name="Ronaldo Tavares Gomes" userId="e694c8f65e838659" providerId="LiveId" clId="{A2343D62-6EF8-44BA-9171-1CEAF307A14D}" dt="2022-12-27T19:09:10.012" v="168" actId="1035"/>
          <ac:spMkLst>
            <pc:docMk/>
            <pc:sldMk cId="0" sldId="256"/>
            <ac:spMk id="100" creationId="{374B5C29-9D97-CC45-5997-44665D060D61}"/>
          </ac:spMkLst>
        </pc:spChg>
        <pc:spChg chg="mod">
          <ac:chgData name="Ronaldo Tavares Gomes" userId="e694c8f65e838659" providerId="LiveId" clId="{A2343D62-6EF8-44BA-9171-1CEAF307A14D}" dt="2022-12-27T19:09:10.012" v="168" actId="1035"/>
          <ac:spMkLst>
            <pc:docMk/>
            <pc:sldMk cId="0" sldId="256"/>
            <ac:spMk id="101" creationId="{4917278A-F9F4-D95F-A3DC-070AC9939E64}"/>
          </ac:spMkLst>
        </pc:spChg>
        <pc:spChg chg="mod">
          <ac:chgData name="Ronaldo Tavares Gomes" userId="e694c8f65e838659" providerId="LiveId" clId="{A2343D62-6EF8-44BA-9171-1CEAF307A14D}" dt="2022-12-27T19:09:10.012" v="168" actId="1035"/>
          <ac:spMkLst>
            <pc:docMk/>
            <pc:sldMk cId="0" sldId="256"/>
            <ac:spMk id="105" creationId="{EF75CA3C-F5CF-D17B-9D1C-B2F0ABB002B7}"/>
          </ac:spMkLst>
        </pc:spChg>
        <pc:spChg chg="mod">
          <ac:chgData name="Ronaldo Tavares Gomes" userId="e694c8f65e838659" providerId="LiveId" clId="{A2343D62-6EF8-44BA-9171-1CEAF307A14D}" dt="2022-12-27T19:09:10.012" v="168" actId="1035"/>
          <ac:spMkLst>
            <pc:docMk/>
            <pc:sldMk cId="0" sldId="256"/>
            <ac:spMk id="106" creationId="{3B5034D1-1525-8795-B91E-B598CFA41CE8}"/>
          </ac:spMkLst>
        </pc:spChg>
        <pc:spChg chg="mod">
          <ac:chgData name="Ronaldo Tavares Gomes" userId="e694c8f65e838659" providerId="LiveId" clId="{A2343D62-6EF8-44BA-9171-1CEAF307A14D}" dt="2022-12-27T19:17:23.493" v="267" actId="1038"/>
          <ac:spMkLst>
            <pc:docMk/>
            <pc:sldMk cId="0" sldId="256"/>
            <ac:spMk id="116" creationId="{43A41FF1-F1FC-A884-8BFF-A8F1C85F29E9}"/>
          </ac:spMkLst>
        </pc:spChg>
        <pc:spChg chg="mod">
          <ac:chgData name="Ronaldo Tavares Gomes" userId="e694c8f65e838659" providerId="LiveId" clId="{A2343D62-6EF8-44BA-9171-1CEAF307A14D}" dt="2022-12-28T17:52:45.287" v="681" actId="20577"/>
          <ac:spMkLst>
            <pc:docMk/>
            <pc:sldMk cId="0" sldId="256"/>
            <ac:spMk id="123" creationId="{ED0E6E5F-C827-70ED-30B1-C58571DA1106}"/>
          </ac:spMkLst>
        </pc:spChg>
        <pc:grpChg chg="mod">
          <ac:chgData name="Ronaldo Tavares Gomes" userId="e694c8f65e838659" providerId="LiveId" clId="{A2343D62-6EF8-44BA-9171-1CEAF307A14D}" dt="2022-12-27T19:46:02.391" v="491" actId="1037"/>
          <ac:grpSpMkLst>
            <pc:docMk/>
            <pc:sldMk cId="0" sldId="256"/>
            <ac:grpSpMk id="6" creationId="{00000000-0000-0000-0000-000000000000}"/>
          </ac:grpSpMkLst>
        </pc:grpChg>
        <pc:grpChg chg="mod">
          <ac:chgData name="Ronaldo Tavares Gomes" userId="e694c8f65e838659" providerId="LiveId" clId="{A2343D62-6EF8-44BA-9171-1CEAF307A14D}" dt="2022-12-27T19:47:01.107" v="504" actId="1076"/>
          <ac:grpSpMkLst>
            <pc:docMk/>
            <pc:sldMk cId="0" sldId="256"/>
            <ac:grpSpMk id="16" creationId="{00000000-0000-0000-0000-000000000000}"/>
          </ac:grpSpMkLst>
        </pc:grpChg>
        <pc:grpChg chg="mod">
          <ac:chgData name="Ronaldo Tavares Gomes" userId="e694c8f65e838659" providerId="LiveId" clId="{A2343D62-6EF8-44BA-9171-1CEAF307A14D}" dt="2022-12-28T18:03:23.634" v="945" actId="1036"/>
          <ac:grpSpMkLst>
            <pc:docMk/>
            <pc:sldMk cId="0" sldId="256"/>
            <ac:grpSpMk id="23" creationId="{00000000-0000-0000-0000-000000000000}"/>
          </ac:grpSpMkLst>
        </pc:grpChg>
        <pc:grpChg chg="add mod">
          <ac:chgData name="Ronaldo Tavares Gomes" userId="e694c8f65e838659" providerId="LiveId" clId="{A2343D62-6EF8-44BA-9171-1CEAF307A14D}" dt="2022-12-27T19:25:43.676" v="326" actId="1076"/>
          <ac:grpSpMkLst>
            <pc:docMk/>
            <pc:sldMk cId="0" sldId="256"/>
            <ac:grpSpMk id="32" creationId="{38E8A4D7-272A-97DE-14A0-35B20DA7BFFF}"/>
          </ac:grpSpMkLst>
        </pc:grpChg>
        <pc:grpChg chg="mod">
          <ac:chgData name="Ronaldo Tavares Gomes" userId="e694c8f65e838659" providerId="LiveId" clId="{A2343D62-6EF8-44BA-9171-1CEAF307A14D}" dt="2022-12-28T18:02:56.658" v="919" actId="1036"/>
          <ac:grpSpMkLst>
            <pc:docMk/>
            <pc:sldMk cId="0" sldId="256"/>
            <ac:grpSpMk id="42" creationId="{00000000-0000-0000-0000-000000000000}"/>
          </ac:grpSpMkLst>
        </pc:grpChg>
        <pc:graphicFrameChg chg="mod">
          <ac:chgData name="Ronaldo Tavares Gomes" userId="e694c8f65e838659" providerId="LiveId" clId="{A2343D62-6EF8-44BA-9171-1CEAF307A14D}" dt="2022-12-27T19:09:10.012" v="168" actId="1035"/>
          <ac:graphicFrameMkLst>
            <pc:docMk/>
            <pc:sldMk cId="0" sldId="256"/>
            <ac:graphicFrameMk id="52" creationId="{565C6CCC-C323-2118-6C13-0F0743739BF3}"/>
          </ac:graphicFrameMkLst>
        </pc:graphicFrameChg>
        <pc:picChg chg="mod">
          <ac:chgData name="Ronaldo Tavares Gomes" userId="e694c8f65e838659" providerId="LiveId" clId="{A2343D62-6EF8-44BA-9171-1CEAF307A14D}" dt="2022-12-27T19:09:31.394" v="173" actId="1076"/>
          <ac:picMkLst>
            <pc:docMk/>
            <pc:sldMk cId="0" sldId="256"/>
            <ac:picMk id="11" creationId="{CB97CAEB-C303-C1CF-C911-E80F2B605EE1}"/>
          </ac:picMkLst>
        </pc:picChg>
        <pc:picChg chg="mod">
          <ac:chgData name="Ronaldo Tavares Gomes" userId="e694c8f65e838659" providerId="LiveId" clId="{A2343D62-6EF8-44BA-9171-1CEAF307A14D}" dt="2022-12-27T19:17:10.812" v="248" actId="1037"/>
          <ac:picMkLst>
            <pc:docMk/>
            <pc:sldMk cId="0" sldId="256"/>
            <ac:picMk id="21" creationId="{B914738B-DFD1-B1CA-DBD9-F75B4FB2D6B7}"/>
          </ac:picMkLst>
        </pc:picChg>
        <pc:picChg chg="add mod">
          <ac:chgData name="Ronaldo Tavares Gomes" userId="e694c8f65e838659" providerId="LiveId" clId="{A2343D62-6EF8-44BA-9171-1CEAF307A14D}" dt="2022-12-28T18:04:17.197" v="978" actId="14100"/>
          <ac:picMkLst>
            <pc:docMk/>
            <pc:sldMk cId="0" sldId="256"/>
            <ac:picMk id="26" creationId="{DD43E1F2-5810-D5E7-6645-4D1D54B10372}"/>
          </ac:picMkLst>
        </pc:picChg>
        <pc:picChg chg="add del mod">
          <ac:chgData name="Ronaldo Tavares Gomes" userId="e694c8f65e838659" providerId="LiveId" clId="{A2343D62-6EF8-44BA-9171-1CEAF307A14D}" dt="2022-12-27T17:29:27.417" v="22" actId="21"/>
          <ac:picMkLst>
            <pc:docMk/>
            <pc:sldMk cId="0" sldId="256"/>
            <ac:picMk id="27" creationId="{9BC9B602-19F7-DBB5-F7E5-D9E74915F21F}"/>
          </ac:picMkLst>
        </pc:picChg>
        <pc:picChg chg="add mod">
          <ac:chgData name="Ronaldo Tavares Gomes" userId="e694c8f65e838659" providerId="LiveId" clId="{A2343D62-6EF8-44BA-9171-1CEAF307A14D}" dt="2022-12-27T19:43:57.786" v="484" actId="1076"/>
          <ac:picMkLst>
            <pc:docMk/>
            <pc:sldMk cId="0" sldId="256"/>
            <ac:picMk id="28" creationId="{9702AFD9-53CE-B853-9E5B-F85B0233A04E}"/>
          </ac:picMkLst>
        </pc:picChg>
        <pc:picChg chg="add del mod">
          <ac:chgData name="Ronaldo Tavares Gomes" userId="e694c8f65e838659" providerId="LiveId" clId="{A2343D62-6EF8-44BA-9171-1CEAF307A14D}" dt="2022-12-27T17:32:24.173" v="44" actId="478"/>
          <ac:picMkLst>
            <pc:docMk/>
            <pc:sldMk cId="0" sldId="256"/>
            <ac:picMk id="31" creationId="{98C737C5-4B13-BC16-5F29-8793D64C5597}"/>
          </ac:picMkLst>
        </pc:picChg>
        <pc:picChg chg="add del mod">
          <ac:chgData name="Ronaldo Tavares Gomes" userId="e694c8f65e838659" providerId="LiveId" clId="{A2343D62-6EF8-44BA-9171-1CEAF307A14D}" dt="2022-12-27T19:30:13.530" v="367" actId="478"/>
          <ac:picMkLst>
            <pc:docMk/>
            <pc:sldMk cId="0" sldId="256"/>
            <ac:picMk id="41" creationId="{830A51F3-3243-14FD-A4C8-803CD4577C9F}"/>
          </ac:picMkLst>
        </pc:picChg>
        <pc:picChg chg="add mod">
          <ac:chgData name="Ronaldo Tavares Gomes" userId="e694c8f65e838659" providerId="LiveId" clId="{A2343D62-6EF8-44BA-9171-1CEAF307A14D}" dt="2022-12-28T17:56:08.085" v="758" actId="688"/>
          <ac:picMkLst>
            <pc:docMk/>
            <pc:sldMk cId="0" sldId="256"/>
            <ac:picMk id="46" creationId="{8C2CB3DC-E2A4-17BC-EDA5-63A29920875E}"/>
          </ac:picMkLst>
        </pc:picChg>
        <pc:picChg chg="add mod">
          <ac:chgData name="Ronaldo Tavares Gomes" userId="e694c8f65e838659" providerId="LiveId" clId="{A2343D62-6EF8-44BA-9171-1CEAF307A14D}" dt="2022-12-28T17:54:07.004" v="724" actId="1076"/>
          <ac:picMkLst>
            <pc:docMk/>
            <pc:sldMk cId="0" sldId="256"/>
            <ac:picMk id="48" creationId="{F27CD491-0983-BE84-F6C7-EE21A703F99C}"/>
          </ac:picMkLst>
        </pc:picChg>
        <pc:picChg chg="del">
          <ac:chgData name="Ronaldo Tavares Gomes" userId="e694c8f65e838659" providerId="LiveId" clId="{A2343D62-6EF8-44BA-9171-1CEAF307A14D}" dt="2022-12-27T19:41:35.122" v="465" actId="478"/>
          <ac:picMkLst>
            <pc:docMk/>
            <pc:sldMk cId="0" sldId="256"/>
            <ac:picMk id="50" creationId="{00000000-0000-0000-0000-000000000000}"/>
          </ac:picMkLst>
        </pc:picChg>
        <pc:picChg chg="add mod">
          <ac:chgData name="Ronaldo Tavares Gomes" userId="e694c8f65e838659" providerId="LiveId" clId="{A2343D62-6EF8-44BA-9171-1CEAF307A14D}" dt="2022-12-28T18:04:01.360" v="977" actId="1036"/>
          <ac:picMkLst>
            <pc:docMk/>
            <pc:sldMk cId="0" sldId="256"/>
            <ac:picMk id="68" creationId="{1B93B91A-E4AB-021B-9099-4134F74CE15A}"/>
          </ac:picMkLst>
        </pc:picChg>
        <pc:picChg chg="add mod">
          <ac:chgData name="Ronaldo Tavares Gomes" userId="e694c8f65e838659" providerId="LiveId" clId="{A2343D62-6EF8-44BA-9171-1CEAF307A14D}" dt="2022-12-27T19:46:22.257" v="497" actId="1038"/>
          <ac:picMkLst>
            <pc:docMk/>
            <pc:sldMk cId="0" sldId="256"/>
            <ac:picMk id="71" creationId="{9A477736-42CC-2536-578D-810DD5A668BC}"/>
          </ac:picMkLst>
        </pc:picChg>
        <pc:picChg chg="mod">
          <ac:chgData name="Ronaldo Tavares Gomes" userId="e694c8f65e838659" providerId="LiveId" clId="{A2343D62-6EF8-44BA-9171-1CEAF307A14D}" dt="2022-12-27T19:09:10.012" v="168" actId="1035"/>
          <ac:picMkLst>
            <pc:docMk/>
            <pc:sldMk cId="0" sldId="256"/>
            <ac:picMk id="95" creationId="{BA6C19E1-DC35-86A7-3908-214BB05D6471}"/>
          </ac:picMkLst>
        </pc:picChg>
        <pc:picChg chg="mod">
          <ac:chgData name="Ronaldo Tavares Gomes" userId="e694c8f65e838659" providerId="LiveId" clId="{A2343D62-6EF8-44BA-9171-1CEAF307A14D}" dt="2022-12-27T19:09:10.012" v="168" actId="1035"/>
          <ac:picMkLst>
            <pc:docMk/>
            <pc:sldMk cId="0" sldId="256"/>
            <ac:picMk id="97" creationId="{93F300F2-F435-6DA9-C08D-E076248F0599}"/>
          </ac:picMkLst>
        </pc:picChg>
        <pc:picChg chg="mod">
          <ac:chgData name="Ronaldo Tavares Gomes" userId="e694c8f65e838659" providerId="LiveId" clId="{A2343D62-6EF8-44BA-9171-1CEAF307A14D}" dt="2022-12-27T19:09:10.012" v="168" actId="1035"/>
          <ac:picMkLst>
            <pc:docMk/>
            <pc:sldMk cId="0" sldId="256"/>
            <ac:picMk id="99" creationId="{FE13CDAB-5C84-B6B2-5278-CBFE97B5ACFC}"/>
          </ac:picMkLst>
        </pc:picChg>
        <pc:picChg chg="mod">
          <ac:chgData name="Ronaldo Tavares Gomes" userId="e694c8f65e838659" providerId="LiveId" clId="{A2343D62-6EF8-44BA-9171-1CEAF307A14D}" dt="2022-12-27T19:09:10.012" v="168" actId="1035"/>
          <ac:picMkLst>
            <pc:docMk/>
            <pc:sldMk cId="0" sldId="256"/>
            <ac:picMk id="104" creationId="{979C50B4-4509-C76A-755E-FDF58940EBA2}"/>
          </ac:picMkLst>
        </pc:picChg>
        <pc:picChg chg="del">
          <ac:chgData name="Ronaldo Tavares Gomes" userId="e694c8f65e838659" providerId="LiveId" clId="{A2343D62-6EF8-44BA-9171-1CEAF307A14D}" dt="2022-12-27T17:29:22.514" v="20" actId="478"/>
          <ac:picMkLst>
            <pc:docMk/>
            <pc:sldMk cId="0" sldId="256"/>
            <ac:picMk id="110" creationId="{BA89535E-CE3E-7739-E680-D236C67B9AD2}"/>
          </ac:picMkLst>
        </pc:picChg>
        <pc:picChg chg="del">
          <ac:chgData name="Ronaldo Tavares Gomes" userId="e694c8f65e838659" providerId="LiveId" clId="{A2343D62-6EF8-44BA-9171-1CEAF307A14D}" dt="2022-12-27T17:29:17.733" v="19" actId="21"/>
          <ac:picMkLst>
            <pc:docMk/>
            <pc:sldMk cId="0" sldId="256"/>
            <ac:picMk id="114" creationId="{A268E21C-C054-03A5-9823-BCC6920A241C}"/>
          </ac:picMkLst>
        </pc:picChg>
        <pc:picChg chg="del mod">
          <ac:chgData name="Ronaldo Tavares Gomes" userId="e694c8f65e838659" providerId="LiveId" clId="{A2343D62-6EF8-44BA-9171-1CEAF307A14D}" dt="2022-12-27T19:14:32.818" v="225" actId="478"/>
          <ac:picMkLst>
            <pc:docMk/>
            <pc:sldMk cId="0" sldId="256"/>
            <ac:picMk id="119" creationId="{1243E89B-6A64-4D31-A7D5-D866AB96791F}"/>
          </ac:picMkLst>
        </pc:picChg>
        <pc:picChg chg="del">
          <ac:chgData name="Ronaldo Tavares Gomes" userId="e694c8f65e838659" providerId="LiveId" clId="{A2343D62-6EF8-44BA-9171-1CEAF307A14D}" dt="2022-12-27T17:27:36.692" v="1" actId="478"/>
          <ac:picMkLst>
            <pc:docMk/>
            <pc:sldMk cId="0" sldId="256"/>
            <ac:picMk id="120" creationId="{C8FB0627-1E41-070A-6DA6-1DA827774271}"/>
          </ac:picMkLst>
        </pc:pic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54" creationId="{B982998B-EA4A-EDA0-3DAD-B7392D1F5BF1}"/>
          </ac:cxnSpMkLst>
        </pc:cxn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55" creationId="{E5A0443F-E10D-A522-CF11-7D7CDFEA3F88}"/>
          </ac:cxnSpMkLst>
        </pc:cxn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56" creationId="{F91FD6EC-B215-905C-5160-A7E6F1014512}"/>
          </ac:cxnSpMkLst>
        </pc:cxn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89" creationId="{FCFDE12D-9E3F-884F-3494-A0D97B644B8E}"/>
          </ac:cxnSpMkLst>
        </pc:cxn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90" creationId="{3DBBAF9C-3A42-C81F-E137-0BBB5B6541E7}"/>
          </ac:cxnSpMkLst>
        </pc:cxn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91" creationId="{5DD3B348-3091-5A6C-C329-70BF33DF85F8}"/>
          </ac:cxnSpMkLst>
        </pc:cxn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93" creationId="{A80EBDD2-CAEE-7193-9A9B-AFBF2B7117B4}"/>
          </ac:cxnSpMkLst>
        </pc:cxnChg>
        <pc:cxnChg chg="mod">
          <ac:chgData name="Ronaldo Tavares Gomes" userId="e694c8f65e838659" providerId="LiveId" clId="{A2343D62-6EF8-44BA-9171-1CEAF307A14D}" dt="2022-12-27T19:09:22.185" v="171" actId="1076"/>
          <ac:cxnSpMkLst>
            <pc:docMk/>
            <pc:sldMk cId="0" sldId="256"/>
            <ac:cxnSpMk id="94" creationId="{8CE226A8-C555-EE39-F9BC-7D4AF598D169}"/>
          </ac:cxnSpMkLst>
        </pc:cxn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96" creationId="{E0333165-07C4-FF6F-1483-0E7BA0DB4415}"/>
          </ac:cxnSpMkLst>
        </pc:cxn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98" creationId="{2F4439BA-79F5-A770-ECF1-0F09729498A8}"/>
          </ac:cxnSpMkLst>
        </pc:cxnChg>
        <pc:cxnChg chg="mod">
          <ac:chgData name="Ronaldo Tavares Gomes" userId="e694c8f65e838659" providerId="LiveId" clId="{A2343D62-6EF8-44BA-9171-1CEAF307A14D}" dt="2022-12-27T19:09:10.012" v="168" actId="1035"/>
          <ac:cxnSpMkLst>
            <pc:docMk/>
            <pc:sldMk cId="0" sldId="256"/>
            <ac:cxnSpMk id="103" creationId="{630466B3-9331-C86B-6734-66EECABA7CB3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28.12.2022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609975" y="512763"/>
            <a:ext cx="192405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9792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1pPr>
    <a:lvl2pPr marL="479896" algn="l" defTabSz="959792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2pPr>
    <a:lvl3pPr marL="959792" algn="l" defTabSz="959792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3pPr>
    <a:lvl4pPr marL="1439689" algn="l" defTabSz="959792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4pPr>
    <a:lvl5pPr marL="1919587" algn="l" defTabSz="959792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5pPr>
    <a:lvl6pPr marL="2399484" algn="l" defTabSz="959792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6pPr>
    <a:lvl7pPr marL="2879381" algn="l" defTabSz="959792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7pPr>
    <a:lvl8pPr marL="3359278" algn="l" defTabSz="959792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8pPr>
    <a:lvl9pPr marL="3839174" algn="l" defTabSz="959792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28.12.2022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609975" y="512763"/>
            <a:ext cx="192405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1415" y="2130821"/>
            <a:ext cx="8742665" cy="147029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2823" y="3886914"/>
            <a:ext cx="7199842" cy="175292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8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9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7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83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485" y="4407715"/>
            <a:ext cx="8742665" cy="1362325"/>
          </a:xfrm>
        </p:spPr>
        <p:txBody>
          <a:bodyPr anchor="t"/>
          <a:lstStyle>
            <a:lvl1pPr algn="l">
              <a:defRPr sz="4001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485" y="2907252"/>
            <a:ext cx="8742665" cy="15004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5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8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91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4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7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10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83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278" y="1600498"/>
            <a:ext cx="4542757" cy="4526795"/>
          </a:xfrm>
        </p:spPr>
        <p:txBody>
          <a:bodyPr/>
          <a:lstStyle>
            <a:lvl1pPr>
              <a:defRPr sz="280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8460" y="1600498"/>
            <a:ext cx="4542757" cy="4526795"/>
          </a:xfrm>
        </p:spPr>
        <p:txBody>
          <a:bodyPr/>
          <a:lstStyle>
            <a:lvl1pPr>
              <a:defRPr sz="280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274" y="1535395"/>
            <a:ext cx="4544544" cy="63988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91" indent="0">
              <a:buNone/>
              <a:defRPr sz="2000" b="1"/>
            </a:lvl2pPr>
            <a:lvl3pPr marL="914583" indent="0">
              <a:buNone/>
              <a:defRPr sz="1800" b="1"/>
            </a:lvl3pPr>
            <a:lvl4pPr marL="1371874" indent="0">
              <a:buNone/>
              <a:defRPr sz="1600" b="1"/>
            </a:lvl4pPr>
            <a:lvl5pPr marL="1829166" indent="0">
              <a:buNone/>
              <a:defRPr sz="1600" b="1"/>
            </a:lvl5pPr>
            <a:lvl6pPr marL="2286457" indent="0">
              <a:buNone/>
              <a:defRPr sz="1600" b="1"/>
            </a:lvl6pPr>
            <a:lvl7pPr marL="2743749" indent="0">
              <a:buNone/>
              <a:defRPr sz="1600" b="1"/>
            </a:lvl7pPr>
            <a:lvl8pPr marL="3201040" indent="0">
              <a:buNone/>
              <a:defRPr sz="1600" b="1"/>
            </a:lvl8pPr>
            <a:lvl9pPr marL="3658332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274" y="2175275"/>
            <a:ext cx="4544544" cy="395201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4890" y="1535395"/>
            <a:ext cx="4546329" cy="63988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91" indent="0">
              <a:buNone/>
              <a:defRPr sz="2000" b="1"/>
            </a:lvl2pPr>
            <a:lvl3pPr marL="914583" indent="0">
              <a:buNone/>
              <a:defRPr sz="1800" b="1"/>
            </a:lvl3pPr>
            <a:lvl4pPr marL="1371874" indent="0">
              <a:buNone/>
              <a:defRPr sz="1600" b="1"/>
            </a:lvl4pPr>
            <a:lvl5pPr marL="1829166" indent="0">
              <a:buNone/>
              <a:defRPr sz="1600" b="1"/>
            </a:lvl5pPr>
            <a:lvl6pPr marL="2286457" indent="0">
              <a:buNone/>
              <a:defRPr sz="1600" b="1"/>
            </a:lvl6pPr>
            <a:lvl7pPr marL="2743749" indent="0">
              <a:buNone/>
              <a:defRPr sz="1600" b="1"/>
            </a:lvl7pPr>
            <a:lvl8pPr marL="3201040" indent="0">
              <a:buNone/>
              <a:defRPr sz="1600" b="1"/>
            </a:lvl8pPr>
            <a:lvl9pPr marL="3658332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4890" y="2175275"/>
            <a:ext cx="4546329" cy="395201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279" y="273100"/>
            <a:ext cx="3383855" cy="11622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340" y="273105"/>
            <a:ext cx="5749874" cy="5854189"/>
          </a:xfrm>
        </p:spPr>
        <p:txBody>
          <a:bodyPr/>
          <a:lstStyle>
            <a:lvl1pPr>
              <a:defRPr sz="3201"/>
            </a:lvl1pPr>
            <a:lvl2pPr>
              <a:defRPr sz="2801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279" y="1435368"/>
            <a:ext cx="3383855" cy="4691925"/>
          </a:xfrm>
        </p:spPr>
        <p:txBody>
          <a:bodyPr/>
          <a:lstStyle>
            <a:lvl1pPr marL="0" indent="0">
              <a:buNone/>
              <a:defRPr sz="1400"/>
            </a:lvl1pPr>
            <a:lvl2pPr marL="457291" indent="0">
              <a:buNone/>
              <a:defRPr sz="1200"/>
            </a:lvl2pPr>
            <a:lvl3pPr marL="914583" indent="0">
              <a:buNone/>
              <a:defRPr sz="1000"/>
            </a:lvl3pPr>
            <a:lvl4pPr marL="1371874" indent="0">
              <a:buNone/>
              <a:defRPr sz="900"/>
            </a:lvl4pPr>
            <a:lvl5pPr marL="1829166" indent="0">
              <a:buNone/>
              <a:defRPr sz="900"/>
            </a:lvl5pPr>
            <a:lvl6pPr marL="2286457" indent="0">
              <a:buNone/>
              <a:defRPr sz="900"/>
            </a:lvl6pPr>
            <a:lvl7pPr marL="2743749" indent="0">
              <a:buNone/>
              <a:defRPr sz="900"/>
            </a:lvl7pPr>
            <a:lvl8pPr marL="3201040" indent="0">
              <a:buNone/>
              <a:defRPr sz="900"/>
            </a:lvl8pPr>
            <a:lvl9pPr marL="3658332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031" y="4801482"/>
            <a:ext cx="6171293" cy="5668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6031" y="612888"/>
            <a:ext cx="6171293" cy="4115556"/>
          </a:xfrm>
        </p:spPr>
        <p:txBody>
          <a:bodyPr/>
          <a:lstStyle>
            <a:lvl1pPr marL="0" indent="0">
              <a:buNone/>
              <a:defRPr sz="3201"/>
            </a:lvl1pPr>
            <a:lvl2pPr marL="457291" indent="0">
              <a:buNone/>
              <a:defRPr sz="2801"/>
            </a:lvl2pPr>
            <a:lvl3pPr marL="914583" indent="0">
              <a:buNone/>
              <a:defRPr sz="2400"/>
            </a:lvl3pPr>
            <a:lvl4pPr marL="1371874" indent="0">
              <a:buNone/>
              <a:defRPr sz="2000"/>
            </a:lvl4pPr>
            <a:lvl5pPr marL="1829166" indent="0">
              <a:buNone/>
              <a:defRPr sz="2000"/>
            </a:lvl5pPr>
            <a:lvl6pPr marL="2286457" indent="0">
              <a:buNone/>
              <a:defRPr sz="2000"/>
            </a:lvl6pPr>
            <a:lvl7pPr marL="2743749" indent="0">
              <a:buNone/>
              <a:defRPr sz="2000"/>
            </a:lvl7pPr>
            <a:lvl8pPr marL="3201040" indent="0">
              <a:buNone/>
              <a:defRPr sz="2000"/>
            </a:lvl8pPr>
            <a:lvl9pPr marL="3658332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6031" y="5368324"/>
            <a:ext cx="6171293" cy="805010"/>
          </a:xfrm>
        </p:spPr>
        <p:txBody>
          <a:bodyPr/>
          <a:lstStyle>
            <a:lvl1pPr marL="0" indent="0">
              <a:buNone/>
              <a:defRPr sz="1400"/>
            </a:lvl1pPr>
            <a:lvl2pPr marL="457291" indent="0">
              <a:buNone/>
              <a:defRPr sz="1200"/>
            </a:lvl2pPr>
            <a:lvl3pPr marL="914583" indent="0">
              <a:buNone/>
              <a:defRPr sz="1000"/>
            </a:lvl3pPr>
            <a:lvl4pPr marL="1371874" indent="0">
              <a:buNone/>
              <a:defRPr sz="900"/>
            </a:lvl4pPr>
            <a:lvl5pPr marL="1829166" indent="0">
              <a:buNone/>
              <a:defRPr sz="900"/>
            </a:lvl5pPr>
            <a:lvl6pPr marL="2286457" indent="0">
              <a:buNone/>
              <a:defRPr sz="900"/>
            </a:lvl6pPr>
            <a:lvl7pPr marL="2743749" indent="0">
              <a:buNone/>
              <a:defRPr sz="900"/>
            </a:lvl7pPr>
            <a:lvl8pPr marL="3201040" indent="0">
              <a:buNone/>
              <a:defRPr sz="900"/>
            </a:lvl8pPr>
            <a:lvl9pPr marL="3658332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56980" y="274689"/>
            <a:ext cx="2314235" cy="5852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274" y="274689"/>
            <a:ext cx="6771280" cy="5852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278" y="274689"/>
            <a:ext cx="9256939" cy="11432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278" y="1600498"/>
            <a:ext cx="9256939" cy="45267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4279" y="6357523"/>
            <a:ext cx="2399947" cy="3651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4212" y="6357523"/>
            <a:ext cx="3257071" cy="3651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1269" y="6357523"/>
            <a:ext cx="2399947" cy="3651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583" rtl="0" eaLnBrk="1" latinLnBrk="0" hangingPunct="1"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69" indent="-342969" algn="l" defTabSz="914583" rtl="0" eaLnBrk="1" latinLnBrk="0" hangingPunct="1">
        <a:spcBef>
          <a:spcPct val="20000"/>
        </a:spcBef>
        <a:buFont typeface="Arial" pitchFamily="34" charset="0"/>
        <a:buChar char="•"/>
        <a:defRPr sz="3201" kern="1200">
          <a:solidFill>
            <a:schemeClr val="tx1"/>
          </a:solidFill>
          <a:latin typeface="+mn-lt"/>
          <a:ea typeface="+mn-ea"/>
          <a:cs typeface="+mn-cs"/>
        </a:defRPr>
      </a:lvl1pPr>
      <a:lvl2pPr marL="743099" indent="-285807" algn="l" defTabSz="914583" rtl="0" eaLnBrk="1" latinLnBrk="0" hangingPunct="1">
        <a:spcBef>
          <a:spcPct val="20000"/>
        </a:spcBef>
        <a:buFont typeface="Arial" pitchFamily="34" charset="0"/>
        <a:buChar char="–"/>
        <a:defRPr sz="2801" kern="1200">
          <a:solidFill>
            <a:schemeClr val="tx1"/>
          </a:solidFill>
          <a:latin typeface="+mn-lt"/>
          <a:ea typeface="+mn-ea"/>
          <a:cs typeface="+mn-cs"/>
        </a:defRPr>
      </a:lvl2pPr>
      <a:lvl3pPr marL="1143229" indent="-228646" algn="l" defTabSz="9145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520" indent="-228646" algn="l" defTabSz="91458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809" indent="-228646" algn="l" defTabSz="91458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103" indent="-228646" algn="l" defTabSz="91458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394" indent="-228646" algn="l" defTabSz="91458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86" indent="-228646" algn="l" defTabSz="91458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977" indent="-228646" algn="l" defTabSz="91458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91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583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874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166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457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749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40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332" algn="l" defTabSz="9145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12" Type="http://schemas.openxmlformats.org/officeDocument/2006/relationships/image" Target="../media/image10.sv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fif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jpg"/><Relationship Id="rId10" Type="http://schemas.openxmlformats.org/officeDocument/2006/relationships/image" Target="../media/image8.svg"/><Relationship Id="rId19" Type="http://schemas.openxmlformats.org/officeDocument/2006/relationships/image" Target="../media/image17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46507"/>
            <a:ext cx="32399288" cy="4101094"/>
            <a:chOff x="0" y="0"/>
            <a:chExt cx="3478621" cy="49542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78621" cy="495429"/>
            </a:xfrm>
            <a:custGeom>
              <a:avLst/>
              <a:gdLst/>
              <a:ahLst/>
              <a:cxnLst/>
              <a:rect l="l" t="t" r="r" b="b"/>
              <a:pathLst>
                <a:path w="3478621" h="495429">
                  <a:moveTo>
                    <a:pt x="0" y="0"/>
                  </a:moveTo>
                  <a:lnTo>
                    <a:pt x="3478621" y="0"/>
                  </a:lnTo>
                  <a:lnTo>
                    <a:pt x="3478621" y="495429"/>
                  </a:lnTo>
                  <a:lnTo>
                    <a:pt x="0" y="495429"/>
                  </a:lnTo>
                  <a:close/>
                </a:path>
              </a:pathLst>
            </a:custGeom>
            <a:solidFill>
              <a:srgbClr val="023E92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39755295"/>
            <a:ext cx="32399288" cy="3494844"/>
            <a:chOff x="0" y="0"/>
            <a:chExt cx="4463536" cy="561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463536" cy="561400"/>
            </a:xfrm>
            <a:custGeom>
              <a:avLst/>
              <a:gdLst/>
              <a:ahLst/>
              <a:cxnLst/>
              <a:rect l="l" t="t" r="r" b="b"/>
              <a:pathLst>
                <a:path w="4463536" h="561400">
                  <a:moveTo>
                    <a:pt x="0" y="0"/>
                  </a:moveTo>
                  <a:lnTo>
                    <a:pt x="4463536" y="0"/>
                  </a:lnTo>
                  <a:lnTo>
                    <a:pt x="4463536" y="561400"/>
                  </a:lnTo>
                  <a:lnTo>
                    <a:pt x="0" y="561400"/>
                  </a:lnTo>
                  <a:close/>
                </a:path>
              </a:pathLst>
            </a:custGeom>
            <a:solidFill>
              <a:srgbClr val="023E92">
                <a:alpha val="14902"/>
              </a:srgbClr>
            </a:solid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4160044" y="2359113"/>
            <a:ext cx="23975210" cy="2669614"/>
            <a:chOff x="0" y="0"/>
            <a:chExt cx="9852069" cy="1803732"/>
          </a:xfrm>
        </p:grpSpPr>
        <p:sp>
          <p:nvSpPr>
            <p:cNvPr id="7" name="Freeform 7"/>
            <p:cNvSpPr/>
            <p:nvPr/>
          </p:nvSpPr>
          <p:spPr>
            <a:xfrm>
              <a:off x="48260" y="48260"/>
              <a:ext cx="9803808" cy="1755472"/>
            </a:xfrm>
            <a:custGeom>
              <a:avLst/>
              <a:gdLst/>
              <a:ahLst/>
              <a:cxnLst/>
              <a:rect l="l" t="t" r="r" b="b"/>
              <a:pathLst>
                <a:path w="9803808" h="1755472">
                  <a:moveTo>
                    <a:pt x="0" y="0"/>
                  </a:moveTo>
                  <a:lnTo>
                    <a:pt x="9803808" y="0"/>
                  </a:lnTo>
                  <a:lnTo>
                    <a:pt x="9803808" y="1755472"/>
                  </a:lnTo>
                  <a:lnTo>
                    <a:pt x="0" y="1755472"/>
                  </a:lnTo>
                  <a:close/>
                </a:path>
              </a:pathLst>
            </a:custGeom>
            <a:solidFill>
              <a:srgbClr val="023E92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6350" y="6350"/>
              <a:ext cx="9803809" cy="1755472"/>
            </a:xfrm>
            <a:custGeom>
              <a:avLst/>
              <a:gdLst/>
              <a:ahLst/>
              <a:cxnLst/>
              <a:rect l="l" t="t" r="r" b="b"/>
              <a:pathLst>
                <a:path w="9803809" h="1755472">
                  <a:moveTo>
                    <a:pt x="0" y="0"/>
                  </a:moveTo>
                  <a:lnTo>
                    <a:pt x="9803809" y="0"/>
                  </a:lnTo>
                  <a:lnTo>
                    <a:pt x="9803809" y="1755472"/>
                  </a:lnTo>
                  <a:lnTo>
                    <a:pt x="0" y="1755472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9816509" cy="1768172"/>
            </a:xfrm>
            <a:custGeom>
              <a:avLst/>
              <a:gdLst/>
              <a:ahLst/>
              <a:cxnLst/>
              <a:rect l="l" t="t" r="r" b="b"/>
              <a:pathLst>
                <a:path w="9816509" h="1768172">
                  <a:moveTo>
                    <a:pt x="9816509" y="1768172"/>
                  </a:moveTo>
                  <a:lnTo>
                    <a:pt x="0" y="1768172"/>
                  </a:lnTo>
                  <a:lnTo>
                    <a:pt x="0" y="0"/>
                  </a:lnTo>
                  <a:lnTo>
                    <a:pt x="9816509" y="0"/>
                  </a:lnTo>
                  <a:lnTo>
                    <a:pt x="9816509" y="1768172"/>
                  </a:lnTo>
                  <a:close/>
                  <a:moveTo>
                    <a:pt x="12700" y="1755472"/>
                  </a:moveTo>
                  <a:lnTo>
                    <a:pt x="9803809" y="1755472"/>
                  </a:lnTo>
                  <a:lnTo>
                    <a:pt x="9803809" y="12700"/>
                  </a:lnTo>
                  <a:lnTo>
                    <a:pt x="12700" y="12700"/>
                  </a:lnTo>
                  <a:lnTo>
                    <a:pt x="12700" y="1755472"/>
                  </a:lnTo>
                  <a:close/>
                </a:path>
              </a:pathLst>
            </a:custGeom>
            <a:solidFill>
              <a:srgbClr val="023E92"/>
            </a:solidFill>
          </p:spPr>
        </p:sp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3"/>
          <a:srcRect l="10517" t="10517"/>
          <a:stretch>
            <a:fillRect/>
          </a:stretch>
        </p:blipFill>
        <p:spPr>
          <a:xfrm>
            <a:off x="45244" y="479869"/>
            <a:ext cx="4580562" cy="3435421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883444" y="7970801"/>
            <a:ext cx="14554809" cy="1065038"/>
            <a:chOff x="0" y="0"/>
            <a:chExt cx="1323730" cy="1001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323730" cy="100174"/>
            </a:xfrm>
            <a:custGeom>
              <a:avLst/>
              <a:gdLst/>
              <a:ahLst/>
              <a:cxnLst/>
              <a:rect l="l" t="t" r="r" b="b"/>
              <a:pathLst>
                <a:path w="1323730" h="100174">
                  <a:moveTo>
                    <a:pt x="0" y="0"/>
                  </a:moveTo>
                  <a:lnTo>
                    <a:pt x="1323730" y="0"/>
                  </a:lnTo>
                  <a:lnTo>
                    <a:pt x="1323730" y="100174"/>
                  </a:lnTo>
                  <a:lnTo>
                    <a:pt x="0" y="100174"/>
                  </a:lnTo>
                  <a:close/>
                </a:path>
              </a:pathLst>
            </a:custGeom>
            <a:solidFill>
              <a:srgbClr val="023E92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123825"/>
              <a:ext cx="812800" cy="936625"/>
            </a:xfrm>
            <a:prstGeom prst="rect">
              <a:avLst/>
            </a:prstGeom>
          </p:spPr>
          <p:txBody>
            <a:bodyPr lIns="50809" tIns="50809" rIns="50809" bIns="50809" rtlCol="0" anchor="ctr"/>
            <a:lstStyle/>
            <a:p>
              <a:pPr algn="ctr">
                <a:lnSpc>
                  <a:spcPts val="7140"/>
                </a:lnSpc>
              </a:pPr>
              <a:endParaRPr lang="pt-BR" dirty="0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7179368" y="8039309"/>
            <a:ext cx="14153695" cy="14065527"/>
            <a:chOff x="-19700" y="-510164"/>
            <a:chExt cx="1325848" cy="1322964"/>
          </a:xfrm>
        </p:grpSpPr>
        <p:sp>
          <p:nvSpPr>
            <p:cNvPr id="17" name="Freeform 17"/>
            <p:cNvSpPr/>
            <p:nvPr/>
          </p:nvSpPr>
          <p:spPr>
            <a:xfrm>
              <a:off x="-19700" y="-510164"/>
              <a:ext cx="1325848" cy="96257"/>
            </a:xfrm>
            <a:custGeom>
              <a:avLst/>
              <a:gdLst/>
              <a:ahLst/>
              <a:cxnLst/>
              <a:rect l="l" t="t" r="r" b="b"/>
              <a:pathLst>
                <a:path w="1325848" h="96257">
                  <a:moveTo>
                    <a:pt x="0" y="0"/>
                  </a:moveTo>
                  <a:lnTo>
                    <a:pt x="1325848" y="0"/>
                  </a:lnTo>
                  <a:lnTo>
                    <a:pt x="1325848" y="96257"/>
                  </a:lnTo>
                  <a:lnTo>
                    <a:pt x="0" y="96257"/>
                  </a:lnTo>
                  <a:close/>
                </a:path>
              </a:pathLst>
            </a:custGeom>
            <a:solidFill>
              <a:srgbClr val="023E92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123825"/>
              <a:ext cx="812800" cy="936625"/>
            </a:xfrm>
            <a:prstGeom prst="rect">
              <a:avLst/>
            </a:prstGeom>
          </p:spPr>
          <p:txBody>
            <a:bodyPr lIns="50809" tIns="50809" rIns="50809" bIns="50809" rtlCol="0" anchor="ctr"/>
            <a:lstStyle/>
            <a:p>
              <a:pPr algn="ctr">
                <a:lnSpc>
                  <a:spcPts val="7140"/>
                </a:lnSpc>
              </a:pPr>
              <a:endParaRPr lang="pt-BR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657461" y="33565481"/>
            <a:ext cx="14444063" cy="1065038"/>
            <a:chOff x="0" y="0"/>
            <a:chExt cx="1305986" cy="100174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305986" cy="100174"/>
            </a:xfrm>
            <a:custGeom>
              <a:avLst/>
              <a:gdLst/>
              <a:ahLst/>
              <a:cxnLst/>
              <a:rect l="l" t="t" r="r" b="b"/>
              <a:pathLst>
                <a:path w="1305986" h="100174">
                  <a:moveTo>
                    <a:pt x="0" y="0"/>
                  </a:moveTo>
                  <a:lnTo>
                    <a:pt x="1305986" y="0"/>
                  </a:lnTo>
                  <a:lnTo>
                    <a:pt x="1305986" y="100174"/>
                  </a:lnTo>
                  <a:lnTo>
                    <a:pt x="0" y="100174"/>
                  </a:lnTo>
                  <a:close/>
                </a:path>
              </a:pathLst>
            </a:custGeom>
            <a:solidFill>
              <a:srgbClr val="023E92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123825"/>
              <a:ext cx="812800" cy="936625"/>
            </a:xfrm>
            <a:prstGeom prst="rect">
              <a:avLst/>
            </a:prstGeom>
          </p:spPr>
          <p:txBody>
            <a:bodyPr lIns="50809" tIns="50809" rIns="50809" bIns="50809" rtlCol="0" anchor="ctr"/>
            <a:lstStyle/>
            <a:p>
              <a:pPr algn="ctr">
                <a:lnSpc>
                  <a:spcPts val="7140"/>
                </a:lnSpc>
              </a:pPr>
              <a:endParaRPr lang="pt-BR" dirty="0"/>
            </a:p>
          </p:txBody>
        </p:sp>
      </p:grpSp>
      <p:grpSp>
        <p:nvGrpSpPr>
          <p:cNvPr id="35" name="Group 35"/>
          <p:cNvGrpSpPr>
            <a:grpSpLocks noChangeAspect="1"/>
          </p:cNvGrpSpPr>
          <p:nvPr/>
        </p:nvGrpSpPr>
        <p:grpSpPr>
          <a:xfrm>
            <a:off x="27110455" y="31678039"/>
            <a:ext cx="321284" cy="321284"/>
            <a:chOff x="0" y="0"/>
            <a:chExt cx="6355080" cy="635508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42" name="Group 42"/>
          <p:cNvGrpSpPr/>
          <p:nvPr/>
        </p:nvGrpSpPr>
        <p:grpSpPr>
          <a:xfrm>
            <a:off x="17839453" y="34479881"/>
            <a:ext cx="13828791" cy="1065038"/>
            <a:chOff x="0" y="0"/>
            <a:chExt cx="1337717" cy="100174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1337717" cy="100174"/>
            </a:xfrm>
            <a:custGeom>
              <a:avLst/>
              <a:gdLst/>
              <a:ahLst/>
              <a:cxnLst/>
              <a:rect l="l" t="t" r="r" b="b"/>
              <a:pathLst>
                <a:path w="1337717" h="100174">
                  <a:moveTo>
                    <a:pt x="0" y="0"/>
                  </a:moveTo>
                  <a:lnTo>
                    <a:pt x="1337717" y="0"/>
                  </a:lnTo>
                  <a:lnTo>
                    <a:pt x="1337717" y="100174"/>
                  </a:lnTo>
                  <a:lnTo>
                    <a:pt x="0" y="100174"/>
                  </a:lnTo>
                  <a:close/>
                </a:path>
              </a:pathLst>
            </a:custGeom>
            <a:solidFill>
              <a:srgbClr val="023E92"/>
            </a:solidFill>
          </p:spPr>
        </p:sp>
        <p:sp>
          <p:nvSpPr>
            <p:cNvPr id="44" name="TextBox 44"/>
            <p:cNvSpPr txBox="1"/>
            <p:nvPr/>
          </p:nvSpPr>
          <p:spPr>
            <a:xfrm>
              <a:off x="0" y="-123825"/>
              <a:ext cx="812800" cy="936625"/>
            </a:xfrm>
            <a:prstGeom prst="rect">
              <a:avLst/>
            </a:prstGeom>
          </p:spPr>
          <p:txBody>
            <a:bodyPr lIns="50809" tIns="50809" rIns="50809" bIns="50809" rtlCol="0" anchor="ctr"/>
            <a:lstStyle/>
            <a:p>
              <a:pPr algn="ctr">
                <a:lnSpc>
                  <a:spcPts val="7140"/>
                </a:lnSpc>
              </a:pPr>
              <a:endParaRPr lang="pt-BR" dirty="0"/>
            </a:p>
          </p:txBody>
        </p:sp>
      </p:grpSp>
      <p:pic>
        <p:nvPicPr>
          <p:cNvPr id="49" name="Picture 4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172749" y="479869"/>
            <a:ext cx="2205302" cy="3048342"/>
          </a:xfrm>
          <a:prstGeom prst="rect">
            <a:avLst/>
          </a:prstGeom>
        </p:spPr>
      </p:pic>
      <p:pic>
        <p:nvPicPr>
          <p:cNvPr id="51" name="Picture 5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8848844" y="4461061"/>
            <a:ext cx="2206308" cy="2102010"/>
          </a:xfrm>
          <a:prstGeom prst="rect">
            <a:avLst/>
          </a:prstGeom>
        </p:spPr>
      </p:pic>
      <p:sp>
        <p:nvSpPr>
          <p:cNvPr id="53" name="TextBox 53"/>
          <p:cNvSpPr txBox="1"/>
          <p:nvPr/>
        </p:nvSpPr>
        <p:spPr>
          <a:xfrm>
            <a:off x="1021237" y="9262275"/>
            <a:ext cx="14334060" cy="48486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5878" indent="433792" algn="just"/>
            <a:r>
              <a:rPr lang="pt-BR" sz="3501" dirty="0">
                <a:ea typeface="Calibri" panose="020F0502020204030204" pitchFamily="34" charset="0"/>
              </a:rPr>
              <a:t>		Esta pesquisa procurou dimensionar os impactos causados pela pandemia da Covid-19 no retorno às aulas presenciais, buscando projetar e desenvolver um jogo digital que fosse capaz de reduzir o déficit escolar de estudantes, devido às dificuldades encontradas por professores e alunos no período de isolamento social e ensino à distância.</a:t>
            </a:r>
          </a:p>
          <a:p>
            <a:pPr marL="15878" indent="433792" algn="just"/>
            <a:r>
              <a:rPr lang="pt-BR" sz="3501" dirty="0">
                <a:solidFill>
                  <a:srgbClr val="000000"/>
                </a:solidFill>
                <a:ea typeface="Times New Roman" panose="02020603050405020304" pitchFamily="18" charset="0"/>
              </a:rPr>
              <a:t>	A proposta inicial do </a:t>
            </a:r>
            <a:r>
              <a:rPr lang="pt-BR" sz="3501" i="1" dirty="0">
                <a:solidFill>
                  <a:srgbClr val="000000"/>
                </a:solidFill>
                <a:ea typeface="Times New Roman" panose="02020603050405020304" pitchFamily="18" charset="0"/>
              </a:rPr>
              <a:t>game</a:t>
            </a:r>
            <a:r>
              <a:rPr lang="pt-BR" sz="3501" dirty="0">
                <a:solidFill>
                  <a:srgbClr val="000000"/>
                </a:solidFill>
                <a:ea typeface="Times New Roman" panose="02020603050405020304" pitchFamily="18" charset="0"/>
              </a:rPr>
              <a:t> é atender alunos de todo o Ensino Fundamental, iniciando-se com o 8º Ano, e ir se expandindo, não só com relação a conteúdos, trimestres e disciplinas, mas também para o Ensino Médio.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4300364" y="661493"/>
            <a:ext cx="23614924" cy="12952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064"/>
              </a:lnSpc>
            </a:pPr>
            <a:r>
              <a:rPr lang="pt-BR" sz="8500" dirty="0">
                <a:solidFill>
                  <a:srgbClr val="FFFFFF"/>
                </a:solidFill>
                <a:latin typeface="Eczar SemiBold"/>
              </a:rPr>
              <a:t>COLÉGIO MILITAR DE BELO HORIZONTE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920709" y="8036719"/>
            <a:ext cx="13919465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40"/>
              </a:lnSpc>
            </a:pPr>
            <a:r>
              <a:rPr lang="pt-BR" sz="6000" dirty="0">
                <a:solidFill>
                  <a:srgbClr val="FFFFFF"/>
                </a:solidFill>
                <a:latin typeface="Arimo Bold"/>
              </a:rPr>
              <a:t>INTRODUÇÃO 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562426" y="40074513"/>
            <a:ext cx="8869549" cy="462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65"/>
              </a:lnSpc>
            </a:pPr>
            <a:r>
              <a:rPr lang="pt-BR" sz="40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REFERÊNCIAS BIBLIOGRÁFICAS</a:t>
            </a:r>
            <a:endParaRPr lang="pt-BR" sz="4000" b="1" dirty="0">
              <a:solidFill>
                <a:srgbClr val="023E9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" name="TextBox 61"/>
          <p:cNvSpPr txBox="1"/>
          <p:nvPr/>
        </p:nvSpPr>
        <p:spPr>
          <a:xfrm>
            <a:off x="4464844" y="3048903"/>
            <a:ext cx="23292080" cy="25494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669"/>
              </a:lnSpc>
            </a:pPr>
            <a:r>
              <a:rPr lang="pt-BR" sz="6000" spc="35" dirty="0">
                <a:solidFill>
                  <a:srgbClr val="000000"/>
                </a:solidFill>
                <a:latin typeface="Eczar SemiBold"/>
              </a:rPr>
              <a:t>Ilhas do Conhecimento – Jogo digital desenvolvido para mitigar o déficit pedagógico-cognitivo em tempos de pós-pandemia</a:t>
            </a:r>
          </a:p>
          <a:p>
            <a:pPr algn="ctr">
              <a:lnSpc>
                <a:spcPts val="6270"/>
              </a:lnSpc>
            </a:pPr>
            <a:endParaRPr lang="pt-BR" sz="5850" spc="35" dirty="0">
              <a:solidFill>
                <a:srgbClr val="000000"/>
              </a:solidFill>
              <a:latin typeface="Eczar SemiBold"/>
            </a:endParaRPr>
          </a:p>
        </p:txBody>
      </p:sp>
      <p:sp>
        <p:nvSpPr>
          <p:cNvPr id="62" name="TextBox 62"/>
          <p:cNvSpPr txBox="1"/>
          <p:nvPr/>
        </p:nvSpPr>
        <p:spPr>
          <a:xfrm>
            <a:off x="5707273" y="5598319"/>
            <a:ext cx="21563824" cy="9178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693"/>
              </a:lnSpc>
            </a:pPr>
            <a:r>
              <a:rPr lang="pt-BR" sz="3000" b="1" dirty="0">
                <a:solidFill>
                  <a:srgbClr val="163A93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AUTORES:</a:t>
            </a:r>
            <a:r>
              <a:rPr lang="pt-BR" sz="3000" b="1" dirty="0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 Matheus Fernandes </a:t>
            </a:r>
            <a:r>
              <a:rPr lang="pt-BR" sz="3000" b="1" u="sng" dirty="0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Marques</a:t>
            </a:r>
            <a:r>
              <a:rPr lang="pt-BR" sz="3000" b="1" dirty="0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, Lucas </a:t>
            </a:r>
            <a:r>
              <a:rPr lang="pt-BR" sz="3000" b="1" u="sng" dirty="0" err="1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Hauck</a:t>
            </a:r>
            <a:r>
              <a:rPr lang="pt-BR" sz="3000" b="1" dirty="0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 </a:t>
            </a:r>
            <a:r>
              <a:rPr lang="pt-BR" sz="3000" b="1" dirty="0" err="1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Baçvaroff</a:t>
            </a:r>
            <a:r>
              <a:rPr lang="pt-BR" sz="3000" b="1" dirty="0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 e Daniel Carvalho </a:t>
            </a:r>
            <a:r>
              <a:rPr lang="pt-BR" sz="3000" b="1" u="sng" dirty="0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Bittencourt</a:t>
            </a:r>
            <a:r>
              <a:rPr lang="pt-BR" sz="3000" b="1" dirty="0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 Correia.</a:t>
            </a:r>
          </a:p>
          <a:p>
            <a:pPr algn="ctr">
              <a:lnSpc>
                <a:spcPts val="3693"/>
              </a:lnSpc>
            </a:pPr>
            <a:r>
              <a:rPr lang="pt-BR" sz="3000" dirty="0">
                <a:solidFill>
                  <a:srgbClr val="000000"/>
                </a:solidFill>
                <a:latin typeface="Arimo Bold"/>
              </a:rPr>
              <a:t> 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9342148" y="6131719"/>
            <a:ext cx="14949887" cy="4626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881"/>
              </a:lnSpc>
            </a:pPr>
            <a:r>
              <a:rPr lang="pt-BR" sz="3000" b="1" dirty="0">
                <a:solidFill>
                  <a:srgbClr val="163A93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ORIENTADOR: </a:t>
            </a:r>
            <a:r>
              <a:rPr lang="pt-BR" sz="3000" b="1" dirty="0"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Prof. Me. Ronaldo </a:t>
            </a:r>
            <a:r>
              <a:rPr lang="pt-BR" sz="3000" b="1" dirty="0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Tavares Gomes – E-mail: portenho01@gmail.com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8655844" y="6665119"/>
            <a:ext cx="16002000" cy="4530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80"/>
              </a:lnSpc>
            </a:pPr>
            <a:r>
              <a:rPr lang="pt-BR" sz="3000" b="1" dirty="0">
                <a:solidFill>
                  <a:srgbClr val="023E92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PALAVRAS-CHAVE:</a:t>
            </a:r>
            <a:r>
              <a:rPr lang="pt-BR" sz="3000" dirty="0">
                <a:solidFill>
                  <a:srgbClr val="023E92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 </a:t>
            </a:r>
            <a:r>
              <a:rPr lang="pt-BR" sz="3000" b="1" dirty="0">
                <a:solidFill>
                  <a:srgbClr val="00000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Jogo </a:t>
            </a:r>
            <a:r>
              <a:rPr lang="pt-BR" sz="3000" b="1" dirty="0">
                <a:solidFill>
                  <a:srgbClr val="000000"/>
                </a:solidFill>
                <a:latin typeface="Arimo"/>
              </a:rPr>
              <a:t>Digital - Ensino-aprendizagem - Pandemia - Déficit pedagógico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562426" y="40766128"/>
            <a:ext cx="15286370" cy="23503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093"/>
              </a:lnSpc>
            </a:pPr>
            <a:r>
              <a:rPr lang="pt-BR" sz="2801" dirty="0">
                <a:solidFill>
                  <a:srgbClr val="000000"/>
                </a:solidFill>
              </a:rPr>
              <a:t>1. </a:t>
            </a:r>
            <a:r>
              <a:rPr lang="pt-BR" sz="2801" dirty="0">
                <a:ea typeface="Calibri" panose="020F0502020204030204" pitchFamily="34" charset="0"/>
              </a:rPr>
              <a:t>GEE, James Paul. </a:t>
            </a:r>
            <a:r>
              <a:rPr lang="pt-BR" sz="2801" i="1" dirty="0">
                <a:ea typeface="Calibri" panose="020F0502020204030204" pitchFamily="34" charset="0"/>
              </a:rPr>
              <a:t>Bons videogames e boa aprendizagem</a:t>
            </a:r>
            <a:r>
              <a:rPr lang="pt-BR" sz="2801" dirty="0">
                <a:ea typeface="Calibri" panose="020F0502020204030204" pitchFamily="34" charset="0"/>
              </a:rPr>
              <a:t>. Revista Perspectiva, Florianópolis, v. 27 n. 1, pp. 167-178, jan./jun. 2009. Disponível em: http://www.perspectiva.ufsc.br. Acesso em junho de 2015</a:t>
            </a:r>
            <a:r>
              <a:rPr lang="pt-BR" sz="2801" dirty="0">
                <a:solidFill>
                  <a:srgbClr val="000000"/>
                </a:solidFill>
              </a:rPr>
              <a:t>. </a:t>
            </a:r>
          </a:p>
          <a:p>
            <a:pPr algn="just">
              <a:lnSpc>
                <a:spcPts val="3093"/>
              </a:lnSpc>
            </a:pPr>
            <a:r>
              <a:rPr lang="pt-BR" sz="2801" dirty="0">
                <a:solidFill>
                  <a:srgbClr val="000000"/>
                </a:solidFill>
              </a:rPr>
              <a:t>2. </a:t>
            </a:r>
            <a:r>
              <a:rPr lang="pt-BR" sz="2801" dirty="0">
                <a:ea typeface="Calibri" panose="020F0502020204030204" pitchFamily="34" charset="0"/>
              </a:rPr>
              <a:t>GONZÁLEZ-CONDE, J.; CODINA, N.; PESTANA, J. V.; FERNÁNDEZ, O. A. De </a:t>
            </a:r>
            <a:r>
              <a:rPr lang="pt-BR" sz="2801" dirty="0" err="1">
                <a:ea typeface="Calibri" panose="020F0502020204030204" pitchFamily="34" charset="0"/>
              </a:rPr>
              <a:t>serious</a:t>
            </a:r>
            <a:r>
              <a:rPr lang="pt-BR" sz="2801" dirty="0">
                <a:ea typeface="Calibri" panose="020F0502020204030204" pitchFamily="34" charset="0"/>
              </a:rPr>
              <a:t> game a </a:t>
            </a:r>
            <a:r>
              <a:rPr lang="pt-BR" sz="2801" dirty="0" err="1">
                <a:ea typeface="Calibri" panose="020F0502020204030204" pitchFamily="34" charset="0"/>
              </a:rPr>
              <a:t>serious</a:t>
            </a:r>
            <a:r>
              <a:rPr lang="pt-BR" sz="2801" dirty="0">
                <a:ea typeface="Calibri" panose="020F0502020204030204" pitchFamily="34" charset="0"/>
              </a:rPr>
              <a:t> </a:t>
            </a:r>
            <a:r>
              <a:rPr lang="pt-BR" sz="2801" dirty="0" err="1">
                <a:ea typeface="Calibri" panose="020F0502020204030204" pitchFamily="34" charset="0"/>
              </a:rPr>
              <a:t>gaming</a:t>
            </a:r>
            <a:r>
              <a:rPr lang="pt-BR" sz="2801" dirty="0">
                <a:ea typeface="Calibri" panose="020F0502020204030204" pitchFamily="34" charset="0"/>
              </a:rPr>
              <a:t>: Una </a:t>
            </a:r>
            <a:r>
              <a:rPr lang="pt-BR" sz="2801" dirty="0" err="1">
                <a:ea typeface="Calibri" panose="020F0502020204030204" pitchFamily="34" charset="0"/>
              </a:rPr>
              <a:t>aproximación</a:t>
            </a:r>
            <a:r>
              <a:rPr lang="pt-BR" sz="2801" dirty="0">
                <a:ea typeface="Calibri" panose="020F0502020204030204" pitchFamily="34" charset="0"/>
              </a:rPr>
              <a:t> multidimensional para </a:t>
            </a:r>
            <a:r>
              <a:rPr lang="pt-BR" sz="2801" dirty="0" err="1">
                <a:ea typeface="Calibri" panose="020F0502020204030204" pitchFamily="34" charset="0"/>
              </a:rPr>
              <a:t>la</a:t>
            </a:r>
            <a:r>
              <a:rPr lang="pt-BR" sz="2801" dirty="0">
                <a:ea typeface="Calibri" panose="020F0502020204030204" pitchFamily="34" charset="0"/>
              </a:rPr>
              <a:t> </a:t>
            </a:r>
            <a:r>
              <a:rPr lang="pt-BR" sz="2801" dirty="0" err="1">
                <a:ea typeface="Calibri" panose="020F0502020204030204" pitchFamily="34" charset="0"/>
              </a:rPr>
              <a:t>investigación</a:t>
            </a:r>
            <a:r>
              <a:rPr lang="pt-BR" sz="2801" dirty="0">
                <a:ea typeface="Calibri" panose="020F0502020204030204" pitchFamily="34" charset="0"/>
              </a:rPr>
              <a:t> e </a:t>
            </a:r>
            <a:r>
              <a:rPr lang="pt-BR" sz="2801" dirty="0" err="1">
                <a:ea typeface="Calibri" panose="020F0502020204030204" pitchFamily="34" charset="0"/>
              </a:rPr>
              <a:t>intervención</a:t>
            </a:r>
            <a:r>
              <a:rPr lang="pt-BR" sz="2801" dirty="0">
                <a:ea typeface="Calibri" panose="020F0502020204030204" pitchFamily="34" charset="0"/>
              </a:rPr>
              <a:t> </a:t>
            </a:r>
            <a:r>
              <a:rPr lang="pt-BR" sz="2801" dirty="0" err="1">
                <a:ea typeface="Calibri" panose="020F0502020204030204" pitchFamily="34" charset="0"/>
              </a:rPr>
              <a:t>con</a:t>
            </a:r>
            <a:r>
              <a:rPr lang="pt-BR" sz="2801" dirty="0">
                <a:ea typeface="Calibri" panose="020F0502020204030204" pitchFamily="34" charset="0"/>
              </a:rPr>
              <a:t> </a:t>
            </a:r>
            <a:r>
              <a:rPr lang="pt-BR" sz="2801" dirty="0" err="1">
                <a:ea typeface="Calibri" panose="020F0502020204030204" pitchFamily="34" charset="0"/>
              </a:rPr>
              <a:t>juegos</a:t>
            </a:r>
            <a:r>
              <a:rPr lang="pt-BR" sz="2801" dirty="0">
                <a:ea typeface="Calibri" panose="020F0502020204030204" pitchFamily="34" charset="0"/>
              </a:rPr>
              <a:t> </a:t>
            </a:r>
            <a:r>
              <a:rPr lang="pt-BR" sz="2801" dirty="0" err="1">
                <a:ea typeface="Calibri" panose="020F0502020204030204" pitchFamily="34" charset="0"/>
              </a:rPr>
              <a:t>digitales</a:t>
            </a:r>
            <a:r>
              <a:rPr lang="pt-BR" sz="2801" dirty="0">
                <a:ea typeface="Calibri" panose="020F0502020204030204" pitchFamily="34" charset="0"/>
              </a:rPr>
              <a:t>. In: G. Pérez y Á. De-</a:t>
            </a:r>
            <a:r>
              <a:rPr lang="pt-BR" sz="2801" dirty="0" err="1">
                <a:ea typeface="Calibri" panose="020F0502020204030204" pitchFamily="34" charset="0"/>
              </a:rPr>
              <a:t>Juanas</a:t>
            </a:r>
            <a:r>
              <a:rPr lang="pt-BR" sz="2801" dirty="0">
                <a:ea typeface="Calibri" panose="020F0502020204030204" pitchFamily="34" charset="0"/>
              </a:rPr>
              <a:t> (Eds.), </a:t>
            </a:r>
            <a:r>
              <a:rPr lang="pt-BR" sz="2801" i="1" dirty="0" err="1">
                <a:ea typeface="Calibri" panose="020F0502020204030204" pitchFamily="34" charset="0"/>
              </a:rPr>
              <a:t>Educación</a:t>
            </a:r>
            <a:r>
              <a:rPr lang="pt-BR" sz="2801" i="1" dirty="0">
                <a:ea typeface="Calibri" panose="020F0502020204030204" pitchFamily="34" charset="0"/>
              </a:rPr>
              <a:t> y </a:t>
            </a:r>
            <a:r>
              <a:rPr lang="pt-BR" sz="2801" i="1" dirty="0" err="1">
                <a:ea typeface="Calibri" panose="020F0502020204030204" pitchFamily="34" charset="0"/>
              </a:rPr>
              <a:t>jóvenes</a:t>
            </a:r>
            <a:r>
              <a:rPr lang="pt-BR" sz="2801" i="1" dirty="0">
                <a:ea typeface="Calibri" panose="020F0502020204030204" pitchFamily="34" charset="0"/>
              </a:rPr>
              <a:t> en </a:t>
            </a:r>
            <a:r>
              <a:rPr lang="pt-BR" sz="2801" i="1" dirty="0" err="1">
                <a:ea typeface="Calibri" panose="020F0502020204030204" pitchFamily="34" charset="0"/>
              </a:rPr>
              <a:t>tiempos</a:t>
            </a:r>
            <a:r>
              <a:rPr lang="pt-BR" sz="2801" i="1" dirty="0">
                <a:ea typeface="Calibri" panose="020F0502020204030204" pitchFamily="34" charset="0"/>
              </a:rPr>
              <a:t> de cambio</a:t>
            </a:r>
            <a:r>
              <a:rPr lang="pt-BR" sz="2801" dirty="0">
                <a:ea typeface="Calibri" panose="020F0502020204030204" pitchFamily="34" charset="0"/>
              </a:rPr>
              <a:t> (pp. 345-355). Madrid, 2014.</a:t>
            </a:r>
            <a:endParaRPr lang="pt-BR" sz="2801" dirty="0">
              <a:solidFill>
                <a:srgbClr val="000000"/>
              </a:solidFill>
            </a:endParaRPr>
          </a:p>
          <a:p>
            <a:pPr algn="just">
              <a:lnSpc>
                <a:spcPts val="3093"/>
              </a:lnSpc>
            </a:pPr>
            <a:endParaRPr lang="pt-BR" sz="2208" dirty="0">
              <a:solidFill>
                <a:srgbClr val="000000"/>
              </a:solidFill>
              <a:latin typeface="Arimo"/>
            </a:endParaRPr>
          </a:p>
        </p:txBody>
      </p:sp>
      <p:sp>
        <p:nvSpPr>
          <p:cNvPr id="66" name="TextBox 66"/>
          <p:cNvSpPr txBox="1"/>
          <p:nvPr/>
        </p:nvSpPr>
        <p:spPr>
          <a:xfrm>
            <a:off x="2152807" y="33567613"/>
            <a:ext cx="11485165" cy="910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140"/>
              </a:lnSpc>
            </a:pPr>
            <a:r>
              <a:rPr lang="pt-BR" sz="6000" dirty="0">
                <a:solidFill>
                  <a:srgbClr val="FFFFFF"/>
                </a:solidFill>
                <a:latin typeface="Arimo Bold"/>
              </a:rPr>
              <a:t>RESULTADOS E DISCUSSÃO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17389668" y="9200648"/>
            <a:ext cx="13828791" cy="70035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pt-BR" sz="3050" dirty="0">
                <a:solidFill>
                  <a:srgbClr val="000000"/>
                </a:solidFill>
                <a:latin typeface="Arimo"/>
              </a:rPr>
              <a:t> 	</a:t>
            </a:r>
            <a:r>
              <a:rPr lang="pt-BR" sz="3501" dirty="0">
                <a:ea typeface="Calibri" panose="020F0502020204030204" pitchFamily="34" charset="0"/>
              </a:rPr>
              <a:t>Para a criação do jogo, realizou-se um levantamento de campo, cuja investigação se deu por meio de questionários criados na plataforma Google </a:t>
            </a:r>
            <a:r>
              <a:rPr lang="pt-BR" sz="3501" dirty="0" err="1">
                <a:ea typeface="Calibri" panose="020F0502020204030204" pitchFamily="34" charset="0"/>
              </a:rPr>
              <a:t>Forms</a:t>
            </a:r>
            <a:r>
              <a:rPr lang="pt-BR" sz="3501" dirty="0">
                <a:ea typeface="Calibri" panose="020F0502020204030204" pitchFamily="34" charset="0"/>
              </a:rPr>
              <a:t> e entrevistas, tanto para o corpo docente quanto discente, além de vasto material teórico bibliográfico.</a:t>
            </a:r>
          </a:p>
          <a:p>
            <a:pPr algn="just"/>
            <a:r>
              <a:rPr lang="pt-BR" sz="3501" dirty="0">
                <a:ea typeface="Calibri" panose="020F0502020204030204" pitchFamily="34" charset="0"/>
              </a:rPr>
              <a:t>	Após coletar e analisar dados que identificaram defasagens no ensino e na aprendizagem, devido ao ensino remoto e/ou híbrido, (Figura 1) projetou-se e desenvolveu-se o jogo “Ilhas do Conhecimento”, para funcionar como uma ferramenta de entretenimento e ensino que visasse a suplantar os efeitos colaterais do ensino longe das salas de aula</a:t>
            </a:r>
            <a:r>
              <a:rPr lang="pt-BR" sz="3501" dirty="0">
                <a:solidFill>
                  <a:srgbClr val="000000"/>
                </a:solidFill>
                <a:ea typeface="Calibri" panose="020F0502020204030204" pitchFamily="34" charset="0"/>
              </a:rPr>
              <a:t>.</a:t>
            </a:r>
          </a:p>
          <a:p>
            <a:pPr algn="just"/>
            <a:r>
              <a:rPr lang="pt-BR" sz="3501" dirty="0">
                <a:solidFill>
                  <a:srgbClr val="000000"/>
                </a:solidFill>
              </a:rPr>
              <a:t>	O Jogo foi elaborado com o Game </a:t>
            </a:r>
            <a:r>
              <a:rPr lang="pt-BR" sz="3501" dirty="0" err="1">
                <a:solidFill>
                  <a:srgbClr val="000000"/>
                </a:solidFill>
              </a:rPr>
              <a:t>Maker</a:t>
            </a:r>
            <a:r>
              <a:rPr lang="pt-BR" sz="3501" dirty="0">
                <a:solidFill>
                  <a:srgbClr val="000000"/>
                </a:solidFill>
              </a:rPr>
              <a:t> Studio 2 (Figura 2) e a linguagem de programação utilizada foi o GML (Game </a:t>
            </a:r>
            <a:r>
              <a:rPr lang="pt-BR" sz="3501" dirty="0" err="1">
                <a:solidFill>
                  <a:srgbClr val="000000"/>
                </a:solidFill>
              </a:rPr>
              <a:t>Maker</a:t>
            </a:r>
            <a:r>
              <a:rPr lang="pt-BR" sz="3501" dirty="0">
                <a:solidFill>
                  <a:srgbClr val="000000"/>
                </a:solidFill>
              </a:rPr>
              <a:t> </a:t>
            </a:r>
            <a:r>
              <a:rPr lang="pt-BR" sz="3501" dirty="0" err="1">
                <a:solidFill>
                  <a:srgbClr val="000000"/>
                </a:solidFill>
              </a:rPr>
              <a:t>Language</a:t>
            </a:r>
            <a:r>
              <a:rPr lang="pt-BR" sz="3501" dirty="0">
                <a:solidFill>
                  <a:srgbClr val="000000"/>
                </a:solidFill>
              </a:rPr>
              <a:t>), própria do software. Para a arte, foi utilizado o programa </a:t>
            </a:r>
            <a:r>
              <a:rPr lang="pt-BR" sz="3501" dirty="0" err="1">
                <a:solidFill>
                  <a:srgbClr val="000000"/>
                </a:solidFill>
              </a:rPr>
              <a:t>Piskel</a:t>
            </a:r>
            <a:r>
              <a:rPr lang="pt-BR" sz="3501" dirty="0">
                <a:solidFill>
                  <a:srgbClr val="000000"/>
                </a:solidFill>
              </a:rPr>
              <a:t>, por meio do qual foi confeccionado os </a:t>
            </a:r>
            <a:r>
              <a:rPr lang="pt-BR" sz="3501" i="1" dirty="0">
                <a:solidFill>
                  <a:srgbClr val="000000"/>
                </a:solidFill>
              </a:rPr>
              <a:t>sprites</a:t>
            </a:r>
            <a:r>
              <a:rPr lang="pt-BR" sz="3501" dirty="0">
                <a:solidFill>
                  <a:srgbClr val="000000"/>
                </a:solidFill>
              </a:rPr>
              <a:t> de personagens, </a:t>
            </a:r>
            <a:r>
              <a:rPr lang="pt-BR" sz="3501" i="1" dirty="0" err="1">
                <a:solidFill>
                  <a:srgbClr val="000000"/>
                </a:solidFill>
              </a:rPr>
              <a:t>titles</a:t>
            </a:r>
            <a:r>
              <a:rPr lang="pt-BR" sz="3501" dirty="0">
                <a:solidFill>
                  <a:srgbClr val="000000"/>
                </a:solidFill>
              </a:rPr>
              <a:t> etc. 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646038" y="34935319"/>
            <a:ext cx="14258206" cy="4847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1275" marR="26035" indent="443230" algn="just"/>
            <a:r>
              <a:rPr lang="pt-BR" sz="3500" dirty="0">
                <a:solidFill>
                  <a:srgbClr val="000000"/>
                </a:solidFill>
              </a:rPr>
              <a:t>    	</a:t>
            </a:r>
            <a:r>
              <a:rPr lang="pt-BR" sz="35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Até o momento, foi possível perceber que o </a:t>
            </a:r>
            <a:r>
              <a:rPr lang="pt-BR" sz="3500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game</a:t>
            </a:r>
            <a:r>
              <a:rPr lang="pt-BR" sz="35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construído por meio deste trabalho poderá ser capaz de minimizar os impactos deixados pelo ensino à distância, devido à obrigatoriedade do isolamento social, mas também poderá se vislumbrar a possibilidade de usá-lo como suporte para as demais relações de ensino para além da sala de aula a partir de agora. O jogo revelou-se qualificado para aprimorar as relações entre os estudantes e o conteúdo proposto, tornando o ato de estudar e aprender uma tarefa mais prazerosa, atrativa e instigante, dentro ou fora do ambiente escolar.  </a:t>
            </a:r>
          </a:p>
          <a:p>
            <a:pPr algn="just"/>
            <a:r>
              <a:rPr lang="pt-BR" sz="3501" dirty="0">
                <a:ea typeface="Calibri" panose="020F0502020204030204" pitchFamily="34" charset="0"/>
              </a:rPr>
              <a:t>. 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17629003" y="8107922"/>
            <a:ext cx="13863064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40"/>
              </a:lnSpc>
            </a:pPr>
            <a:r>
              <a:rPr lang="pt-BR" sz="6000" dirty="0">
                <a:solidFill>
                  <a:srgbClr val="FFFFFF"/>
                </a:solidFill>
                <a:latin typeface="Arimo Bold"/>
              </a:rPr>
              <a:t>MATERIAIS E MÉTODOS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16733043" y="39498499"/>
            <a:ext cx="15103819" cy="35779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145"/>
              </a:lnSpc>
            </a:pPr>
            <a:endParaRPr lang="pt-BR" dirty="0"/>
          </a:p>
          <a:p>
            <a:pPr algn="just">
              <a:lnSpc>
                <a:spcPts val="3145"/>
              </a:lnSpc>
            </a:pPr>
            <a:r>
              <a:rPr lang="pt-BR" sz="2801" dirty="0">
                <a:solidFill>
                  <a:srgbClr val="000000"/>
                </a:solidFill>
              </a:rPr>
              <a:t>3. </a:t>
            </a:r>
            <a:r>
              <a:rPr lang="pt-BR" sz="2801" dirty="0">
                <a:ea typeface="Calibri" panose="020F0502020204030204" pitchFamily="34" charset="0"/>
              </a:rPr>
              <a:t>MARQUES GRAELLS, </a:t>
            </a:r>
            <a:r>
              <a:rPr lang="pt-BR" sz="2801" dirty="0" err="1">
                <a:ea typeface="Calibri" panose="020F0502020204030204" pitchFamily="34" charset="0"/>
              </a:rPr>
              <a:t>Pere</a:t>
            </a:r>
            <a:r>
              <a:rPr lang="pt-BR" sz="2801" dirty="0">
                <a:ea typeface="Calibri" panose="020F0502020204030204" pitchFamily="34" charset="0"/>
              </a:rPr>
              <a:t>. Los </a:t>
            </a:r>
            <a:r>
              <a:rPr lang="pt-BR" sz="2801" dirty="0" err="1">
                <a:ea typeface="Calibri" panose="020F0502020204030204" pitchFamily="34" charset="0"/>
              </a:rPr>
              <a:t>medios</a:t>
            </a:r>
            <a:r>
              <a:rPr lang="pt-BR" sz="2801" dirty="0">
                <a:ea typeface="Calibri" panose="020F0502020204030204" pitchFamily="34" charset="0"/>
              </a:rPr>
              <a:t> </a:t>
            </a:r>
            <a:r>
              <a:rPr lang="pt-BR" sz="2801" dirty="0" err="1">
                <a:ea typeface="Calibri" panose="020F0502020204030204" pitchFamily="34" charset="0"/>
              </a:rPr>
              <a:t>didácticos</a:t>
            </a:r>
            <a:r>
              <a:rPr lang="pt-BR" sz="2801" dirty="0">
                <a:ea typeface="Calibri" panose="020F0502020204030204" pitchFamily="34" charset="0"/>
              </a:rPr>
              <a:t>: componentes, </a:t>
            </a:r>
            <a:r>
              <a:rPr lang="pt-BR" sz="2801" dirty="0" err="1">
                <a:ea typeface="Calibri" panose="020F0502020204030204" pitchFamily="34" charset="0"/>
              </a:rPr>
              <a:t>tipología</a:t>
            </a:r>
            <a:r>
              <a:rPr lang="pt-BR" sz="2801" dirty="0">
                <a:ea typeface="Calibri" panose="020F0502020204030204" pitchFamily="34" charset="0"/>
              </a:rPr>
              <a:t>, funciones, </a:t>
            </a:r>
            <a:r>
              <a:rPr lang="pt-BR" sz="2801" dirty="0" err="1">
                <a:ea typeface="Calibri" panose="020F0502020204030204" pitchFamily="34" charset="0"/>
              </a:rPr>
              <a:t>ventajas</a:t>
            </a:r>
            <a:r>
              <a:rPr lang="pt-BR" sz="2801" dirty="0">
                <a:ea typeface="Calibri" panose="020F0502020204030204" pitchFamily="34" charset="0"/>
              </a:rPr>
              <a:t>, </a:t>
            </a:r>
            <a:r>
              <a:rPr lang="pt-BR" sz="2801" dirty="0" err="1">
                <a:ea typeface="Calibri" panose="020F0502020204030204" pitchFamily="34" charset="0"/>
              </a:rPr>
              <a:t>evaluación</a:t>
            </a:r>
            <a:r>
              <a:rPr lang="pt-BR" sz="2801" dirty="0">
                <a:ea typeface="Calibri" panose="020F0502020204030204" pitchFamily="34" charset="0"/>
              </a:rPr>
              <a:t>, 2000</a:t>
            </a:r>
            <a:r>
              <a:rPr lang="pt-BR" sz="2801" dirty="0">
                <a:solidFill>
                  <a:srgbClr val="000000"/>
                </a:solidFill>
              </a:rPr>
              <a:t>.</a:t>
            </a:r>
          </a:p>
          <a:p>
            <a:pPr algn="just">
              <a:lnSpc>
                <a:spcPts val="3145"/>
              </a:lnSpc>
            </a:pPr>
            <a:r>
              <a:rPr lang="pt-BR" sz="2801" dirty="0">
                <a:solidFill>
                  <a:srgbClr val="000000"/>
                </a:solidFill>
                <a:ea typeface="Calibri" panose="020F0502020204030204" pitchFamily="34" charset="0"/>
              </a:rPr>
              <a:t>4. PLUSKOTA, Jackson Willian et al.. </a:t>
            </a:r>
            <a:r>
              <a:rPr lang="pt-BR" sz="2801" i="1" dirty="0">
                <a:solidFill>
                  <a:srgbClr val="000000"/>
                </a:solidFill>
                <a:ea typeface="Calibri" panose="020F0502020204030204" pitchFamily="34" charset="0"/>
              </a:rPr>
              <a:t>Metodologias ativas: potencialidades da gamificação no processo de aprendizagem</a:t>
            </a:r>
            <a:r>
              <a:rPr lang="pt-BR" sz="2801" dirty="0">
                <a:solidFill>
                  <a:srgbClr val="000000"/>
                </a:solidFill>
                <a:ea typeface="Calibri" panose="020F0502020204030204" pitchFamily="34" charset="0"/>
              </a:rPr>
              <a:t>. VII CONEDU - </a:t>
            </a:r>
            <a:r>
              <a:rPr lang="pt-BR" sz="2801" dirty="0" err="1">
                <a:solidFill>
                  <a:srgbClr val="000000"/>
                </a:solidFill>
                <a:ea typeface="Calibri" panose="020F0502020204030204" pitchFamily="34" charset="0"/>
              </a:rPr>
              <a:t>Conedu</a:t>
            </a:r>
            <a:r>
              <a:rPr lang="pt-BR" sz="2801" dirty="0">
                <a:solidFill>
                  <a:srgbClr val="000000"/>
                </a:solidFill>
                <a:ea typeface="Calibri" panose="020F0502020204030204" pitchFamily="34" charset="0"/>
              </a:rPr>
              <a:t> em Casa... Campina Grande: Realize Editora, 2021. Disponível em: &lt;https://editorarealize.com.br/artigo/visualizar/80591&gt;. Acesso em: 24/06/2022</a:t>
            </a:r>
            <a:r>
              <a:rPr lang="pt-BR" sz="2801" dirty="0"/>
              <a:t>.</a:t>
            </a:r>
            <a:endParaRPr lang="pt-BR" sz="2801" dirty="0">
              <a:solidFill>
                <a:srgbClr val="000000"/>
              </a:solidFill>
            </a:endParaRPr>
          </a:p>
          <a:p>
            <a:pPr algn="just">
              <a:lnSpc>
                <a:spcPts val="3145"/>
              </a:lnSpc>
            </a:pPr>
            <a:r>
              <a:rPr lang="pt-BR" sz="2801" dirty="0">
                <a:solidFill>
                  <a:srgbClr val="000000"/>
                </a:solidFill>
              </a:rPr>
              <a:t>5. </a:t>
            </a:r>
            <a:r>
              <a:rPr lang="pt-BR" sz="2801" dirty="0">
                <a:ea typeface="Calibri" panose="020F0502020204030204" pitchFamily="34" charset="0"/>
              </a:rPr>
              <a:t>PRENSKY, Marc. </a:t>
            </a:r>
            <a:r>
              <a:rPr lang="pt-BR" sz="2801" i="1" dirty="0">
                <a:ea typeface="Calibri" panose="020F0502020204030204" pitchFamily="34" charset="0"/>
              </a:rPr>
              <a:t>Aprendizagem baseada em jogos digitais</a:t>
            </a:r>
            <a:r>
              <a:rPr lang="pt-BR" sz="2801" dirty="0">
                <a:ea typeface="Calibri" panose="020F0502020204030204" pitchFamily="34" charset="0"/>
              </a:rPr>
              <a:t>. São Paulo: Editora Senac São Paulo, 2012</a:t>
            </a:r>
            <a:r>
              <a:rPr lang="pt-BR" sz="2801" dirty="0">
                <a:solidFill>
                  <a:srgbClr val="000000"/>
                </a:solidFill>
              </a:rPr>
              <a:t>.</a:t>
            </a:r>
          </a:p>
          <a:p>
            <a:pPr algn="just">
              <a:lnSpc>
                <a:spcPts val="3145"/>
              </a:lnSpc>
            </a:pPr>
            <a:r>
              <a:rPr lang="pt-BR" sz="2801" dirty="0">
                <a:solidFill>
                  <a:srgbClr val="000000"/>
                </a:solidFill>
              </a:rPr>
              <a:t>6. </a:t>
            </a:r>
            <a:r>
              <a:rPr lang="pt-BR" sz="2801" dirty="0">
                <a:ea typeface="Calibri" panose="020F0502020204030204" pitchFamily="34" charset="0"/>
              </a:rPr>
              <a:t>TAPSCOTT, Don. </a:t>
            </a:r>
            <a:r>
              <a:rPr lang="pt-BR" sz="2801" i="1" dirty="0" err="1">
                <a:ea typeface="Calibri" panose="020F0502020204030204" pitchFamily="34" charset="0"/>
              </a:rPr>
              <a:t>Grown</a:t>
            </a:r>
            <a:r>
              <a:rPr lang="pt-BR" sz="2801" i="1" dirty="0">
                <a:ea typeface="Calibri" panose="020F0502020204030204" pitchFamily="34" charset="0"/>
              </a:rPr>
              <a:t> </a:t>
            </a:r>
            <a:r>
              <a:rPr lang="pt-BR" sz="2801" i="1" dirty="0" err="1">
                <a:ea typeface="Calibri" panose="020F0502020204030204" pitchFamily="34" charset="0"/>
              </a:rPr>
              <a:t>up</a:t>
            </a:r>
            <a:r>
              <a:rPr lang="pt-BR" sz="2801" i="1" dirty="0">
                <a:ea typeface="Calibri" panose="020F0502020204030204" pitchFamily="34" charset="0"/>
              </a:rPr>
              <a:t> digital: </a:t>
            </a:r>
            <a:r>
              <a:rPr lang="pt-BR" sz="2801" i="1" dirty="0" err="1">
                <a:ea typeface="Calibri" panose="020F0502020204030204" pitchFamily="34" charset="0"/>
              </a:rPr>
              <a:t>how</a:t>
            </a:r>
            <a:r>
              <a:rPr lang="pt-BR" sz="2801" i="1" dirty="0">
                <a:ea typeface="Calibri" panose="020F0502020204030204" pitchFamily="34" charset="0"/>
              </a:rPr>
              <a:t> </a:t>
            </a:r>
            <a:r>
              <a:rPr lang="pt-BR" sz="2801" i="1" dirty="0" err="1">
                <a:ea typeface="Calibri" panose="020F0502020204030204" pitchFamily="34" charset="0"/>
              </a:rPr>
              <a:t>the</a:t>
            </a:r>
            <a:r>
              <a:rPr lang="pt-BR" sz="2801" i="1" dirty="0">
                <a:ea typeface="Calibri" panose="020F0502020204030204" pitchFamily="34" charset="0"/>
              </a:rPr>
              <a:t> net </a:t>
            </a:r>
            <a:r>
              <a:rPr lang="pt-BR" sz="2801" i="1" dirty="0" err="1">
                <a:ea typeface="Calibri" panose="020F0502020204030204" pitchFamily="34" charset="0"/>
              </a:rPr>
              <a:t>generation</a:t>
            </a:r>
            <a:r>
              <a:rPr lang="pt-BR" sz="2801" i="1" dirty="0">
                <a:ea typeface="Calibri" panose="020F0502020204030204" pitchFamily="34" charset="0"/>
              </a:rPr>
              <a:t> </a:t>
            </a:r>
            <a:r>
              <a:rPr lang="pt-BR" sz="2801" i="1" dirty="0" err="1">
                <a:ea typeface="Calibri" panose="020F0502020204030204" pitchFamily="34" charset="0"/>
              </a:rPr>
              <a:t>is</a:t>
            </a:r>
            <a:r>
              <a:rPr lang="pt-BR" sz="2801" i="1" dirty="0">
                <a:ea typeface="Calibri" panose="020F0502020204030204" pitchFamily="34" charset="0"/>
              </a:rPr>
              <a:t> </a:t>
            </a:r>
            <a:r>
              <a:rPr lang="pt-BR" sz="2801" i="1" dirty="0" err="1">
                <a:ea typeface="Calibri" panose="020F0502020204030204" pitchFamily="34" charset="0"/>
              </a:rPr>
              <a:t>changing</a:t>
            </a:r>
            <a:r>
              <a:rPr lang="pt-BR" sz="2801" i="1" dirty="0">
                <a:ea typeface="Calibri" panose="020F0502020204030204" pitchFamily="34" charset="0"/>
              </a:rPr>
              <a:t> </a:t>
            </a:r>
            <a:r>
              <a:rPr lang="pt-BR" sz="2801" i="1" dirty="0" err="1">
                <a:ea typeface="Calibri" panose="020F0502020204030204" pitchFamily="34" charset="0"/>
              </a:rPr>
              <a:t>your</a:t>
            </a:r>
            <a:r>
              <a:rPr lang="pt-BR" sz="2801" i="1" dirty="0">
                <a:ea typeface="Calibri" panose="020F0502020204030204" pitchFamily="34" charset="0"/>
              </a:rPr>
              <a:t> world.</a:t>
            </a:r>
            <a:r>
              <a:rPr lang="pt-BR" sz="2801" b="1" dirty="0">
                <a:ea typeface="Calibri" panose="020F0502020204030204" pitchFamily="34" charset="0"/>
              </a:rPr>
              <a:t> </a:t>
            </a:r>
            <a:r>
              <a:rPr lang="pt-BR" sz="2801" dirty="0">
                <a:ea typeface="Calibri" panose="020F0502020204030204" pitchFamily="34" charset="0"/>
              </a:rPr>
              <a:t>New York: McGraw-Hill, 2009.</a:t>
            </a:r>
            <a:endParaRPr lang="pt-BR" sz="2801" dirty="0">
              <a:solidFill>
                <a:srgbClr val="000000"/>
              </a:solidFill>
            </a:endParaRPr>
          </a:p>
        </p:txBody>
      </p:sp>
      <p:sp>
        <p:nvSpPr>
          <p:cNvPr id="86" name="TextBox 86"/>
          <p:cNvSpPr txBox="1"/>
          <p:nvPr/>
        </p:nvSpPr>
        <p:spPr>
          <a:xfrm>
            <a:off x="17799844" y="34558213"/>
            <a:ext cx="13828790" cy="910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140"/>
              </a:lnSpc>
            </a:pPr>
            <a:r>
              <a:rPr lang="pt-BR" sz="6000" dirty="0">
                <a:solidFill>
                  <a:srgbClr val="FFFFFF"/>
                </a:solidFill>
                <a:latin typeface="Arimo Bold"/>
              </a:rPr>
              <a:t>CONCLUSÃO 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18053883" y="35817696"/>
            <a:ext cx="13538161" cy="32324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spcBef>
                <a:spcPct val="0"/>
              </a:spcBef>
            </a:pPr>
            <a:r>
              <a:rPr lang="pt-BR" sz="3501" dirty="0">
                <a:ea typeface="Calibri" panose="020F0502020204030204" pitchFamily="34" charset="0"/>
              </a:rPr>
              <a:t>	Após alguns testes, foi possível perceber o potencial do jogo, não só em atrair a atenção dos jogadores para os conteúdos apresentados, mas também em divertir. Dessa forma, verificou-se que os alunos, ao mesmo tempo em que apresentavam uma promissora recuperação da aprendizagem, mostravam-se empolgados e entretidos com o brincar e o aprender</a:t>
            </a:r>
            <a:r>
              <a:rPr lang="pt-BR" sz="3501" dirty="0">
                <a:solidFill>
                  <a:srgbClr val="000000"/>
                </a:solidFill>
              </a:rPr>
              <a:t>. (Figura 6)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A21C2B58-9F75-2982-9386-D534860F7B2C}"/>
              </a:ext>
            </a:extLst>
          </p:cNvPr>
          <p:cNvSpPr txBox="1">
            <a:spLocks/>
          </p:cNvSpPr>
          <p:nvPr/>
        </p:nvSpPr>
        <p:spPr>
          <a:xfrm>
            <a:off x="10748649" y="20585193"/>
            <a:ext cx="10637023" cy="792234"/>
          </a:xfrm>
          <a:prstGeom prst="rect">
            <a:avLst/>
          </a:prstGeom>
        </p:spPr>
        <p:txBody>
          <a:bodyPr vert="horz" lIns="91457" tIns="45728" rIns="91457" bIns="45728" rtlCol="0" anchor="b">
            <a:noAutofit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50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ESTRUTURA DO JOGO</a:t>
            </a:r>
          </a:p>
        </p:txBody>
      </p:sp>
      <p:pic>
        <p:nvPicPr>
          <p:cNvPr id="11" name="Gráfico 10" descr="Homem">
            <a:extLst>
              <a:ext uri="{FF2B5EF4-FFF2-40B4-BE49-F238E27FC236}">
                <a16:creationId xmlns:a16="http://schemas.microsoft.com/office/drawing/2014/main" id="{CB97CAEB-C303-C1CF-C911-E80F2B605E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0800000" flipV="1">
            <a:off x="863955" y="21701276"/>
            <a:ext cx="2030697" cy="2030697"/>
          </a:xfrm>
          <a:prstGeom prst="rect">
            <a:avLst/>
          </a:prstGeom>
        </p:spPr>
      </p:pic>
      <p:graphicFrame>
        <p:nvGraphicFramePr>
          <p:cNvPr id="52" name="Tabela 1052">
            <a:extLst>
              <a:ext uri="{FF2B5EF4-FFF2-40B4-BE49-F238E27FC236}">
                <a16:creationId xmlns:a16="http://schemas.microsoft.com/office/drawing/2014/main" id="{565C6CCC-C323-2118-6C13-0F0743739B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813224"/>
              </p:ext>
            </p:extLst>
          </p:nvPr>
        </p:nvGraphicFramePr>
        <p:xfrm>
          <a:off x="5455444" y="21680863"/>
          <a:ext cx="2569427" cy="3465807"/>
        </p:xfrm>
        <a:graphic>
          <a:graphicData uri="http://schemas.openxmlformats.org/drawingml/2006/table">
            <a:tbl>
              <a:tblPr bandRow="1" bandCol="1">
                <a:tableStyleId>{5C22544A-7EE6-4342-B048-85BDC9FD1C3A}</a:tableStyleId>
              </a:tblPr>
              <a:tblGrid>
                <a:gridCol w="2569427">
                  <a:extLst>
                    <a:ext uri="{9D8B030D-6E8A-4147-A177-3AD203B41FA5}">
                      <a16:colId xmlns:a16="http://schemas.microsoft.com/office/drawing/2014/main" val="3434597421"/>
                    </a:ext>
                  </a:extLst>
                </a:gridCol>
              </a:tblGrid>
              <a:tr h="579226">
                <a:tc>
                  <a:txBody>
                    <a:bodyPr/>
                    <a:lstStyle/>
                    <a:p>
                      <a:r>
                        <a:rPr lang="pt-BR" sz="3200" dirty="0"/>
                        <a:t>Matemática</a:t>
                      </a:r>
                    </a:p>
                  </a:txBody>
                  <a:tcPr marL="91457" marR="91457" marT="45728" marB="45728"/>
                </a:tc>
                <a:extLst>
                  <a:ext uri="{0D108BD9-81ED-4DB2-BD59-A6C34878D82A}">
                    <a16:rowId xmlns:a16="http://schemas.microsoft.com/office/drawing/2014/main" val="4018647892"/>
                  </a:ext>
                </a:extLst>
              </a:tr>
              <a:tr h="708244">
                <a:tc>
                  <a:txBody>
                    <a:bodyPr/>
                    <a:lstStyle/>
                    <a:p>
                      <a:r>
                        <a:rPr lang="pt-BR" sz="3200" dirty="0"/>
                        <a:t>História</a:t>
                      </a:r>
                    </a:p>
                  </a:txBody>
                  <a:tcPr marL="91457" marR="91457" marT="45728" marB="45728"/>
                </a:tc>
                <a:extLst>
                  <a:ext uri="{0D108BD9-81ED-4DB2-BD59-A6C34878D82A}">
                    <a16:rowId xmlns:a16="http://schemas.microsoft.com/office/drawing/2014/main" val="2453484079"/>
                  </a:ext>
                </a:extLst>
              </a:tr>
              <a:tr h="761849">
                <a:tc>
                  <a:txBody>
                    <a:bodyPr/>
                    <a:lstStyle/>
                    <a:p>
                      <a:r>
                        <a:rPr lang="pt-BR" sz="3200" dirty="0"/>
                        <a:t>Geografia</a:t>
                      </a:r>
                    </a:p>
                  </a:txBody>
                  <a:tcPr marL="91457" marR="91457" marT="45728" marB="45728"/>
                </a:tc>
                <a:extLst>
                  <a:ext uri="{0D108BD9-81ED-4DB2-BD59-A6C34878D82A}">
                    <a16:rowId xmlns:a16="http://schemas.microsoft.com/office/drawing/2014/main" val="96716898"/>
                  </a:ext>
                </a:extLst>
              </a:tr>
              <a:tr h="708244">
                <a:tc>
                  <a:txBody>
                    <a:bodyPr/>
                    <a:lstStyle/>
                    <a:p>
                      <a:r>
                        <a:rPr lang="pt-BR" sz="3200" dirty="0"/>
                        <a:t>Português</a:t>
                      </a:r>
                    </a:p>
                  </a:txBody>
                  <a:tcPr marL="91457" marR="91457" marT="45728" marB="45728"/>
                </a:tc>
                <a:extLst>
                  <a:ext uri="{0D108BD9-81ED-4DB2-BD59-A6C34878D82A}">
                    <a16:rowId xmlns:a16="http://schemas.microsoft.com/office/drawing/2014/main" val="3022846807"/>
                  </a:ext>
                </a:extLst>
              </a:tr>
              <a:tr h="708244">
                <a:tc>
                  <a:txBody>
                    <a:bodyPr/>
                    <a:lstStyle/>
                    <a:p>
                      <a:r>
                        <a:rPr lang="pt-BR" sz="3200" dirty="0"/>
                        <a:t>Ciências </a:t>
                      </a:r>
                    </a:p>
                  </a:txBody>
                  <a:tcPr marL="91457" marR="91457" marT="45728" marB="45728"/>
                </a:tc>
                <a:extLst>
                  <a:ext uri="{0D108BD9-81ED-4DB2-BD59-A6C34878D82A}">
                    <a16:rowId xmlns:a16="http://schemas.microsoft.com/office/drawing/2014/main" val="1569006333"/>
                  </a:ext>
                </a:extLst>
              </a:tr>
            </a:tbl>
          </a:graphicData>
        </a:graphic>
      </p:graphicFrame>
      <p:cxnSp>
        <p:nvCxnSpPr>
          <p:cNvPr id="54" name="Conector de Seta Reta 53">
            <a:extLst>
              <a:ext uri="{FF2B5EF4-FFF2-40B4-BE49-F238E27FC236}">
                <a16:creationId xmlns:a16="http://schemas.microsoft.com/office/drawing/2014/main" id="{B982998B-EA4A-EDA0-3DAD-B7392D1F5BF1}"/>
              </a:ext>
            </a:extLst>
          </p:cNvPr>
          <p:cNvCxnSpPr/>
          <p:nvPr/>
        </p:nvCxnSpPr>
        <p:spPr>
          <a:xfrm>
            <a:off x="2970194" y="23393084"/>
            <a:ext cx="172851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5" name="Conector: Angulado 54">
            <a:extLst>
              <a:ext uri="{FF2B5EF4-FFF2-40B4-BE49-F238E27FC236}">
                <a16:creationId xmlns:a16="http://schemas.microsoft.com/office/drawing/2014/main" id="{E5A0443F-E10D-A522-CF11-7D7CDFEA3F88}"/>
              </a:ext>
            </a:extLst>
          </p:cNvPr>
          <p:cNvCxnSpPr/>
          <p:nvPr/>
        </p:nvCxnSpPr>
        <p:spPr>
          <a:xfrm>
            <a:off x="8689505" y="22014527"/>
            <a:ext cx="2135558" cy="1379217"/>
          </a:xfrm>
          <a:prstGeom prst="bentConnector3">
            <a:avLst>
              <a:gd name="adj1" fmla="val 4341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: Angulado 55">
            <a:extLst>
              <a:ext uri="{FF2B5EF4-FFF2-40B4-BE49-F238E27FC236}">
                <a16:creationId xmlns:a16="http://schemas.microsoft.com/office/drawing/2014/main" id="{F91FD6EC-B215-905C-5160-A7E6F1014512}"/>
              </a:ext>
            </a:extLst>
          </p:cNvPr>
          <p:cNvCxnSpPr>
            <a:cxnSpLocks/>
          </p:cNvCxnSpPr>
          <p:nvPr/>
        </p:nvCxnSpPr>
        <p:spPr>
          <a:xfrm flipV="1">
            <a:off x="8698754" y="23365409"/>
            <a:ext cx="2135558" cy="1469886"/>
          </a:xfrm>
          <a:prstGeom prst="bentConnector3">
            <a:avLst>
              <a:gd name="adj1" fmla="val 4333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ector reto 88">
            <a:extLst>
              <a:ext uri="{FF2B5EF4-FFF2-40B4-BE49-F238E27FC236}">
                <a16:creationId xmlns:a16="http://schemas.microsoft.com/office/drawing/2014/main" id="{FCFDE12D-9E3F-884F-3494-A0D97B644B8E}"/>
              </a:ext>
            </a:extLst>
          </p:cNvPr>
          <p:cNvCxnSpPr>
            <a:cxnSpLocks/>
          </p:cNvCxnSpPr>
          <p:nvPr/>
        </p:nvCxnSpPr>
        <p:spPr>
          <a:xfrm flipV="1">
            <a:off x="8730676" y="23384436"/>
            <a:ext cx="1170256" cy="93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ector: Angulado 89">
            <a:extLst>
              <a:ext uri="{FF2B5EF4-FFF2-40B4-BE49-F238E27FC236}">
                <a16:creationId xmlns:a16="http://schemas.microsoft.com/office/drawing/2014/main" id="{3DBBAF9C-3A42-C81F-E137-0BBB5B6541E7}"/>
              </a:ext>
            </a:extLst>
          </p:cNvPr>
          <p:cNvCxnSpPr>
            <a:cxnSpLocks/>
          </p:cNvCxnSpPr>
          <p:nvPr/>
        </p:nvCxnSpPr>
        <p:spPr>
          <a:xfrm>
            <a:off x="8680257" y="22710474"/>
            <a:ext cx="2135558" cy="683268"/>
          </a:xfrm>
          <a:prstGeom prst="bentConnector3">
            <a:avLst>
              <a:gd name="adj1" fmla="val 4333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: Angulado 90">
            <a:extLst>
              <a:ext uri="{FF2B5EF4-FFF2-40B4-BE49-F238E27FC236}">
                <a16:creationId xmlns:a16="http://schemas.microsoft.com/office/drawing/2014/main" id="{5DD3B348-3091-5A6C-C329-70BF33DF85F8}"/>
              </a:ext>
            </a:extLst>
          </p:cNvPr>
          <p:cNvCxnSpPr>
            <a:cxnSpLocks/>
          </p:cNvCxnSpPr>
          <p:nvPr/>
        </p:nvCxnSpPr>
        <p:spPr>
          <a:xfrm flipV="1">
            <a:off x="8678943" y="23410592"/>
            <a:ext cx="2135558" cy="668347"/>
          </a:xfrm>
          <a:prstGeom prst="bentConnector3">
            <a:avLst>
              <a:gd name="adj1" fmla="val 4333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CaixaDeTexto 91">
            <a:extLst>
              <a:ext uri="{FF2B5EF4-FFF2-40B4-BE49-F238E27FC236}">
                <a16:creationId xmlns:a16="http://schemas.microsoft.com/office/drawing/2014/main" id="{89509407-C051-57C0-7179-2C694F610CA7}"/>
              </a:ext>
            </a:extLst>
          </p:cNvPr>
          <p:cNvSpPr txBox="1"/>
          <p:nvPr/>
        </p:nvSpPr>
        <p:spPr>
          <a:xfrm>
            <a:off x="1121819" y="23708028"/>
            <a:ext cx="1728510" cy="631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01" dirty="0"/>
              <a:t>Jogador</a:t>
            </a:r>
          </a:p>
        </p:txBody>
      </p:sp>
      <p:cxnSp>
        <p:nvCxnSpPr>
          <p:cNvPr id="93" name="Conector: Angulado 92">
            <a:extLst>
              <a:ext uri="{FF2B5EF4-FFF2-40B4-BE49-F238E27FC236}">
                <a16:creationId xmlns:a16="http://schemas.microsoft.com/office/drawing/2014/main" id="{A80EBDD2-CAEE-7193-9A9B-AFBF2B7117B4}"/>
              </a:ext>
            </a:extLst>
          </p:cNvPr>
          <p:cNvCxnSpPr>
            <a:cxnSpLocks/>
          </p:cNvCxnSpPr>
          <p:nvPr/>
        </p:nvCxnSpPr>
        <p:spPr>
          <a:xfrm flipV="1">
            <a:off x="1705256" y="21371719"/>
            <a:ext cx="27000504" cy="3971177"/>
          </a:xfrm>
          <a:prstGeom prst="bentConnector3">
            <a:avLst>
              <a:gd name="adj1" fmla="val 10820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Conector de Seta Reta 93">
            <a:extLst>
              <a:ext uri="{FF2B5EF4-FFF2-40B4-BE49-F238E27FC236}">
                <a16:creationId xmlns:a16="http://schemas.microsoft.com/office/drawing/2014/main" id="{8CE226A8-C555-EE39-F9BC-7D4AF598D169}"/>
              </a:ext>
            </a:extLst>
          </p:cNvPr>
          <p:cNvCxnSpPr>
            <a:cxnSpLocks/>
          </p:cNvCxnSpPr>
          <p:nvPr/>
        </p:nvCxnSpPr>
        <p:spPr>
          <a:xfrm flipV="1">
            <a:off x="1721644" y="24538625"/>
            <a:ext cx="0" cy="804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5" name="Picture 2" descr="Cabana de madeira na ilha | Vetor Grátis">
            <a:extLst>
              <a:ext uri="{FF2B5EF4-FFF2-40B4-BE49-F238E27FC236}">
                <a16:creationId xmlns:a16="http://schemas.microsoft.com/office/drawing/2014/main" id="{BA6C19E1-DC35-86A7-3908-214BB05D6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850" y="22250532"/>
            <a:ext cx="1877880" cy="176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6" name="Conector de Seta Reta 95">
            <a:extLst>
              <a:ext uri="{FF2B5EF4-FFF2-40B4-BE49-F238E27FC236}">
                <a16:creationId xmlns:a16="http://schemas.microsoft.com/office/drawing/2014/main" id="{E0333165-07C4-FF6F-1483-0E7BA0DB4415}"/>
              </a:ext>
            </a:extLst>
          </p:cNvPr>
          <p:cNvCxnSpPr/>
          <p:nvPr/>
        </p:nvCxnSpPr>
        <p:spPr>
          <a:xfrm>
            <a:off x="14242534" y="23317528"/>
            <a:ext cx="172851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7" name="Gráfico 96" descr="Manual">
            <a:extLst>
              <a:ext uri="{FF2B5EF4-FFF2-40B4-BE49-F238E27FC236}">
                <a16:creationId xmlns:a16="http://schemas.microsoft.com/office/drawing/2014/main" id="{93F300F2-F435-6DA9-C08D-E076248F05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6987023" y="22326746"/>
            <a:ext cx="1879621" cy="1879621"/>
          </a:xfrm>
          <a:prstGeom prst="rect">
            <a:avLst/>
          </a:prstGeom>
        </p:spPr>
      </p:pic>
      <p:cxnSp>
        <p:nvCxnSpPr>
          <p:cNvPr id="98" name="Conector de Seta Reta 97">
            <a:extLst>
              <a:ext uri="{FF2B5EF4-FFF2-40B4-BE49-F238E27FC236}">
                <a16:creationId xmlns:a16="http://schemas.microsoft.com/office/drawing/2014/main" id="{2F4439BA-79F5-A770-ECF1-0F09729498A8}"/>
              </a:ext>
            </a:extLst>
          </p:cNvPr>
          <p:cNvCxnSpPr/>
          <p:nvPr/>
        </p:nvCxnSpPr>
        <p:spPr>
          <a:xfrm>
            <a:off x="20009644" y="23317528"/>
            <a:ext cx="172851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9" name="Gráfico 98" descr="Perguntas">
            <a:extLst>
              <a:ext uri="{FF2B5EF4-FFF2-40B4-BE49-F238E27FC236}">
                <a16:creationId xmlns:a16="http://schemas.microsoft.com/office/drawing/2014/main" id="{FE13CDAB-5C84-B6B2-5278-CBFE97B5ACF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2680489" y="22330885"/>
            <a:ext cx="1596355" cy="1596355"/>
          </a:xfrm>
          <a:prstGeom prst="rect">
            <a:avLst/>
          </a:prstGeom>
        </p:spPr>
      </p:pic>
      <p:sp>
        <p:nvSpPr>
          <p:cNvPr id="100" name="CaixaDeTexto 99">
            <a:extLst>
              <a:ext uri="{FF2B5EF4-FFF2-40B4-BE49-F238E27FC236}">
                <a16:creationId xmlns:a16="http://schemas.microsoft.com/office/drawing/2014/main" id="{374B5C29-9D97-CC45-5997-44665D060D61}"/>
              </a:ext>
            </a:extLst>
          </p:cNvPr>
          <p:cNvSpPr txBox="1"/>
          <p:nvPr/>
        </p:nvSpPr>
        <p:spPr>
          <a:xfrm>
            <a:off x="11338518" y="24155882"/>
            <a:ext cx="2422282" cy="631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01" dirty="0"/>
              <a:t>Conteúdos</a:t>
            </a:r>
          </a:p>
        </p:txBody>
      </p:sp>
      <p:sp>
        <p:nvSpPr>
          <p:cNvPr id="101" name="CaixaDeTexto 100">
            <a:extLst>
              <a:ext uri="{FF2B5EF4-FFF2-40B4-BE49-F238E27FC236}">
                <a16:creationId xmlns:a16="http://schemas.microsoft.com/office/drawing/2014/main" id="{4917278A-F9F4-D95F-A3DC-070AC9939E64}"/>
              </a:ext>
            </a:extLst>
          </p:cNvPr>
          <p:cNvSpPr txBox="1"/>
          <p:nvPr/>
        </p:nvSpPr>
        <p:spPr>
          <a:xfrm>
            <a:off x="15555761" y="24134536"/>
            <a:ext cx="4682483" cy="631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01" dirty="0"/>
              <a:t>Desafios de aprendizado</a:t>
            </a:r>
          </a:p>
        </p:txBody>
      </p:sp>
      <p:cxnSp>
        <p:nvCxnSpPr>
          <p:cNvPr id="103" name="Conector de Seta Reta 102">
            <a:extLst>
              <a:ext uri="{FF2B5EF4-FFF2-40B4-BE49-F238E27FC236}">
                <a16:creationId xmlns:a16="http://schemas.microsoft.com/office/drawing/2014/main" id="{630466B3-9331-C86B-6734-66EECABA7CB3}"/>
              </a:ext>
            </a:extLst>
          </p:cNvPr>
          <p:cNvCxnSpPr/>
          <p:nvPr/>
        </p:nvCxnSpPr>
        <p:spPr>
          <a:xfrm>
            <a:off x="25367734" y="23215030"/>
            <a:ext cx="172851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4" name="Picture 12">
            <a:extLst>
              <a:ext uri="{FF2B5EF4-FFF2-40B4-BE49-F238E27FC236}">
                <a16:creationId xmlns:a16="http://schemas.microsoft.com/office/drawing/2014/main" id="{979C50B4-4509-C76A-755E-FDF58940E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9644" y="22146631"/>
            <a:ext cx="2136731" cy="178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" name="CaixaDeTexto 104">
            <a:extLst>
              <a:ext uri="{FF2B5EF4-FFF2-40B4-BE49-F238E27FC236}">
                <a16:creationId xmlns:a16="http://schemas.microsoft.com/office/drawing/2014/main" id="{EF75CA3C-F5CF-D17B-9D1C-B2F0ABB002B7}"/>
              </a:ext>
            </a:extLst>
          </p:cNvPr>
          <p:cNvSpPr txBox="1"/>
          <p:nvPr/>
        </p:nvSpPr>
        <p:spPr>
          <a:xfrm>
            <a:off x="27092057" y="24058322"/>
            <a:ext cx="3509387" cy="631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01" dirty="0"/>
              <a:t>Fim do conteúdo</a:t>
            </a:r>
          </a:p>
        </p:txBody>
      </p:sp>
      <p:sp>
        <p:nvSpPr>
          <p:cNvPr id="106" name="CaixaDeTexto 105">
            <a:extLst>
              <a:ext uri="{FF2B5EF4-FFF2-40B4-BE49-F238E27FC236}">
                <a16:creationId xmlns:a16="http://schemas.microsoft.com/office/drawing/2014/main" id="{3B5034D1-1525-8795-B91E-B598CFA41CE8}"/>
              </a:ext>
            </a:extLst>
          </p:cNvPr>
          <p:cNvSpPr txBox="1"/>
          <p:nvPr/>
        </p:nvSpPr>
        <p:spPr>
          <a:xfrm>
            <a:off x="22235349" y="24100352"/>
            <a:ext cx="2727295" cy="631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01" dirty="0"/>
              <a:t>Questionário</a:t>
            </a:r>
          </a:p>
        </p:txBody>
      </p:sp>
      <p:sp>
        <p:nvSpPr>
          <p:cNvPr id="116" name="CaixaDeTexto 115">
            <a:extLst>
              <a:ext uri="{FF2B5EF4-FFF2-40B4-BE49-F238E27FC236}">
                <a16:creationId xmlns:a16="http://schemas.microsoft.com/office/drawing/2014/main" id="{43A41FF1-F1FC-A884-8BFF-A8F1C85F29E9}"/>
              </a:ext>
            </a:extLst>
          </p:cNvPr>
          <p:cNvSpPr txBox="1"/>
          <p:nvPr/>
        </p:nvSpPr>
        <p:spPr>
          <a:xfrm>
            <a:off x="2408396" y="19312856"/>
            <a:ext cx="11962448" cy="523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1" b="1" dirty="0"/>
              <a:t>Figura 1 – Gráfico atestando a queda de rendimento escolar nas aulas on-line.</a:t>
            </a:r>
          </a:p>
        </p:txBody>
      </p:sp>
      <p:sp>
        <p:nvSpPr>
          <p:cNvPr id="123" name="CaixaDeTexto 122">
            <a:extLst>
              <a:ext uri="{FF2B5EF4-FFF2-40B4-BE49-F238E27FC236}">
                <a16:creationId xmlns:a16="http://schemas.microsoft.com/office/drawing/2014/main" id="{ED0E6E5F-C827-70ED-30B1-C58571DA1106}"/>
              </a:ext>
            </a:extLst>
          </p:cNvPr>
          <p:cNvSpPr txBox="1"/>
          <p:nvPr/>
        </p:nvSpPr>
        <p:spPr>
          <a:xfrm>
            <a:off x="20012868" y="32758821"/>
            <a:ext cx="10199446" cy="954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1" b="1" dirty="0"/>
              <a:t>Figura 6 – Alunos testando o jogo “Ilhas do Conhecimento”, sob a orientação de um dos criadores.</a:t>
            </a:r>
          </a:p>
        </p:txBody>
      </p:sp>
      <p:pic>
        <p:nvPicPr>
          <p:cNvPr id="21" name="Picture 2" descr="Gráfico de respostas do Formulários Google. Título da pergunta: Você sentiu que houve queda no seu rendimento escolar e de aprendizagem nas aulas on-line na pandemia? Marque a opção que melhor responde a essa questão.. Número de respostas: 36 respostas.">
            <a:extLst>
              <a:ext uri="{FF2B5EF4-FFF2-40B4-BE49-F238E27FC236}">
                <a16:creationId xmlns:a16="http://schemas.microsoft.com/office/drawing/2014/main" id="{B914738B-DFD1-B1CA-DBD9-F75B4FB2D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644" y="13937083"/>
            <a:ext cx="11990568" cy="5438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Imagem 25" descr="Uma imagem contendo quarto, computador, mesa&#10;&#10;Descrição gerada automaticamente">
            <a:extLst>
              <a:ext uri="{FF2B5EF4-FFF2-40B4-BE49-F238E27FC236}">
                <a16:creationId xmlns:a16="http://schemas.microsoft.com/office/drawing/2014/main" id="{DD43E1F2-5810-D5E7-6645-4D1D54B1037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4375" y="27319827"/>
            <a:ext cx="9994804" cy="5476440"/>
          </a:xfrm>
          <a:prstGeom prst="rect">
            <a:avLst/>
          </a:prstGeom>
        </p:spPr>
      </p:pic>
      <p:pic>
        <p:nvPicPr>
          <p:cNvPr id="28" name="Imagem 27" descr="Interface gráfica do usuário&#10;&#10;Descrição gerada automaticamente">
            <a:extLst>
              <a:ext uri="{FF2B5EF4-FFF2-40B4-BE49-F238E27FC236}">
                <a16:creationId xmlns:a16="http://schemas.microsoft.com/office/drawing/2014/main" id="{9702AFD9-53CE-B853-9E5B-F85B0233A04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5450" y="16386879"/>
            <a:ext cx="7157424" cy="3690546"/>
          </a:xfrm>
          <a:prstGeom prst="rect">
            <a:avLst/>
          </a:prstGeom>
        </p:spPr>
      </p:pic>
      <p:sp>
        <p:nvSpPr>
          <p:cNvPr id="29" name="CaixaDeTexto 28">
            <a:extLst>
              <a:ext uri="{FF2B5EF4-FFF2-40B4-BE49-F238E27FC236}">
                <a16:creationId xmlns:a16="http://schemas.microsoft.com/office/drawing/2014/main" id="{893D88D6-EFD5-D8D6-743A-43F6BF30F4DE}"/>
              </a:ext>
            </a:extLst>
          </p:cNvPr>
          <p:cNvSpPr txBox="1"/>
          <p:nvPr/>
        </p:nvSpPr>
        <p:spPr>
          <a:xfrm>
            <a:off x="21846870" y="20072547"/>
            <a:ext cx="7570200" cy="5233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1" b="1" dirty="0"/>
              <a:t>Figura 2 – Programa Game </a:t>
            </a:r>
            <a:r>
              <a:rPr lang="pt-BR" sz="2801" b="1" dirty="0" err="1"/>
              <a:t>Maker</a:t>
            </a:r>
            <a:endParaRPr lang="pt-BR" sz="2801" b="1" dirty="0"/>
          </a:p>
        </p:txBody>
      </p:sp>
      <p:grpSp>
        <p:nvGrpSpPr>
          <p:cNvPr id="32" name="Group 23">
            <a:extLst>
              <a:ext uri="{FF2B5EF4-FFF2-40B4-BE49-F238E27FC236}">
                <a16:creationId xmlns:a16="http://schemas.microsoft.com/office/drawing/2014/main" id="{38E8A4D7-272A-97DE-14A0-35B20DA7BFFF}"/>
              </a:ext>
            </a:extLst>
          </p:cNvPr>
          <p:cNvGrpSpPr/>
          <p:nvPr/>
        </p:nvGrpSpPr>
        <p:grpSpPr>
          <a:xfrm>
            <a:off x="568666" y="25638919"/>
            <a:ext cx="14444063" cy="1065038"/>
            <a:chOff x="0" y="0"/>
            <a:chExt cx="1305986" cy="100174"/>
          </a:xfrm>
        </p:grpSpPr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C3BDD501-C5BF-368C-E659-89F0973904E1}"/>
                </a:ext>
              </a:extLst>
            </p:cNvPr>
            <p:cNvSpPr/>
            <p:nvPr/>
          </p:nvSpPr>
          <p:spPr>
            <a:xfrm>
              <a:off x="0" y="0"/>
              <a:ext cx="1305986" cy="100174"/>
            </a:xfrm>
            <a:custGeom>
              <a:avLst/>
              <a:gdLst/>
              <a:ahLst/>
              <a:cxnLst/>
              <a:rect l="l" t="t" r="r" b="b"/>
              <a:pathLst>
                <a:path w="1305986" h="100174">
                  <a:moveTo>
                    <a:pt x="0" y="0"/>
                  </a:moveTo>
                  <a:lnTo>
                    <a:pt x="1305986" y="0"/>
                  </a:lnTo>
                  <a:lnTo>
                    <a:pt x="1305986" y="100174"/>
                  </a:lnTo>
                  <a:lnTo>
                    <a:pt x="0" y="100174"/>
                  </a:lnTo>
                  <a:close/>
                </a:path>
              </a:pathLst>
            </a:custGeom>
            <a:solidFill>
              <a:srgbClr val="023E92"/>
            </a:solidFill>
          </p:spPr>
        </p:sp>
        <p:sp>
          <p:nvSpPr>
            <p:cNvPr id="34" name="TextBox 25">
              <a:extLst>
                <a:ext uri="{FF2B5EF4-FFF2-40B4-BE49-F238E27FC236}">
                  <a16:creationId xmlns:a16="http://schemas.microsoft.com/office/drawing/2014/main" id="{77D63E48-59C7-9269-5090-FF3174BEBE48}"/>
                </a:ext>
              </a:extLst>
            </p:cNvPr>
            <p:cNvSpPr txBox="1"/>
            <p:nvPr/>
          </p:nvSpPr>
          <p:spPr>
            <a:xfrm>
              <a:off x="0" y="-123825"/>
              <a:ext cx="812800" cy="936625"/>
            </a:xfrm>
            <a:prstGeom prst="rect">
              <a:avLst/>
            </a:prstGeom>
          </p:spPr>
          <p:txBody>
            <a:bodyPr lIns="50809" tIns="50809" rIns="50809" bIns="50809" rtlCol="0" anchor="ctr"/>
            <a:lstStyle/>
            <a:p>
              <a:pPr algn="ctr">
                <a:lnSpc>
                  <a:spcPts val="7140"/>
                </a:lnSpc>
              </a:pPr>
              <a:endParaRPr lang="pt-BR" dirty="0"/>
            </a:p>
          </p:txBody>
        </p:sp>
      </p:grpSp>
      <p:sp>
        <p:nvSpPr>
          <p:cNvPr id="37" name="TextBox 66">
            <a:extLst>
              <a:ext uri="{FF2B5EF4-FFF2-40B4-BE49-F238E27FC236}">
                <a16:creationId xmlns:a16="http://schemas.microsoft.com/office/drawing/2014/main" id="{796C3A62-7912-CA4D-8234-7B680F10F9E1}"/>
              </a:ext>
            </a:extLst>
          </p:cNvPr>
          <p:cNvSpPr txBox="1"/>
          <p:nvPr/>
        </p:nvSpPr>
        <p:spPr>
          <a:xfrm>
            <a:off x="2771999" y="25715119"/>
            <a:ext cx="10505744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40"/>
              </a:lnSpc>
            </a:pPr>
            <a:r>
              <a:rPr lang="pt-BR" sz="6000" dirty="0">
                <a:solidFill>
                  <a:srgbClr val="FFFFFF"/>
                </a:solidFill>
                <a:latin typeface="Arimo Bold"/>
              </a:rPr>
              <a:t>DESENVOLVIMENTO</a:t>
            </a:r>
          </a:p>
        </p:txBody>
      </p:sp>
      <p:sp>
        <p:nvSpPr>
          <p:cNvPr id="39" name="CaixaDeTexto 38">
            <a:extLst>
              <a:ext uri="{FF2B5EF4-FFF2-40B4-BE49-F238E27FC236}">
                <a16:creationId xmlns:a16="http://schemas.microsoft.com/office/drawing/2014/main" id="{AB3EA19D-F9CF-BBCE-8335-0E8043CFA172}"/>
              </a:ext>
            </a:extLst>
          </p:cNvPr>
          <p:cNvSpPr txBox="1"/>
          <p:nvPr/>
        </p:nvSpPr>
        <p:spPr>
          <a:xfrm>
            <a:off x="568667" y="26862272"/>
            <a:ext cx="14444062" cy="6017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275" marR="26035" indent="443230" algn="just"/>
            <a:r>
              <a:rPr lang="pt-BR" sz="35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    Para se chegar ao produto planejado, adotou-se procedimentos de coleta e análise de dados para dar suporte à elaboração do projeto, além do estudo e da pesquisa de material teórico bibliográfico sobre o tema. Após essa primeira fase e adotada a opção por criar um jogo do zero e inovador, foi necessário utilizar conteúdos igualmente inéditos, o que foi possível com material produzido e cedido especialmente para o jogo. A fim de se criar as imagens, o layout, os personagens e tudo que se vê na tela, usou-se o Pixel </a:t>
            </a:r>
            <a:r>
              <a:rPr lang="pt-BR" sz="35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Art</a:t>
            </a:r>
            <a:r>
              <a:rPr lang="pt-BR" sz="35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e, como editor de código, o Game </a:t>
            </a:r>
            <a:r>
              <a:rPr lang="pt-BR" sz="35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Maker</a:t>
            </a:r>
            <a:r>
              <a:rPr lang="pt-BR" sz="35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. Além do enredo, das diversas fases e dos conteúdos, criou-se desafios e </a:t>
            </a:r>
            <a:r>
              <a:rPr lang="pt-BR" sz="3500" i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minigames</a:t>
            </a:r>
            <a:r>
              <a:rPr lang="pt-BR" sz="35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que proporcionaram maior jogabilidade e imersão ao jogo. </a:t>
            </a:r>
            <a:r>
              <a:rPr lang="pt-BR" sz="3500" dirty="0">
                <a:solidFill>
                  <a:srgbClr val="000000"/>
                </a:solidFill>
                <a:ea typeface="Times New Roman" panose="02020603050405020304" pitchFamily="18" charset="0"/>
              </a:rPr>
              <a:t>(Figuras 3, 4 e 5) </a:t>
            </a:r>
            <a:r>
              <a:rPr lang="pt-BR" sz="35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Ele foi testado e reavaliado até que se chegasse a um produto final satisfatório e eficiente.</a:t>
            </a:r>
          </a:p>
        </p:txBody>
      </p:sp>
      <p:pic>
        <p:nvPicPr>
          <p:cNvPr id="46" name="Imagem 45" descr="Desenho de um cachorro&#10;&#10;Descrição gerada automaticamente">
            <a:extLst>
              <a:ext uri="{FF2B5EF4-FFF2-40B4-BE49-F238E27FC236}">
                <a16:creationId xmlns:a16="http://schemas.microsoft.com/office/drawing/2014/main" id="{8C2CB3DC-E2A4-17BC-EDA5-63A29920875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6741">
            <a:off x="15559635" y="27715831"/>
            <a:ext cx="3649525" cy="2282475"/>
          </a:xfrm>
          <a:prstGeom prst="rect">
            <a:avLst/>
          </a:prstGeom>
        </p:spPr>
      </p:pic>
      <p:pic>
        <p:nvPicPr>
          <p:cNvPr id="48" name="Imagem 47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F27CD491-0983-BE84-F6C7-EE21A703F99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4198">
            <a:off x="13575575" y="16106431"/>
            <a:ext cx="3767835" cy="2288557"/>
          </a:xfrm>
          <a:prstGeom prst="rect">
            <a:avLst/>
          </a:prstGeom>
        </p:spPr>
      </p:pic>
      <p:pic>
        <p:nvPicPr>
          <p:cNvPr id="68" name="Imagem 67" descr="Mapa&#10;&#10;Descrição gerada automaticamente">
            <a:extLst>
              <a:ext uri="{FF2B5EF4-FFF2-40B4-BE49-F238E27FC236}">
                <a16:creationId xmlns:a16="http://schemas.microsoft.com/office/drawing/2014/main" id="{1B93B91A-E4AB-021B-9099-4134F74CE15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3844" y="36243166"/>
            <a:ext cx="2080139" cy="1968753"/>
          </a:xfrm>
          <a:prstGeom prst="rect">
            <a:avLst/>
          </a:prstGeom>
        </p:spPr>
      </p:pic>
      <p:pic>
        <p:nvPicPr>
          <p:cNvPr id="71" name="Imagem 70" descr="Texto&#10;&#10;Descrição gerada automaticamente com confiança média">
            <a:extLst>
              <a:ext uri="{FF2B5EF4-FFF2-40B4-BE49-F238E27FC236}">
                <a16:creationId xmlns:a16="http://schemas.microsoft.com/office/drawing/2014/main" id="{9A477736-42CC-2536-578D-810DD5A668B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736" y="4585406"/>
            <a:ext cx="2206308" cy="2078774"/>
          </a:xfrm>
          <a:prstGeom prst="rect">
            <a:avLst/>
          </a:prstGeom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2728D4E2-572B-3B16-08E4-D041D5DB1BFB}"/>
              </a:ext>
            </a:extLst>
          </p:cNvPr>
          <p:cNvSpPr txBox="1"/>
          <p:nvPr/>
        </p:nvSpPr>
        <p:spPr>
          <a:xfrm rot="915939">
            <a:off x="13152907" y="18338004"/>
            <a:ext cx="4020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/>
              <a:t>Figura 3 – </a:t>
            </a:r>
            <a:r>
              <a:rPr lang="pt-BR" sz="2000" b="1" i="1" dirty="0" err="1"/>
              <a:t>Minigame</a:t>
            </a:r>
            <a:r>
              <a:rPr lang="pt-BR" sz="2000" b="1" dirty="0"/>
              <a:t> das respostas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6D414977-28A1-F0A2-0228-E7D8B53671CD}"/>
              </a:ext>
            </a:extLst>
          </p:cNvPr>
          <p:cNvSpPr txBox="1"/>
          <p:nvPr/>
        </p:nvSpPr>
        <p:spPr>
          <a:xfrm rot="20517631">
            <a:off x="16043785" y="29835235"/>
            <a:ext cx="4020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/>
              <a:t>Figura 4 – </a:t>
            </a:r>
            <a:r>
              <a:rPr lang="pt-BR" sz="2000" b="1" i="1" dirty="0" err="1"/>
              <a:t>Minigame</a:t>
            </a:r>
            <a:r>
              <a:rPr lang="pt-BR" sz="2000" b="1" dirty="0"/>
              <a:t> dos cocos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1F857FB4-3BEC-5FA1-DFEF-CF8670E59D4D}"/>
              </a:ext>
            </a:extLst>
          </p:cNvPr>
          <p:cNvSpPr txBox="1"/>
          <p:nvPr/>
        </p:nvSpPr>
        <p:spPr>
          <a:xfrm>
            <a:off x="15506599" y="38266033"/>
            <a:ext cx="40201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/>
              <a:t>Figura 5 – Layout </a:t>
            </a:r>
          </a:p>
          <a:p>
            <a:r>
              <a:rPr lang="pt-BR" sz="2000" b="1" dirty="0"/>
              <a:t>                   da ilha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1002</Words>
  <Application>Microsoft Office PowerPoint</Application>
  <PresentationFormat>Personalizar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7" baseType="lpstr">
      <vt:lpstr>Eczar SemiBold</vt:lpstr>
      <vt:lpstr>Arial</vt:lpstr>
      <vt:lpstr>Arimo Bold</vt:lpstr>
      <vt:lpstr>Arimo</vt:lpstr>
      <vt:lpstr>Calibri</vt:lpstr>
      <vt:lpstr>Office Theme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Cópia de Cópia de BANNER 2021</dc:title>
  <dc:creator>Ronaldo Tavares Gomes</dc:creator>
  <cp:lastModifiedBy>Ronaldo Tavares Gomes</cp:lastModifiedBy>
  <cp:revision>2</cp:revision>
  <dcterms:created xsi:type="dcterms:W3CDTF">2006-08-16T00:00:00Z</dcterms:created>
  <dcterms:modified xsi:type="dcterms:W3CDTF">2022-12-28T18:04:26Z</dcterms:modified>
  <dc:identifier>DAFMNoQav8E</dc:identifier>
</cp:coreProperties>
</file>