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9" r:id="rId2"/>
  </p:sldIdLst>
  <p:sldSz cx="28800425" cy="35999738"/>
  <p:notesSz cx="6858000" cy="9144000"/>
  <p:defaultTextStyle>
    <a:defPPr>
      <a:defRPr lang="pt-BR"/>
    </a:defPPr>
    <a:lvl1pPr marL="0" algn="l" defTabSz="3897539" rtl="0" eaLnBrk="1" latinLnBrk="0" hangingPunct="1">
      <a:defRPr sz="7672" kern="1200">
        <a:solidFill>
          <a:schemeClr val="tx1"/>
        </a:solidFill>
        <a:latin typeface="+mn-lt"/>
        <a:ea typeface="+mn-ea"/>
        <a:cs typeface="+mn-cs"/>
      </a:defRPr>
    </a:lvl1pPr>
    <a:lvl2pPr marL="1948769" algn="l" defTabSz="3897539" rtl="0" eaLnBrk="1" latinLnBrk="0" hangingPunct="1">
      <a:defRPr sz="7672" kern="1200">
        <a:solidFill>
          <a:schemeClr val="tx1"/>
        </a:solidFill>
        <a:latin typeface="+mn-lt"/>
        <a:ea typeface="+mn-ea"/>
        <a:cs typeface="+mn-cs"/>
      </a:defRPr>
    </a:lvl2pPr>
    <a:lvl3pPr marL="3897539" algn="l" defTabSz="3897539" rtl="0" eaLnBrk="1" latinLnBrk="0" hangingPunct="1">
      <a:defRPr sz="7672" kern="1200">
        <a:solidFill>
          <a:schemeClr val="tx1"/>
        </a:solidFill>
        <a:latin typeface="+mn-lt"/>
        <a:ea typeface="+mn-ea"/>
        <a:cs typeface="+mn-cs"/>
      </a:defRPr>
    </a:lvl3pPr>
    <a:lvl4pPr marL="5846308" algn="l" defTabSz="3897539" rtl="0" eaLnBrk="1" latinLnBrk="0" hangingPunct="1">
      <a:defRPr sz="7672" kern="1200">
        <a:solidFill>
          <a:schemeClr val="tx1"/>
        </a:solidFill>
        <a:latin typeface="+mn-lt"/>
        <a:ea typeface="+mn-ea"/>
        <a:cs typeface="+mn-cs"/>
      </a:defRPr>
    </a:lvl4pPr>
    <a:lvl5pPr marL="7795077" algn="l" defTabSz="3897539" rtl="0" eaLnBrk="1" latinLnBrk="0" hangingPunct="1">
      <a:defRPr sz="7672" kern="1200">
        <a:solidFill>
          <a:schemeClr val="tx1"/>
        </a:solidFill>
        <a:latin typeface="+mn-lt"/>
        <a:ea typeface="+mn-ea"/>
        <a:cs typeface="+mn-cs"/>
      </a:defRPr>
    </a:lvl5pPr>
    <a:lvl6pPr marL="9743846" algn="l" defTabSz="3897539" rtl="0" eaLnBrk="1" latinLnBrk="0" hangingPunct="1">
      <a:defRPr sz="7672" kern="1200">
        <a:solidFill>
          <a:schemeClr val="tx1"/>
        </a:solidFill>
        <a:latin typeface="+mn-lt"/>
        <a:ea typeface="+mn-ea"/>
        <a:cs typeface="+mn-cs"/>
      </a:defRPr>
    </a:lvl6pPr>
    <a:lvl7pPr marL="11692616" algn="l" defTabSz="3897539" rtl="0" eaLnBrk="1" latinLnBrk="0" hangingPunct="1">
      <a:defRPr sz="7672" kern="1200">
        <a:solidFill>
          <a:schemeClr val="tx1"/>
        </a:solidFill>
        <a:latin typeface="+mn-lt"/>
        <a:ea typeface="+mn-ea"/>
        <a:cs typeface="+mn-cs"/>
      </a:defRPr>
    </a:lvl7pPr>
    <a:lvl8pPr marL="13641385" algn="l" defTabSz="3897539" rtl="0" eaLnBrk="1" latinLnBrk="0" hangingPunct="1">
      <a:defRPr sz="7672" kern="1200">
        <a:solidFill>
          <a:schemeClr val="tx1"/>
        </a:solidFill>
        <a:latin typeface="+mn-lt"/>
        <a:ea typeface="+mn-ea"/>
        <a:cs typeface="+mn-cs"/>
      </a:defRPr>
    </a:lvl8pPr>
    <a:lvl9pPr marL="15590154" algn="l" defTabSz="3897539" rtl="0" eaLnBrk="1" latinLnBrk="0" hangingPunct="1">
      <a:defRPr sz="7672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339" userDrawn="1">
          <p15:clr>
            <a:srgbClr val="A4A3A4"/>
          </p15:clr>
        </p15:guide>
        <p15:guide id="2" pos="911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DFF7A"/>
    <a:srgbClr val="FF9933"/>
    <a:srgbClr val="996CBE"/>
    <a:srgbClr val="5F4E8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44" autoAdjust="0"/>
    <p:restoredTop sz="95179" autoAdjust="0"/>
  </p:normalViewPr>
  <p:slideViewPr>
    <p:cSldViewPr>
      <p:cViewPr varScale="1">
        <p:scale>
          <a:sx n="13" d="100"/>
          <a:sy n="13" d="100"/>
        </p:scale>
        <p:origin x="2118" y="108"/>
      </p:cViewPr>
      <p:guideLst>
        <p:guide orient="horz" pos="11339"/>
        <p:guide pos="911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DB3802-4451-4E88-A27D-DE62FA08E05A}" type="datetimeFigureOut">
              <a:rPr lang="pt-BR" smtClean="0"/>
              <a:t>28/12/2022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2057400" y="685800"/>
            <a:ext cx="27432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1BBDF9-0A0D-45FC-ACBF-6EA4B5B530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82730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897539" rtl="0" eaLnBrk="1" latinLnBrk="0" hangingPunct="1">
      <a:defRPr sz="5115" kern="1200">
        <a:solidFill>
          <a:schemeClr val="tx1"/>
        </a:solidFill>
        <a:latin typeface="+mn-lt"/>
        <a:ea typeface="+mn-ea"/>
        <a:cs typeface="+mn-cs"/>
      </a:defRPr>
    </a:lvl1pPr>
    <a:lvl2pPr marL="1948769" algn="l" defTabSz="3897539" rtl="0" eaLnBrk="1" latinLnBrk="0" hangingPunct="1">
      <a:defRPr sz="5115" kern="1200">
        <a:solidFill>
          <a:schemeClr val="tx1"/>
        </a:solidFill>
        <a:latin typeface="+mn-lt"/>
        <a:ea typeface="+mn-ea"/>
        <a:cs typeface="+mn-cs"/>
      </a:defRPr>
    </a:lvl2pPr>
    <a:lvl3pPr marL="3897539" algn="l" defTabSz="3897539" rtl="0" eaLnBrk="1" latinLnBrk="0" hangingPunct="1">
      <a:defRPr sz="5115" kern="1200">
        <a:solidFill>
          <a:schemeClr val="tx1"/>
        </a:solidFill>
        <a:latin typeface="+mn-lt"/>
        <a:ea typeface="+mn-ea"/>
        <a:cs typeface="+mn-cs"/>
      </a:defRPr>
    </a:lvl3pPr>
    <a:lvl4pPr marL="5846308" algn="l" defTabSz="3897539" rtl="0" eaLnBrk="1" latinLnBrk="0" hangingPunct="1">
      <a:defRPr sz="5115" kern="1200">
        <a:solidFill>
          <a:schemeClr val="tx1"/>
        </a:solidFill>
        <a:latin typeface="+mn-lt"/>
        <a:ea typeface="+mn-ea"/>
        <a:cs typeface="+mn-cs"/>
      </a:defRPr>
    </a:lvl4pPr>
    <a:lvl5pPr marL="7795077" algn="l" defTabSz="3897539" rtl="0" eaLnBrk="1" latinLnBrk="0" hangingPunct="1">
      <a:defRPr sz="5115" kern="1200">
        <a:solidFill>
          <a:schemeClr val="tx1"/>
        </a:solidFill>
        <a:latin typeface="+mn-lt"/>
        <a:ea typeface="+mn-ea"/>
        <a:cs typeface="+mn-cs"/>
      </a:defRPr>
    </a:lvl5pPr>
    <a:lvl6pPr marL="9743846" algn="l" defTabSz="3897539" rtl="0" eaLnBrk="1" latinLnBrk="0" hangingPunct="1">
      <a:defRPr sz="5115" kern="1200">
        <a:solidFill>
          <a:schemeClr val="tx1"/>
        </a:solidFill>
        <a:latin typeface="+mn-lt"/>
        <a:ea typeface="+mn-ea"/>
        <a:cs typeface="+mn-cs"/>
      </a:defRPr>
    </a:lvl6pPr>
    <a:lvl7pPr marL="11692616" algn="l" defTabSz="3897539" rtl="0" eaLnBrk="1" latinLnBrk="0" hangingPunct="1">
      <a:defRPr sz="5115" kern="1200">
        <a:solidFill>
          <a:schemeClr val="tx1"/>
        </a:solidFill>
        <a:latin typeface="+mn-lt"/>
        <a:ea typeface="+mn-ea"/>
        <a:cs typeface="+mn-cs"/>
      </a:defRPr>
    </a:lvl7pPr>
    <a:lvl8pPr marL="13641385" algn="l" defTabSz="3897539" rtl="0" eaLnBrk="1" latinLnBrk="0" hangingPunct="1">
      <a:defRPr sz="5115" kern="1200">
        <a:solidFill>
          <a:schemeClr val="tx1"/>
        </a:solidFill>
        <a:latin typeface="+mn-lt"/>
        <a:ea typeface="+mn-ea"/>
        <a:cs typeface="+mn-cs"/>
      </a:defRPr>
    </a:lvl8pPr>
    <a:lvl9pPr marL="15590154" algn="l" defTabSz="3897539" rtl="0" eaLnBrk="1" latinLnBrk="0" hangingPunct="1">
      <a:defRPr sz="5115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2057400" y="685800"/>
            <a:ext cx="27432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1BBDF9-0A0D-45FC-ACBF-6EA4B5B530D4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62731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160032" y="11183255"/>
            <a:ext cx="24480362" cy="7716610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320064" y="20399852"/>
            <a:ext cx="20160298" cy="91999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114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172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22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287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34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4401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645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0FF54-E167-44D9-AEB6-74653C44A0B4}" type="datetimeFigureOut">
              <a:rPr lang="pt-BR" smtClean="0"/>
              <a:t>28/12/2022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7097-E293-412E-84E4-535C237114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19539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0FF54-E167-44D9-AEB6-74653C44A0B4}" type="datetimeFigureOut">
              <a:rPr lang="pt-BR" smtClean="0"/>
              <a:t>28/12/2022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7097-E293-412E-84E4-535C237114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93248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275036" y="23133168"/>
            <a:ext cx="24480362" cy="7149948"/>
          </a:xfrm>
        </p:spPr>
        <p:txBody>
          <a:bodyPr anchor="t"/>
          <a:lstStyle>
            <a:lvl1pPr algn="l">
              <a:defRPr sz="18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275036" y="15258227"/>
            <a:ext cx="24480362" cy="7874940"/>
          </a:xfrm>
        </p:spPr>
        <p:txBody>
          <a:bodyPr anchor="b"/>
          <a:lstStyle>
            <a:lvl1pPr marL="0" indent="0">
              <a:buNone/>
              <a:defRPr sz="9000">
                <a:solidFill>
                  <a:schemeClr val="tx1">
                    <a:tint val="75000"/>
                  </a:schemeClr>
                </a:solidFill>
              </a:defRPr>
            </a:lvl1pPr>
            <a:lvl2pPr marL="2057400" indent="0">
              <a:buNone/>
              <a:defRPr sz="8100">
                <a:solidFill>
                  <a:schemeClr val="tx1">
                    <a:tint val="75000"/>
                  </a:schemeClr>
                </a:solidFill>
              </a:defRPr>
            </a:lvl2pPr>
            <a:lvl3pPr marL="411480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3pPr>
            <a:lvl4pPr marL="6172200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4pPr>
            <a:lvl5pPr marL="8229600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5pPr>
            <a:lvl6pPr marL="10287000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6pPr>
            <a:lvl7pPr marL="12344400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7pPr>
            <a:lvl8pPr marL="14401800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8pPr>
            <a:lvl9pPr marL="16459200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0FF54-E167-44D9-AEB6-74653C44A0B4}" type="datetimeFigureOut">
              <a:rPr lang="pt-BR" smtClean="0"/>
              <a:t>28/12/2022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7097-E293-412E-84E4-535C237114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40913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440021" y="8399943"/>
            <a:ext cx="12720188" cy="23758162"/>
          </a:xfrm>
        </p:spPr>
        <p:txBody>
          <a:bodyPr/>
          <a:lstStyle>
            <a:lvl1pPr>
              <a:defRPr sz="12600"/>
            </a:lvl1pPr>
            <a:lvl2pPr>
              <a:defRPr sz="10800"/>
            </a:lvl2pPr>
            <a:lvl3pPr>
              <a:defRPr sz="9000"/>
            </a:lvl3pPr>
            <a:lvl4pPr>
              <a:defRPr sz="8100"/>
            </a:lvl4pPr>
            <a:lvl5pPr>
              <a:defRPr sz="8100"/>
            </a:lvl5pPr>
            <a:lvl6pPr>
              <a:defRPr sz="8100"/>
            </a:lvl6pPr>
            <a:lvl7pPr>
              <a:defRPr sz="8100"/>
            </a:lvl7pPr>
            <a:lvl8pPr>
              <a:defRPr sz="8100"/>
            </a:lvl8pPr>
            <a:lvl9pPr>
              <a:defRPr sz="81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4640218" y="8399943"/>
            <a:ext cx="12720188" cy="23758162"/>
          </a:xfrm>
        </p:spPr>
        <p:txBody>
          <a:bodyPr/>
          <a:lstStyle>
            <a:lvl1pPr>
              <a:defRPr sz="12600"/>
            </a:lvl1pPr>
            <a:lvl2pPr>
              <a:defRPr sz="10800"/>
            </a:lvl2pPr>
            <a:lvl3pPr>
              <a:defRPr sz="9000"/>
            </a:lvl3pPr>
            <a:lvl4pPr>
              <a:defRPr sz="8100"/>
            </a:lvl4pPr>
            <a:lvl5pPr>
              <a:defRPr sz="8100"/>
            </a:lvl5pPr>
            <a:lvl6pPr>
              <a:defRPr sz="8100"/>
            </a:lvl6pPr>
            <a:lvl7pPr>
              <a:defRPr sz="8100"/>
            </a:lvl7pPr>
            <a:lvl8pPr>
              <a:defRPr sz="8100"/>
            </a:lvl8pPr>
            <a:lvl9pPr>
              <a:defRPr sz="81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0FF54-E167-44D9-AEB6-74653C44A0B4}" type="datetimeFigureOut">
              <a:rPr lang="pt-BR" smtClean="0"/>
              <a:t>28/12/2022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7097-E293-412E-84E4-535C237114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2078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440022" y="8058277"/>
            <a:ext cx="12725189" cy="3358307"/>
          </a:xfrm>
        </p:spPr>
        <p:txBody>
          <a:bodyPr anchor="b"/>
          <a:lstStyle>
            <a:lvl1pPr marL="0" indent="0">
              <a:buNone/>
              <a:defRPr sz="10800" b="1"/>
            </a:lvl1pPr>
            <a:lvl2pPr marL="2057400" indent="0">
              <a:buNone/>
              <a:defRPr sz="9000" b="1"/>
            </a:lvl2pPr>
            <a:lvl3pPr marL="4114800" indent="0">
              <a:buNone/>
              <a:defRPr sz="8100" b="1"/>
            </a:lvl3pPr>
            <a:lvl4pPr marL="6172200" indent="0">
              <a:buNone/>
              <a:defRPr sz="7200" b="1"/>
            </a:lvl4pPr>
            <a:lvl5pPr marL="8229600" indent="0">
              <a:buNone/>
              <a:defRPr sz="7200" b="1"/>
            </a:lvl5pPr>
            <a:lvl6pPr marL="10287000" indent="0">
              <a:buNone/>
              <a:defRPr sz="7200" b="1"/>
            </a:lvl6pPr>
            <a:lvl7pPr marL="12344400" indent="0">
              <a:buNone/>
              <a:defRPr sz="7200" b="1"/>
            </a:lvl7pPr>
            <a:lvl8pPr marL="14401800" indent="0">
              <a:buNone/>
              <a:defRPr sz="7200" b="1"/>
            </a:lvl8pPr>
            <a:lvl9pPr marL="16459200" indent="0">
              <a:buNone/>
              <a:defRPr sz="72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440022" y="11416584"/>
            <a:ext cx="12725189" cy="20741518"/>
          </a:xfrm>
        </p:spPr>
        <p:txBody>
          <a:bodyPr/>
          <a:lstStyle>
            <a:lvl1pPr>
              <a:defRPr sz="10800"/>
            </a:lvl1pPr>
            <a:lvl2pPr>
              <a:defRPr sz="9000"/>
            </a:lvl2pPr>
            <a:lvl3pPr>
              <a:defRPr sz="810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14630217" y="8058277"/>
            <a:ext cx="12730188" cy="3358307"/>
          </a:xfrm>
        </p:spPr>
        <p:txBody>
          <a:bodyPr anchor="b"/>
          <a:lstStyle>
            <a:lvl1pPr marL="0" indent="0">
              <a:buNone/>
              <a:defRPr sz="10800" b="1"/>
            </a:lvl1pPr>
            <a:lvl2pPr marL="2057400" indent="0">
              <a:buNone/>
              <a:defRPr sz="9000" b="1"/>
            </a:lvl2pPr>
            <a:lvl3pPr marL="4114800" indent="0">
              <a:buNone/>
              <a:defRPr sz="8100" b="1"/>
            </a:lvl3pPr>
            <a:lvl4pPr marL="6172200" indent="0">
              <a:buNone/>
              <a:defRPr sz="7200" b="1"/>
            </a:lvl4pPr>
            <a:lvl5pPr marL="8229600" indent="0">
              <a:buNone/>
              <a:defRPr sz="7200" b="1"/>
            </a:lvl5pPr>
            <a:lvl6pPr marL="10287000" indent="0">
              <a:buNone/>
              <a:defRPr sz="7200" b="1"/>
            </a:lvl6pPr>
            <a:lvl7pPr marL="12344400" indent="0">
              <a:buNone/>
              <a:defRPr sz="7200" b="1"/>
            </a:lvl7pPr>
            <a:lvl8pPr marL="14401800" indent="0">
              <a:buNone/>
              <a:defRPr sz="7200" b="1"/>
            </a:lvl8pPr>
            <a:lvl9pPr marL="16459200" indent="0">
              <a:buNone/>
              <a:defRPr sz="72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14630217" y="11416584"/>
            <a:ext cx="12730188" cy="20741518"/>
          </a:xfrm>
        </p:spPr>
        <p:txBody>
          <a:bodyPr/>
          <a:lstStyle>
            <a:lvl1pPr>
              <a:defRPr sz="10800"/>
            </a:lvl1pPr>
            <a:lvl2pPr>
              <a:defRPr sz="9000"/>
            </a:lvl2pPr>
            <a:lvl3pPr>
              <a:defRPr sz="810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0FF54-E167-44D9-AEB6-74653C44A0B4}" type="datetimeFigureOut">
              <a:rPr lang="pt-BR" smtClean="0"/>
              <a:t>28/12/2022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7097-E293-412E-84E4-535C237114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27023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0FF54-E167-44D9-AEB6-74653C44A0B4}" type="datetimeFigureOut">
              <a:rPr lang="pt-BR" smtClean="0"/>
              <a:t>28/12/2022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7097-E293-412E-84E4-535C237114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22424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0FF54-E167-44D9-AEB6-74653C44A0B4}" type="datetimeFigureOut">
              <a:rPr lang="pt-BR" smtClean="0"/>
              <a:t>28/12/2022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7097-E293-412E-84E4-535C237114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2823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40023" y="1433324"/>
            <a:ext cx="9475141" cy="6099956"/>
          </a:xfrm>
        </p:spPr>
        <p:txBody>
          <a:bodyPr anchor="b"/>
          <a:lstStyle>
            <a:lvl1pPr algn="l">
              <a:defRPr sz="9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260166" y="1433324"/>
            <a:ext cx="16100238" cy="30724780"/>
          </a:xfrm>
        </p:spPr>
        <p:txBody>
          <a:bodyPr/>
          <a:lstStyle>
            <a:lvl1pPr>
              <a:defRPr sz="14400"/>
            </a:lvl1pPr>
            <a:lvl2pPr>
              <a:defRPr sz="12600"/>
            </a:lvl2pPr>
            <a:lvl3pPr>
              <a:defRPr sz="10800"/>
            </a:lvl3pPr>
            <a:lvl4pPr>
              <a:defRPr sz="9000"/>
            </a:lvl4pPr>
            <a:lvl5pPr>
              <a:defRPr sz="9000"/>
            </a:lvl5pPr>
            <a:lvl6pPr>
              <a:defRPr sz="9000"/>
            </a:lvl6pPr>
            <a:lvl7pPr>
              <a:defRPr sz="9000"/>
            </a:lvl7pPr>
            <a:lvl8pPr>
              <a:defRPr sz="9000"/>
            </a:lvl8pPr>
            <a:lvl9pPr>
              <a:defRPr sz="9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440023" y="7533282"/>
            <a:ext cx="9475141" cy="24624824"/>
          </a:xfrm>
        </p:spPr>
        <p:txBody>
          <a:bodyPr/>
          <a:lstStyle>
            <a:lvl1pPr marL="0" indent="0">
              <a:buNone/>
              <a:defRPr sz="6300"/>
            </a:lvl1pPr>
            <a:lvl2pPr marL="2057400" indent="0">
              <a:buNone/>
              <a:defRPr sz="5400"/>
            </a:lvl2pPr>
            <a:lvl3pPr marL="4114800" indent="0">
              <a:buNone/>
              <a:defRPr sz="4500"/>
            </a:lvl3pPr>
            <a:lvl4pPr marL="6172200" indent="0">
              <a:buNone/>
              <a:defRPr sz="4100"/>
            </a:lvl4pPr>
            <a:lvl5pPr marL="8229600" indent="0">
              <a:buNone/>
              <a:defRPr sz="4100"/>
            </a:lvl5pPr>
            <a:lvl6pPr marL="10287000" indent="0">
              <a:buNone/>
              <a:defRPr sz="4100"/>
            </a:lvl6pPr>
            <a:lvl7pPr marL="12344400" indent="0">
              <a:buNone/>
              <a:defRPr sz="4100"/>
            </a:lvl7pPr>
            <a:lvl8pPr marL="14401800" indent="0">
              <a:buNone/>
              <a:defRPr sz="4100"/>
            </a:lvl8pPr>
            <a:lvl9pPr marL="16459200" indent="0">
              <a:buNone/>
              <a:defRPr sz="41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0FF54-E167-44D9-AEB6-74653C44A0B4}" type="datetimeFigureOut">
              <a:rPr lang="pt-BR" smtClean="0"/>
              <a:t>28/12/2022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7097-E293-412E-84E4-535C237114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98822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645085" y="25199817"/>
            <a:ext cx="17280255" cy="2974981"/>
          </a:xfrm>
        </p:spPr>
        <p:txBody>
          <a:bodyPr anchor="b"/>
          <a:lstStyle>
            <a:lvl1pPr algn="l">
              <a:defRPr sz="9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645085" y="3216643"/>
            <a:ext cx="17280255" cy="21599843"/>
          </a:xfrm>
        </p:spPr>
        <p:txBody>
          <a:bodyPr/>
          <a:lstStyle>
            <a:lvl1pPr marL="0" indent="0">
              <a:buNone/>
              <a:defRPr sz="14400"/>
            </a:lvl1pPr>
            <a:lvl2pPr marL="2057400" indent="0">
              <a:buNone/>
              <a:defRPr sz="12600"/>
            </a:lvl2pPr>
            <a:lvl3pPr marL="4114800" indent="0">
              <a:buNone/>
              <a:defRPr sz="10800"/>
            </a:lvl3pPr>
            <a:lvl4pPr marL="6172200" indent="0">
              <a:buNone/>
              <a:defRPr sz="9000"/>
            </a:lvl4pPr>
            <a:lvl5pPr marL="8229600" indent="0">
              <a:buNone/>
              <a:defRPr sz="9000"/>
            </a:lvl5pPr>
            <a:lvl6pPr marL="10287000" indent="0">
              <a:buNone/>
              <a:defRPr sz="9000"/>
            </a:lvl6pPr>
            <a:lvl7pPr marL="12344400" indent="0">
              <a:buNone/>
              <a:defRPr sz="9000"/>
            </a:lvl7pPr>
            <a:lvl8pPr marL="14401800" indent="0">
              <a:buNone/>
              <a:defRPr sz="9000"/>
            </a:lvl8pPr>
            <a:lvl9pPr marL="16459200" indent="0">
              <a:buNone/>
              <a:defRPr sz="9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5645085" y="28174799"/>
            <a:ext cx="17280255" cy="4224966"/>
          </a:xfrm>
        </p:spPr>
        <p:txBody>
          <a:bodyPr/>
          <a:lstStyle>
            <a:lvl1pPr marL="0" indent="0">
              <a:buNone/>
              <a:defRPr sz="6300"/>
            </a:lvl1pPr>
            <a:lvl2pPr marL="2057400" indent="0">
              <a:buNone/>
              <a:defRPr sz="5400"/>
            </a:lvl2pPr>
            <a:lvl3pPr marL="4114800" indent="0">
              <a:buNone/>
              <a:defRPr sz="4500"/>
            </a:lvl3pPr>
            <a:lvl4pPr marL="6172200" indent="0">
              <a:buNone/>
              <a:defRPr sz="4100"/>
            </a:lvl4pPr>
            <a:lvl5pPr marL="8229600" indent="0">
              <a:buNone/>
              <a:defRPr sz="4100"/>
            </a:lvl5pPr>
            <a:lvl6pPr marL="10287000" indent="0">
              <a:buNone/>
              <a:defRPr sz="4100"/>
            </a:lvl6pPr>
            <a:lvl7pPr marL="12344400" indent="0">
              <a:buNone/>
              <a:defRPr sz="4100"/>
            </a:lvl7pPr>
            <a:lvl8pPr marL="14401800" indent="0">
              <a:buNone/>
              <a:defRPr sz="4100"/>
            </a:lvl8pPr>
            <a:lvl9pPr marL="16459200" indent="0">
              <a:buNone/>
              <a:defRPr sz="41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0FF54-E167-44D9-AEB6-74653C44A0B4}" type="datetimeFigureOut">
              <a:rPr lang="pt-BR" smtClean="0"/>
              <a:t>28/12/2022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7097-E293-412E-84E4-535C237114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0059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0FF54-E167-44D9-AEB6-74653C44A0B4}" type="datetimeFigureOut">
              <a:rPr lang="pt-BR" smtClean="0"/>
              <a:t>28/12/2022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7097-E293-412E-84E4-535C237114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2273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20880309" y="1441661"/>
            <a:ext cx="6480095" cy="30716443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1440021" y="1441661"/>
            <a:ext cx="18960280" cy="30716443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0FF54-E167-44D9-AEB6-74653C44A0B4}" type="datetimeFigureOut">
              <a:rPr lang="pt-BR" smtClean="0"/>
              <a:t>28/12/2022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97097-E293-412E-84E4-535C237114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33358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1440022" y="1441659"/>
            <a:ext cx="25920383" cy="5999956"/>
          </a:xfrm>
          <a:prstGeom prst="rect">
            <a:avLst/>
          </a:prstGeom>
        </p:spPr>
        <p:txBody>
          <a:bodyPr vert="horz" lIns="411480" tIns="205740" rIns="411480" bIns="20574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440022" y="8399943"/>
            <a:ext cx="25920383" cy="23758162"/>
          </a:xfrm>
          <a:prstGeom prst="rect">
            <a:avLst/>
          </a:prstGeom>
        </p:spPr>
        <p:txBody>
          <a:bodyPr vert="horz" lIns="411480" tIns="205740" rIns="411480" bIns="20574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1440023" y="33366428"/>
            <a:ext cx="6720099" cy="1916652"/>
          </a:xfrm>
          <a:prstGeom prst="rect">
            <a:avLst/>
          </a:prstGeom>
        </p:spPr>
        <p:txBody>
          <a:bodyPr vert="horz" lIns="411480" tIns="205740" rIns="411480" bIns="205740" rtlCol="0" anchor="ctr"/>
          <a:lstStyle>
            <a:lvl1pPr algn="l">
              <a:defRPr sz="5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A0FF54-E167-44D9-AEB6-74653C44A0B4}" type="datetimeFigureOut">
              <a:rPr lang="pt-BR" smtClean="0"/>
              <a:t>28/12/2022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9840146" y="33366428"/>
            <a:ext cx="9120135" cy="1916652"/>
          </a:xfrm>
          <a:prstGeom prst="rect">
            <a:avLst/>
          </a:prstGeom>
        </p:spPr>
        <p:txBody>
          <a:bodyPr vert="horz" lIns="411480" tIns="205740" rIns="411480" bIns="205740" rtlCol="0" anchor="ctr"/>
          <a:lstStyle>
            <a:lvl1pPr algn="ctr">
              <a:defRPr sz="5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20640306" y="33366428"/>
            <a:ext cx="6720099" cy="1916652"/>
          </a:xfrm>
          <a:prstGeom prst="rect">
            <a:avLst/>
          </a:prstGeom>
        </p:spPr>
        <p:txBody>
          <a:bodyPr vert="horz" lIns="411480" tIns="205740" rIns="411480" bIns="205740" rtlCol="0" anchor="ctr"/>
          <a:lstStyle>
            <a:lvl1pPr algn="r">
              <a:defRPr sz="5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897097-E293-412E-84E4-535C237114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6251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114800" rtl="0" eaLnBrk="1" latinLnBrk="0" hangingPunct="1">
        <a:spcBef>
          <a:spcPct val="0"/>
        </a:spcBef>
        <a:buNone/>
        <a:defRPr sz="19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43050" indent="-1543050" algn="l" defTabSz="4114800" rtl="0" eaLnBrk="1" latinLnBrk="0" hangingPunct="1">
        <a:spcBef>
          <a:spcPct val="20000"/>
        </a:spcBef>
        <a:buFont typeface="Arial" pitchFamily="34" charset="0"/>
        <a:buChar char="•"/>
        <a:defRPr sz="14400" kern="1200">
          <a:solidFill>
            <a:schemeClr val="tx1"/>
          </a:solidFill>
          <a:latin typeface="+mn-lt"/>
          <a:ea typeface="+mn-ea"/>
          <a:cs typeface="+mn-cs"/>
        </a:defRPr>
      </a:lvl1pPr>
      <a:lvl2pPr marL="3343275" indent="-1285875" algn="l" defTabSz="4114800" rtl="0" eaLnBrk="1" latinLnBrk="0" hangingPunct="1">
        <a:spcBef>
          <a:spcPct val="20000"/>
        </a:spcBef>
        <a:buFont typeface="Arial" pitchFamily="34" charset="0"/>
        <a:buChar char="–"/>
        <a:defRPr sz="1260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0" indent="-1028700" algn="l" defTabSz="4114800" rtl="0" eaLnBrk="1" latinLnBrk="0" hangingPunct="1">
        <a:spcBef>
          <a:spcPct val="20000"/>
        </a:spcBef>
        <a:buFont typeface="Arial" pitchFamily="34" charset="0"/>
        <a:buChar char="•"/>
        <a:defRPr sz="10800" kern="1200">
          <a:solidFill>
            <a:schemeClr val="tx1"/>
          </a:solidFill>
          <a:latin typeface="+mn-lt"/>
          <a:ea typeface="+mn-ea"/>
          <a:cs typeface="+mn-cs"/>
        </a:defRPr>
      </a:lvl3pPr>
      <a:lvl4pPr marL="7200900" indent="-1028700" algn="l" defTabSz="4114800" rtl="0" eaLnBrk="1" latinLnBrk="0" hangingPunct="1">
        <a:spcBef>
          <a:spcPct val="20000"/>
        </a:spcBef>
        <a:buFont typeface="Arial" pitchFamily="34" charset="0"/>
        <a:buChar char="–"/>
        <a:defRPr sz="9000" kern="1200">
          <a:solidFill>
            <a:schemeClr val="tx1"/>
          </a:solidFill>
          <a:latin typeface="+mn-lt"/>
          <a:ea typeface="+mn-ea"/>
          <a:cs typeface="+mn-cs"/>
        </a:defRPr>
      </a:lvl4pPr>
      <a:lvl5pPr marL="9258300" indent="-1028700" algn="l" defTabSz="4114800" rtl="0" eaLnBrk="1" latinLnBrk="0" hangingPunct="1">
        <a:spcBef>
          <a:spcPct val="20000"/>
        </a:spcBef>
        <a:buFont typeface="Arial" pitchFamily="34" charset="0"/>
        <a:buChar char="»"/>
        <a:defRPr sz="9000" kern="1200">
          <a:solidFill>
            <a:schemeClr val="tx1"/>
          </a:solidFill>
          <a:latin typeface="+mn-lt"/>
          <a:ea typeface="+mn-ea"/>
          <a:cs typeface="+mn-cs"/>
        </a:defRPr>
      </a:lvl5pPr>
      <a:lvl6pPr marL="11315700" indent="-1028700" algn="l" defTabSz="4114800" rtl="0" eaLnBrk="1" latinLnBrk="0" hangingPunct="1">
        <a:spcBef>
          <a:spcPct val="20000"/>
        </a:spcBef>
        <a:buFont typeface="Arial" pitchFamily="34" charset="0"/>
        <a:buChar char="•"/>
        <a:defRPr sz="9000" kern="1200">
          <a:solidFill>
            <a:schemeClr val="tx1"/>
          </a:solidFill>
          <a:latin typeface="+mn-lt"/>
          <a:ea typeface="+mn-ea"/>
          <a:cs typeface="+mn-cs"/>
        </a:defRPr>
      </a:lvl6pPr>
      <a:lvl7pPr marL="13373100" indent="-1028700" algn="l" defTabSz="4114800" rtl="0" eaLnBrk="1" latinLnBrk="0" hangingPunct="1">
        <a:spcBef>
          <a:spcPct val="20000"/>
        </a:spcBef>
        <a:buFont typeface="Arial" pitchFamily="34" charset="0"/>
        <a:buChar char="•"/>
        <a:defRPr sz="9000" kern="1200">
          <a:solidFill>
            <a:schemeClr val="tx1"/>
          </a:solidFill>
          <a:latin typeface="+mn-lt"/>
          <a:ea typeface="+mn-ea"/>
          <a:cs typeface="+mn-cs"/>
        </a:defRPr>
      </a:lvl7pPr>
      <a:lvl8pPr marL="15430500" indent="-1028700" algn="l" defTabSz="4114800" rtl="0" eaLnBrk="1" latinLnBrk="0" hangingPunct="1">
        <a:spcBef>
          <a:spcPct val="20000"/>
        </a:spcBef>
        <a:buFont typeface="Arial" pitchFamily="34" charset="0"/>
        <a:buChar char="•"/>
        <a:defRPr sz="9000" kern="1200">
          <a:solidFill>
            <a:schemeClr val="tx1"/>
          </a:solidFill>
          <a:latin typeface="+mn-lt"/>
          <a:ea typeface="+mn-ea"/>
          <a:cs typeface="+mn-cs"/>
        </a:defRPr>
      </a:lvl8pPr>
      <a:lvl9pPr marL="17487900" indent="-1028700" algn="l" defTabSz="4114800" rtl="0" eaLnBrk="1" latinLnBrk="0" hangingPunct="1">
        <a:spcBef>
          <a:spcPct val="20000"/>
        </a:spcBef>
        <a:buFont typeface="Arial" pitchFamily="34" charset="0"/>
        <a:buChar char="•"/>
        <a:defRPr sz="9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4114800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1pPr>
      <a:lvl2pPr marL="2057400" algn="l" defTabSz="4114800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2pPr>
      <a:lvl3pPr marL="4114800" algn="l" defTabSz="4114800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3pPr>
      <a:lvl4pPr marL="6172200" algn="l" defTabSz="4114800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4pPr>
      <a:lvl5pPr marL="8229600" algn="l" defTabSz="4114800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5pPr>
      <a:lvl6pPr marL="10287000" algn="l" defTabSz="4114800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6pPr>
      <a:lvl7pPr marL="12344400" algn="l" defTabSz="4114800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7pPr>
      <a:lvl8pPr marL="14401800" algn="l" defTabSz="4114800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8pPr>
      <a:lvl9pPr marL="16459200" algn="l" defTabSz="4114800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data:image/jpeg;base64,/9j/4AAQSkZJRgABAQAAAQABAAD/2wCEAAkGBxQSEhUUExQSFhUXGBQYFxgUFhgXFhgXFxgXFxYXFxgYHCggGBolHBQXITEhJSkrLi4uGB8zODMsNygtLisBCgoKDg0OGxAQGywkHyQsLCwsLCwsLCwsNCwsLCwsLCwsLCwsLCwsLCwsLCwsLCwsLCwsLCwsLCwsLCwsLCwsLP/AABEIAMEBBQMBIgACEQEDEQH/xAAcAAABBAMBAAAAAAAAAAAAAAAEAAMFBgECBwj/xABCEAACAQIDBAcEBwUIAwEAAAABAhEAAwQSIQUxQVEGEyJhcYGRBzKhsSNCUnLB0fAUYoKSshUzQ1NjouHxJMLSRP/EABoBAAIDAQEAAAAAAAAAAAAAAAECAAMEBQb/xAAzEQACAgEEAQIEBAMJAAAAAAAAAQIRAwQSITFBE1EFFCIygZGh0WFx8BUzNEJSscHh8f/aAAwDAQACEQMRAD8AuvRewDmNyBAAWdZnf8PnUhfw/IaGo61hWUDqyYHDnzkeNSuDxLEQwHmK89XqDkP/AGfLzrI1/XrWl3Csjs+UFd2sb4AHgal7lli08fhyowJaysGcEzMZtNO7dRjhbdeCVRWbmzEZlKrGU8R+PHWaGxzCSdMxJLHSSfwq19WCsiJ5d9VPapGZjHw+NV8t0yUQmOxt22So0ndAknlHrTNjB4nEWmt3ZCMLptdYTnV0UOWUb1UxHmeE0XgnutcyjQamSJIP7vKnL2znF5LpuXSbRBWW01BBGXcAcx4cfGrITUJU1+ItEZsjo6Htq3XXCpCkRpAPMGeBBqxYXAZNVOsahtQfPeKi+kmHKhApy2yWIy9mQYYBsuhgswAjdFGdFsUGDW5dzEyTIA3eVUZccvucrQNpJWr6XFyXQJOmuoPDyqv7V2RbZ2HZUT9UQBw8zzqYxFsnhFBnC61escYu0IyIt9Fbcy1xiO4AfHwqwPZXKqrAA08IFa21HjQu0doWrQ+kdV7t7fyiqc0lN7fP8OxNzXZJ7Iwi27hus0kiFHBRx8zUlcxk7jXO8T0vVdLaMe92Cj0GtM29pY+9/dWbpB427Lt/uMir44crVRVFT1EfHP8AIvuJxPfUeXPOqodkbVfXqcX/AC5fypu5srai77OM8kZvkDR+QyPyD5mv8rLpbumN9D4hjVGu7Uxdkxc6xO67by/1AUTh+lLj30Vh3Eg/iKrehyRdkWqh54LaqnhTvVmNah8D0msuYJyH9/Qeu6p63eBAI1HduqmUZQf1IvjOMumDqeFNXEjUU7cuimWcc6ugRmVanEE0MjjnRmEYTvq1oULFrsxQNxYqZ6vSovGkTU2jMHL1i2kmmrlwc63RxzqSXAEENWRbMSK0S6KK6wVlmxwUoaxTly5SpFQS3WEDa2ySDrlPvLx863tXZbUERpqI9RUBs/FjQnQ+OtS2FuoXJnU7zrv7zzq3DJX1z+haiwWcMGE0ONlAMW3zrRWDvrGhopnArqxjGULJbsh7uGMyOFRGJ2UDvq0XrgoUWA5iaocI3QbK9gcAqsSBuFaYu1v4eHKrNdwiounnUVtDCHqy3CRVGTDLcBso23SWySCRGnASd/npUl0Y2cUt5yPfgxH1Ru9d/pTmKTgYIkaH40XbxuVMomRoJ3AQNBzis+RpR2ydIVs2xQUb/QVCbT2hbsrmuNA4Die4DjQe39vCycqg3LzRlUSdTukDXwA31KdF/Zy11hiNoksxgizO7iBcI/pHnNPgwZdVz9sf1Znlkbe2HZWcLexu0WKYO0VtzBfcB965uHgsmrXsX2S2x2sVde4x3rblV82Pabx0ro+Hw621CoqqqiAqgAAcgBupnGY8WyFhmdgSqKNSFiTJgADMNSRvrtYdLixKooCwLufL/QE2Z0awmHjqsPaQ88oLebHU+tSoqK2liLoKRnVSrFmtp1rBxlyrEHTVtY4cOIWJPXFDmR5R1KO1yzDIwFx1EEqwJA11GkHfOgt4XSLDcuqoliAOZMD41sDVct4q2zW7t6BbayvVm7BUPmbrJY6SRkg8QDFSOwhFowCqZ7htgiIt5jl0O5eIHAEVAp2H3LasIYAg8CJHoaru1ugmBxHvWERvtWvo2/26HzBofZbsWw9wQBde42ZbrMWDC5cCNbjLujXWMoonC7ZdmUhs3WXCFtm2wPVZoFxH3EZYczO+JGlThiPbLtFB2/7J7qS2FuC6P8u5Cv4BvdbziqOl7EYO4UIe0w9624IH8p4d4r0ocUmcW8wzkFgs9rKNJjlNBbd2BYxiZL9sMPqnc6nmrbxVU8MZIonpV3jdM4zs7pAl2FfsN/tPgeHnUmy1EdNOgl7Ay6zdw/247Sd1wD+oaeFROyttNbhXJKcDvK/8Vz8mm28xEjnlF7ci/EtSW5NGYZNaBwt2dQQQdxFG2bsGs7dGhEwrdmorFprRfXaUFfuyarjILA7tuK3QVriGNNi7HGnb4Ig60op4tUcl6aNtXOYrPJDoyLU0qfLngKVVkJm3s5SCVIz75OoJ4zyplMcqEqRLbjB3EGgNnX7rAZSpQ8Q0/rwpnGPF4yeXhMDWrMF3RbEuOyyB22eeWUbh+dOWtrBywXQo4nNuysBrPjURg8T9GI5GoFsYy3/egEFSDxB3jzFaY6jb9L6C2X25i1PloY1g0/YsBt/lwqnbP2kGuPlJIzNv4ieNXLZx0HfV8Ut1kYU1sEQd1aXbYIg7qeNN3GgVpaQpWtqbJWRB7++qz0hxZtAJaXNdc5UUCdToDFXXaF0KpY0N0Z2HDHE3RNxvcB+op4jkSPh4msi0qzZLl0iudvhAXQboSuF+nvxcxTaljqLc71X97m3kNKuV26EUsxAAEkkwABvJJraoba98seqiHzI9rP7l0oQ5TNwbQ6HxEgGOwkoqkSMVBUjG1NoZrXWW2bqlb6XICHCRrlndEgk78skGgThLrL1bK8huts/SM3Y0D2XujUMQW3kjtCCctFJYa7fW4BeSJ6zrIylcsdSFkgie1mHEbzMVNYewqKqqIVQAByA0AqURKyPs7PYqA2W0FgotgkZNCCCdzTO7LHjvom3s22FCFFYAlu2M/aJJLEtMkknWjKVEakYC0orNYmoEY/YrckhEBIIJAAYg7xI1pi/s/wB3qyEKKyoIlVkKAY4kBYGvE0fSqAor2Hwn7PfzMzMhU9tl7ZuXbltQGYaN7sDQQNN257ZeIu5j1jTBcXVYKBbYQUyEQShUzrPiCCKlsRYV1KsAVOhBqF2pgUtIzHMbXvXFlne6dFRWZjpbHGdNNYGaQLVEyrLcQEQyMJ5hlI+IINcc9o3QP9mnEYYHqN7oP8L95f8AT/p8N3WsErIrXLziTqRMW7age6s8BrLHU9wgAi3cS6kqVdGGhEFWB+YoSjuQmTFHLGmebdjbT6pobVD8DzFW21cB1BqP9o3RL9hvZ7Y/8e6Tk/cbebfhxHdI4VH9Gcb2haY/d/Fa5uow+TJim4S9OZcF92gLjwd9Sa2zlqIxqkGsEI8msavXdaaJrbLTvVVa1wAVmpCyN1DJbijcLZJqmQ6CQtKj7WFEUqpphI7aGGvdXKt2RvVFIaO6JmoDAWr158qW7hAgaKdJ3SY0mrZsbH9YqspjdOu48jVs2TtdLgAJAflunwqzS5U24S4Y6ZWFQ20C8tPMb/OqxtDEfTQN3HwIMR5GulY3ZPWXgdyES3jyFU/pvsdUvK1vKJQdkHtdjexG+CMonuqejKLbYJAXR7DZbqyfo5BJ4gd9dSs2o3Ga5Fsq+yFhBkbo8z+NdWwjEIgYywVQTzIAk+tatPO+/AUw4mhL9yTWMRicqk1DY7aItozE7h8eFXzzK9qI3XITbtdfey/UTVu88B+uVWEVGdH8MUsqW95+23idw8hFHYm+LalmmByEk8AAOJJ0iuhjhtVAXuA7RxAfPaFp7giHyMFjMJyglh2oIOh0ka1G7N2Ul1CrBrlojsv1lxGlWgpdQMIuKw3gbwZAI1MbOHDoVtte32rwmWVYlSjGGyqJGshRug1IbPwvVpBOZiWZjESzEsYHAawByA31YLVsJArNKlRHFSpVUul3SkYTE4O1MC5cPWd1sgoCeXbZT/AaDdCykoq2W2qz0h2uUvW1Q+4czd86ZfQn1FTuOxQt22c/VE+PIetUC9LA3G1LOflJ+Yrj/F9XLHFQg+Xz+CGOiWbgZQw1BAI8DW81X9gbSVMKS5MWyV01MGCv9UVFbT6QvdkJ2E7j2j4nh5VbP4pix4Yzl21dELJd2uguraXtMTBjcuhOp56bqkGEiqF0fH/kW/E/0mr+Kf4dqp6mEpy9+CFfx2zJdbcsLYA6kCSiXEJb6QfWEAQDoII0OU0Zs++guMiEsSSz5dbSP9YZtwYnUrvnUgTrIX7QZSp3EQdSND3jWqzj0Ntrdt3KoVfLawispSIKPCdtlGoO5ZZZFdAR8ckv0h2QmLw72Lm5hoeKsNVYd4OteccZhrmHvMjdm5acg+KnQjuOh8DXpjAOzW0NwQ5VSw5NGo9a5T7aNiZblrFKNH+jufeUEofNZH8IqvLG1Zm1eO4712hzZGOF6yrjiII5MNCKYxluar3QfGw72idGGZfEb/UfKrPeGtcmcNsmhsU98EyFjWjbApi+naorCrSz6LAq0tGWD8KYUQKcRCe6qHLghJo+lKmra6UqrsYzf6OLbM27gtgnvB+G+prYOAS3Jzh25xurm+yuk73D9Mcx58fCBvq1YPHHRlJ7vq/A60s08E7lHgKZdzc0031yHEXrjXS9xm61WOYzqCDEDlB0rqOExGdFbmKrPSrYhJa/bEzrcUb9Prjn31tl9cbQTHRu0l1usIAuL7/JwwImOB7xpVoRsoAGgAAAHIaAVAdFrOW1n+0TH3RU1mqpWlRAHbGLgqviar+Lc38ThsN/mXMzfcTtNRu1Lk3T3QP160J0Nt9ZtW43CzhwB964w/AGqtG3l1dPpCTfCXuzpoFMY/DdYhWSu4gjeGUhlInTQgURUTtcksMiYjOo7L2ssa7wwdgrDTcfKDXpix9GyYS8zJ1rWiqHMMisCzQQCQSco1JgEzUpQey7t1k+mQI8kQCDI4NAJyzykxzNGUSIVKlSqBGsTfVFZ2IVVBLE7gAJJNecelu2TjcVcvmcpOVAeFtdFHnqT3savvte6U//AIrR3wb5HLetvz0J7o51yyqckr4OZrMu57F4Oy7B262O2bvm7ZKreHEhfdfzEHxDcq3xaZbNgcSLjnzIA+ArmPRDpA2BxK3dTbPZuqPrId+nMbx6ca6vt5Q5staAa01tRaK6gjfp5EVxPimC4vKuW0o/qa9Nl3wp9ozgtMHfJ3FkA8ez+dB3cP1ajN/eMJCn6q/aP7x4DhrVje0mFwy9YAWBzZftXOHiB+FVS/eLsXYySZP65Vz9ZBYYQjL7tvXt55/Pg0Ep0UtTiAfsqx/D8au9VzodhYVrh+sYHgOPqfhVjrvfCMTx6ZX55IKojaKjrUXN1YuBszrCu5TLkt5uEhnPOEMRrUvQ2PFvITdydWNW6yMsDic2ldMDAdlPF25bR2uIoTVmLlHJbMmc6nQKYJJE94oXp7sz9owF9IlghdPvW+2I9I86Nwe1MN2bdq5a10VUIid8ADTnUkwnfQ7QrSlFo8vbOxPV3UccGB8jofga6PM1zramF6q9dtxGS5cTyViB8BV62bfzWbbcSq/KubnXkwaV1cTNxZai8Japm2k1JYZAKyyNg9bs1utun7dJhVDQ1GBpSrFZquiUcsw+0L7kZX1kkKAqjXUiAIqxbC2w1xsjrDwdVkbuY4GnMP0csAAy0yACWgzl3R4/OpnB4TIcyAHdKnf/AAtvHgaXNkxz+mgk7sUXBvMKeB3zzHKpkPUZhMRmEww7mEGiEu1pgtkdpDYqFEKABrAG7UyfnTbXay7TQ1zSll2SyHxLSzHvNEezNJxW0H/esL5BWoW7vPifnRvsxP0+0B/qWT6ofypPhP8AipfyYj+6P9eDoFQ20MQquQ2Iu2dBAy2wjfcZrZzN+6DPdUzQWJ2YlxpuDOIgK0FF5sB9o8zqOESa9MWs22WSbYLG4SZ/vQoeJMSEAA04RPPWi6ZwmH6tcoLECYzMWMcpOpjvk09UChVB9MdujBYV729vdtjm7e6PDie4GpyuTe2K613FYTCgkKYP8V1xbB8QAfWlk6RVmntg2in7T2YUwaYq+S1/F3CUzbxbEs9zxdivgp76grFlnZUUSzMqqOZYwB6mule1jAl8TgMNbAAKG2g3KMzIg8gAKC6V+zf9jwxxFu+ztbylwwC6SBmQjUEEg6zVLi7Odkwy3Oul2UzbOybuFumzeUK4AMAhhB3EEV0P2PdIdTg7hmMz2CeH20HqWHi1c3HXYi5/i3rrfeuOY0HMxV66K9BcRYuW8XiblvCpaYP2iC5A3g65VBEjeTqdKEVzwDBuWS4Lj/gsu2Mc164S2gEgL9nn586e2bZtpbfE4jSzaBOv1iO7jyjiaN2VtHB7QfEJYQkJlJvZYBZy3uE6mMk8taoHtL6Qi/cTBYbW1aIU5f8AEvTlCjmFmO8k8hXJx/DJLO8uVqS7/H/o6OTNGMdy59jo3QLb9zHW7t50VE60paUb8iqurHiZJ3aaVaKh+ieyBhMJZs8VXtHm7dpz/MTUxXeiqQ8L2q+xUHtdAbLgsqaTmbRVI1BPdIFGUNtHD9ZbZBGsb+4g/hRGZCW9qC/ctobmFWHDQmIW4zsoJCqoAjnJ4Ddxqx1HPs2WYg+9dt3N27IEWPMJ8akagIp+Tzp09t5do4of6hP8yq341LdHXmwndI9CajPaG07SxX31+CIKk+jK/QL4t8zXP1HRzsP97L+vJPWFo22tC4apXDWxOtYJcm9Icw9omiHwlGWrYApxVp1jVDUQ74VhSqWuJSpPSRKOEbdR1vAFmOVVAM6gAabt2kVfehWMz2dcxKkgltZnXQ/hVMx+z3N2IzF27JG4zuE10PYWCWzbFtTmgGTxLcT4VVnmnGNdkJhXrdLlBI9OlqL4QCQU0NiWrCPW1zdVblYpD3N58ac9n93JtHF2/wDMtWbg/gOU/wBVLFDteIqOwOI6jamEuH3bgewx721T/dFJ8Pl6esp+bBPin7M61SrArNeqLhUqVKoQVcm9sFs2sXhMVBKrAPjauC4B4kE+hrrNQ/SrYKY3DtZfSdUbirj3W/A9xNLJWirNDfBpFH9rtjrLGFxtkyEI7anctzK1twfvKP5qbwIxWPwgubTvrYwQyscqi3cvAaguT7qkxECTwG6s9BcNi7d25s3F2lfDBGY9YCUyyABbbcyEmYO7Xduqoe0DpM2NxBVTGHtEraUbjGhuEczrHIeJqtvyZJyS+t+fH8SaxftAs4ZTa2Zh7dtd3WuvaY7py72PexnuobB9FNo7SYXcU7pb358QYgcSlrSPGFFU7A4x7Nxbts5XUypyq0HduYEUdtfpPi8SuW/iLjLxXRE81QAHzpN3uZ/VT+/8l0WjbnSSxgrBwOzSTM9diJ7THcQhG8xpmGgG7mDPZN0RLsuMvLCL/cKR7zf5kfZHDmdeAlvoB7O+vC4jFgi3vS0RBccGfkh5cfDf2G2gUAAAAaADQAcABVkY3yzVhxSm1OfXhG0VmlSq03CpUqVQgqVKo/b+PGHw968f8O27eYBgesVAN0rPO/SfE9ZjMS/O9djwDED4CrbsKxksWwfsg+uv41Q7NsuwXezEDzY6/OurXLAAUDgAPQRXM1MvBztIrlKQsKNakcJvoCxoaOt6Vis3k4m6nDuqOw+Jp+5ihVm9NDDly5FZqLxOME0qG9AspGz7kOQ3AekkmnWxLlgwLLIGk7idda3cLJJGpH6+dOXgHE8ayRQCU2Pii6S28Eg9/I+lHl9KgtmXMoPjRwvzWhoVkhbu0Vmmoe25o+xd51RREa421pPL5VXek2HZrBZNHtkXEPEMhmfnVsLAjxqJuJBIP6FZc945xyx8EatNF86O7UXFYa1fX/EQEjk25l8mBHlUlXMfZttH9mxF3AOey5N3Dk9/voPSfJq6cK9bhyLJBSXkbHLdHnsVYrDnSq/etXmbrLrG2ApZMrdiyRqeuExckbzuGoEe8bBm6LFSoTAY5big7iROU6NEwGynUA7xOuusGi6gSE6aYw2cDibg0ItOAeRYZR8TXnbBYR7rZLSPcblbUsfQbq9LbY2YmJtNZuglGK5gDEhWDRPIxTuBwNuygS0iIo3KihR6CklDczNmwPLJO+DiGyfZpjr2rqlled1pbyVZ+MV0Ho17NcNhiHuTfuDUFwAgPNU3es1d6VRQSDj02OBgCs0qVOaBUqVCYvHpbZFJl3MIojMY1Y68ANSahB5sQoYKWAZgSASJIESQOMSPWt8w3cf1+YqtYprr3Xssq3YOcAg2yiGTbdLq7mBlBpmlWMxUtszBFTndmZyAJfLKqNcnZ0OupI3mOQiCp2SNc59s+2MmHTDqe1ebMw/07cH4tl9DXQ71wKCzEAAEkncANSTXnLpltw43F3L31PctjlbWcvrJb+KkySpGfV5NsK8sz0OwnWYkNwtgsfHcv67q6E9QvQ/ZvVWAzDt3O0e4fVHp86mmrk5pXImnhsgICnkaKFz0/baayTNA4xJ41hiaIt2pp7qRSx7AR2SaVSIsClVtIFlJxgKmtcPeqW2nhwZqEVMugowhYrDlJ7qJwl2TQlpCaKt2oINO0kSyVS3T9oVrY1FHYe1VajbCjRVpjGWdJ4j5VIMtaMtDJhUotMJTtv4JmC3bRIvWSHtkb5BmPhuro/QzpGmOw63RAcQt1PsuBr5HeO6qrireU6bj8O6q5cvXNnYj9rsCbbaX7Y3MJ1Pdznge4mh8N1TwT9DJ14K5fQ9y68/udsqP2vhC6SO0VBZUJ7DuBKZ+YDQYmJ14ClsPbFrF2VvWWDK3qp4qw4EVIV6Mv4aKqbqh3cBzDW7g7BV+uYdWbEsNcwVecAmdIqUw21xlGcNoQr3FX6IPOVgCTmyhtM0RpvqQvYdWKsRJWSp5Eggkd8EjzNQlzD3Uw4ssqi2igNcBJLWkGoVAJzsBHdMgndQFposANZqBwmIKYdWUq1y84MzmUXLrSdRvVBp4IBTl3HvYYLcIu5lJTKuRs2dEyHUiCbg14QZqWHcTVKot9pvbV2u2oyIXlGzqQN6yQsN3Eee+Hr+0Ql1LcE5hq2kLM5AfvFWA8KIdyDqwTQWKxvVuAw7DKYb99ZJU+KgkfdPdUDgLzlw17ISEtXc9xyqIlxYIRPdzBlfXTRlkmgByJfE7TLK3UKzNDZGKHq2K7wG05GDoCY1oPCC1dtktmy3CoW7cIW67gkjKIlMrTA0g5tOJZfZz3LK2cshQBavq4yqgjJcyTrdUARoRImRJqZwuzbaMXCjOd513mMxUEwmYiTESd81ActmcJhT2WuQbiqy5lkAqSDqN0nKpjgZijDSqne0DpquBTq7cNiXHZXggP137uQ4+E1G6RJSUFbIH2udK8qnBWm7TD6Yj6qHdb8W3nu8a530a2X190Ej6NILd54LQVizcxF06l3clmY6nU9pmNX7ZuDWzbCDz5seJNYc+X2MEIvPk3y6JHra3DUNI5VgNynwrC0zeONT1looZSeNFqKokQMsXaIN2gLZpwPS9AsKFylQ4pU+4ABiFmofJJPOpDHYmDpUQzazVuNgkSOHt0WonyqOw10nSakLZqSFsNwxg1K22qHWjcNc0owGTDWNNs1ZDU1i7sCjLgawLFNrQ9yzpzU7/AMjTd9yaM2ZdjQ8ay5MMcnDAVS2b+zLpv4TtWj/eWjOUjw5a6EajwrqXRXpXYx6TaaHA7dtozr5cR3jSq7icDxT0/KqftPo4VfrsKxtXVMwpK69xHun4GtOm108P0Z+vD/crqWN3Hr2/Y7gK1uMACTuAk+ArlWwvahcskWtoWmkadYghvFk3HxX0ro2ydt4fFLNi7buDiFPaH3lOo8xXahOMlaZbDLGfQjZs3Q0ZQWIYlYV8yHssSNZB4/hTd3Y8gnrHa52Ctx8py5GzKMqhRlnfEEzv0EFYjBBjIOsgwdVnQTHHQUz+wuCMraTzI0k745AxGm4eFMNQDd2GzG6xNpWuW2tnq0ygliDnYzLHTjuojE7FFw3GZ2zsVKEM4CZAOr7IaGhgW1G9jT/V3c417OYyNN0mI5CIrL27xmCAZ3mIjXQADQbt9QFIdx2DW9ba2+5hBgkEHgVI1BB1BpHCWmKtkRmtghSQCy7pAPDcPQUy2Dd5zNAMSFJO6NBOgGk7uNP4fChZkk6zrwOuoHA60Qg9raJc9hSR2d411AP8JEnfy7xUjNVrb3TXB4OQ10M4/wAO1DvPfGi+ZFcr6Ve0TE4sFEPUWT9VD22H778u4R50kppFOTUQx9u2Xnpv7RreHzWcMVuXtQW327Z7/tN3Dz5VyKzYvYu8TLPcc5ndu/ezH9boFH7F6M3b8FgbdvmRqR+6PxNX3ZWzbdlcttYHE8SeZPE1gz6pJ0uzNtnndz4RHbH2OuHWBqx95uJP5VKNaogpWGbSDWRSb5ZsiklSADb1iiEtcq1LDNvHLfRKtTMYECEU7lp8JWLiRFZ5gs0RaeCVotE2UJqvt0Awi1mpCzhRFKrViYaKCwJ17p/XrW7WgMs6fa7u/wDXKm79/tLw1yHzAI+Qp23eBfgQD6iAfk1Ues1XHuZ3M2tWIZV3akE+cT6UVaaT+t/H40HexUGTG8xHeBp8awuMydYDvBkd5n/mjHO7t+xN5M9flAPKPQkiiheCgd5UfzEKPiar+JxfZ3yWCk90GYHlS2ljvplQcLieeXKx+Y9KZZOW11/6TeWe68AnlB9INa3NY791RFzaqjPP1hEcj2QD8absbU+kI+znE8B+ppJ6h3aD6hI3EG7nMVi24GXxI8x/1UZex5A7WgVyB/II+M+tMrtYMVA4EH10/Oqnll4J6hZRjMoJ3kAep0A9afuWww7Q3DfVeOODNyGpPiZC+gA8zUmuPDWyxMDq9O9u1mPfERVrzqSaY6lYztXYqOsOFZdIzbwTyPPWqljeiDIc9i4yEbsxIIndDrqKuu0cYCEjWQz+QBHzPwoHE7SCKvEN1TachqR46D1pIZJYpVB1/t+Qs4wl2ivYbpPtbCaFnuKP8xRdH8w7XqalML7X7w0u4a0x45HZPgQ1EbTxa5RAglWZT91vy186FxnVtcUlVZTBIIkRCEjX71bYfE5pfUrKqlH7ZMkk9sKccLc8rin5gVpe9sQ+rhGn966B8lNR2K2RhA+tpIDkGJAygqNY8/WgrOzsKLiHqlKEmQZIiYG+tC+Jx9mRyzf6h/G+1vFN/d2sPb8czn5gfCq9jNvbQxujXb9wHTLbBVNdIIQAHfxqy4UWFXOtqypVmAAQSwM9pjHAQAKJv48WsLZG4k3jppAV1HzI9KV/EN10hHGcvukVzYnQS/fCszJaRhIntMRoZCjxG81atkdFsNYUPGdwT2n1iDEqu4fOs4Daot27AOhRUHjOQEegoe9tcEgCYaTH8Z/+j6Vkza2UuEPCGOPXZPXAAD3RPga1ukLPcub9elRGJ2gSWAiGRz5rkA+ZoRttCCJJmBJ4iNPxrKsrrhFryIsfWDTvofNmEjvjwGk+cVFnaMoonWInxJLfAAedGYbFA9kGACJ5Bcs/hHlVsM/SYynYv2YSPA+usfhT4OVZiY+XH4TTbYlcrGdzFd372lYxOJC8dCwA+ZFH1qQdwelwaxw18udaWmzR35v9pioVMflDDuYDuBHZHkQfWmE20BCyZB3jhJ/Kq5Zm2I8iLJbAPqQPEU+lwKjH08Ymq7htoH6MaZYZp/jAHwatP7V7TrrEM3oR+BNKszT4RPULurqABI3D0pVVbu1g7FhPCByAGg+dKtS1a9hvWRScbeJnvCv5/wDUVquIy3EYHQ27enfGU1Vm2zcIjs7gNx4edana1zTUaAAacq0LRTqnRltFqfGb55/HX/imsXjO3ImJJPiZPyIqrNtC4frcZ3DfWpx1z7XwH5Uy0LRLRa7m0WlI3AQR3cfxrc4sk5iZYMz/AM0HT0qoHHXNO0dN2g/KsnaFz7bUfknRLLncxkhmE6sFHjoQPj8KxbxUsW5n8NPnVM/brkRnaAZ38edIY659tvWh8h7Mllz2litwHFp84B/GmrF3KSxOpLD4/wDZqotjbh3u2mu/jS/bX07baajWotC0qtAsvuFu5etuE/VtwO8tqB/CBRK4/wCjKyZAC+ALMSPSudjaV3d1jetbja97d1jazy4xPDuFI/h8u7Q+7g6Hd2hCamSNPFSxb5CKYs44taTQkoNI5KWHrHCqF/ad37fwHKOXKnLW2LqgKCIBJ90azvmN+6h/Z8q7RN5esViiYjcGK+TDX/1NBFvoAwPaW9B+61sR/Saqy7du8cp1B1B4COdZt7bcAggGTO8jWIqR0U4rwC0W29tAsQJMEE+OkT6ihsTjOyImYjykk/MVWztgnevCND/xWH2qIEBgRPLuj5UFopKuA2ixHaJ6twOJXX7v/E0420C6gOdyFQO/NnJPiZ+FV23tVYIIbWOXCe/vp3+1reWO0D8OMfOj8tJeAFit4wkqPshv9pAn0PwplcZmy79Bp5mar39pjXtNqpG7nT1vaduRqQIA3HT3f+aR6V+xCx3sXCTrMHyEj86BstOUk6BR8/0aiv7XWCJMRG48wfwpLtK3lKyRKgTB4eX6mpHTSiuicFmwlzrLlozAD68goBJn/bROE2lqZ3MRp90MPxqo4fa6htWOWImD3A6eVF2tt2lZe0SuoPZPMnl92klpZ+wyaLA2Icg9owc0/eMnf5D1Nb4zacjw7RHfGvzNVV9tpm3tBk7uPD5CnsTt60zH3ogxpGpGp9QKHymS/tImicxtzLcdgdCtsjlqv4N+NR91+1mB0YH/ANf+vKojEbaUsIzEbt0Hu+dNrtZAoWHMTyG/zq2OlmvArosuBxfYB1kKY8o09QPWmWxcEnXVSPLh8qr6baAUAKdJ5cax/bAkHIdOZqLRzt8EssOI2kUysPrgH9eppVVm2oxAEGF0GvCZ5Uqf5J+wCPrJpUq6oprWbdKlSvoYKt0Za94UqVVDD9j3x41vb3GlSpZBFb3jwHyFOH/7/ppUqQYdw/8Ac/xH+mm8ZvPgn9IrNKigMjLn5fKhb1KlToVgtI0qVXoQ2rFKlTgRmkKVKoAzSpUqhDFKsUqJDNKlSoEEKVKlRIKkaVKgQxWaVKogsxSpUqUJ/9k="/>
          <p:cNvSpPr>
            <a:spLocks noChangeAspect="1" noChangeArrowheads="1"/>
          </p:cNvSpPr>
          <p:nvPr/>
        </p:nvSpPr>
        <p:spPr bwMode="auto">
          <a:xfrm>
            <a:off x="-1646238" y="-133711"/>
            <a:ext cx="304800" cy="277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5" name="AutoShape 4" descr="data:image/jpeg;base64,/9j/4AAQSkZJRgABAQAAAQABAAD/2wCEAAkGBxQSEhUUExQSFhUXGBQYFxgUFhgXFhgXFxgXFxYXFxgYHCggGBolHBQXITEhJSkrLi4uGB8zODMsNygtLisBCgoKDg0OGxAQGywkHyQsLCwsLCwsLCwsNCwsLCwsLCwsLCwsLCwsLCwsLCwsLCwsLCwsLCwsLCwsLCwsLCwsLP/AABEIAMEBBQMBIgACEQEDEQH/xAAcAAABBAMBAAAAAAAAAAAAAAAEAAMFBgECBwj/xABCEAACAQIDBAcEBwUIAwEAAAABAhEAAwQSIQUxQVEGEyJhcYGRBzKhsSNCUnLB0fAUYoKSshUzQ1NjouHxJMLSRP/EABoBAAIDAQEAAAAAAAAAAAAAAAECAAMEBQb/xAAzEQACAgEEAQIEBAMJAAAAAAAAAQIRAwQSITFBE1EFFCIygZGh0WFx8BUzNEJSscHh8f/aAAwDAQACEQMRAD8AuvRewDmNyBAAWdZnf8PnUhfw/IaGo61hWUDqyYHDnzkeNSuDxLEQwHmK89XqDkP/AGfLzrI1/XrWl3Csjs+UFd2sb4AHgal7lli08fhyowJaysGcEzMZtNO7dRjhbdeCVRWbmzEZlKrGU8R+PHWaGxzCSdMxJLHSSfwq19WCsiJ5d9VPapGZjHw+NV8t0yUQmOxt22So0ndAknlHrTNjB4nEWmt3ZCMLptdYTnV0UOWUb1UxHmeE0XgnutcyjQamSJIP7vKnL2znF5LpuXSbRBWW01BBGXcAcx4cfGrITUJU1+ItEZsjo6Htq3XXCpCkRpAPMGeBBqxYXAZNVOsahtQfPeKi+kmHKhApy2yWIy9mQYYBsuhgswAjdFGdFsUGDW5dzEyTIA3eVUZccvucrQNpJWr6XFyXQJOmuoPDyqv7V2RbZ2HZUT9UQBw8zzqYxFsnhFBnC61escYu0IyIt9Fbcy1xiO4AfHwqwPZXKqrAA08IFa21HjQu0doWrQ+kdV7t7fyiqc0lN7fP8OxNzXZJ7Iwi27hus0kiFHBRx8zUlcxk7jXO8T0vVdLaMe92Cj0GtM29pY+9/dWbpB427Lt/uMir44crVRVFT1EfHP8AIvuJxPfUeXPOqodkbVfXqcX/AC5fypu5srai77OM8kZvkDR+QyPyD5mv8rLpbumN9D4hjVGu7Uxdkxc6xO67by/1AUTh+lLj30Vh3Eg/iKrehyRdkWqh54LaqnhTvVmNah8D0msuYJyH9/Qeu6p63eBAI1HduqmUZQf1IvjOMumDqeFNXEjUU7cuimWcc6ugRmVanEE0MjjnRmEYTvq1oULFrsxQNxYqZ6vSovGkTU2jMHL1i2kmmrlwc63RxzqSXAEENWRbMSK0S6KK6wVlmxwUoaxTly5SpFQS3WEDa2ySDrlPvLx863tXZbUERpqI9RUBs/FjQnQ+OtS2FuoXJnU7zrv7zzq3DJX1z+haiwWcMGE0ONlAMW3zrRWDvrGhopnArqxjGULJbsh7uGMyOFRGJ2UDvq0XrgoUWA5iaocI3QbK9gcAqsSBuFaYu1v4eHKrNdwiounnUVtDCHqy3CRVGTDLcBso23SWySCRGnASd/npUl0Y2cUt5yPfgxH1Ru9d/pTmKTgYIkaH40XbxuVMomRoJ3AQNBzis+RpR2ydIVs2xQUb/QVCbT2hbsrmuNA4Die4DjQe39vCycqg3LzRlUSdTukDXwA31KdF/Zy11hiNoksxgizO7iBcI/pHnNPgwZdVz9sf1Znlkbe2HZWcLexu0WKYO0VtzBfcB965uHgsmrXsX2S2x2sVde4x3rblV82Pabx0ro+Hw621CoqqqiAqgAAcgBupnGY8WyFhmdgSqKNSFiTJgADMNSRvrtYdLixKooCwLufL/QE2Z0awmHjqsPaQ88oLebHU+tSoqK2liLoKRnVSrFmtp1rBxlyrEHTVtY4cOIWJPXFDmR5R1KO1yzDIwFx1EEqwJA11GkHfOgt4XSLDcuqoliAOZMD41sDVct4q2zW7t6BbayvVm7BUPmbrJY6SRkg8QDFSOwhFowCqZ7htgiIt5jl0O5eIHAEVAp2H3LasIYAg8CJHoaru1ugmBxHvWERvtWvo2/26HzBofZbsWw9wQBde42ZbrMWDC5cCNbjLujXWMoonC7ZdmUhs3WXCFtm2wPVZoFxH3EZYczO+JGlThiPbLtFB2/7J7qS2FuC6P8u5Cv4BvdbziqOl7EYO4UIe0w9624IH8p4d4r0ocUmcW8wzkFgs9rKNJjlNBbd2BYxiZL9sMPqnc6nmrbxVU8MZIonpV3jdM4zs7pAl2FfsN/tPgeHnUmy1EdNOgl7Ay6zdw/247Sd1wD+oaeFROyttNbhXJKcDvK/8Vz8mm28xEjnlF7ci/EtSW5NGYZNaBwt2dQQQdxFG2bsGs7dGhEwrdmorFprRfXaUFfuyarjILA7tuK3QVriGNNi7HGnb4Ig60op4tUcl6aNtXOYrPJDoyLU0qfLngKVVkJm3s5SCVIz75OoJ4zyplMcqEqRLbjB3EGgNnX7rAZSpQ8Q0/rwpnGPF4yeXhMDWrMF3RbEuOyyB22eeWUbh+dOWtrBywXQo4nNuysBrPjURg8T9GI5GoFsYy3/egEFSDxB3jzFaY6jb9L6C2X25i1PloY1g0/YsBt/lwqnbP2kGuPlJIzNv4ieNXLZx0HfV8Ut1kYU1sEQd1aXbYIg7qeNN3GgVpaQpWtqbJWRB7++qz0hxZtAJaXNdc5UUCdToDFXXaF0KpY0N0Z2HDHE3RNxvcB+op4jkSPh4msi0qzZLl0iudvhAXQboSuF+nvxcxTaljqLc71X97m3kNKuV26EUsxAAEkkwABvJJraoba98seqiHzI9rP7l0oQ5TNwbQ6HxEgGOwkoqkSMVBUjG1NoZrXWW2bqlb6XICHCRrlndEgk78skGgThLrL1bK8huts/SM3Y0D2XujUMQW3kjtCCctFJYa7fW4BeSJ6zrIylcsdSFkgie1mHEbzMVNYewqKqqIVQAByA0AqURKyPs7PYqA2W0FgotgkZNCCCdzTO7LHjvom3s22FCFFYAlu2M/aJJLEtMkknWjKVEakYC0orNYmoEY/YrckhEBIIJAAYg7xI1pi/s/wB3qyEKKyoIlVkKAY4kBYGvE0fSqAor2Hwn7PfzMzMhU9tl7ZuXbltQGYaN7sDQQNN257ZeIu5j1jTBcXVYKBbYQUyEQShUzrPiCCKlsRYV1KsAVOhBqF2pgUtIzHMbXvXFlne6dFRWZjpbHGdNNYGaQLVEyrLcQEQyMJ5hlI+IINcc9o3QP9mnEYYHqN7oP8L95f8AT/p8N3WsErIrXLziTqRMW7age6s8BrLHU9wgAi3cS6kqVdGGhEFWB+YoSjuQmTFHLGmebdjbT6pobVD8DzFW21cB1BqP9o3RL9hvZ7Y/8e6Tk/cbebfhxHdI4VH9Gcb2haY/d/Fa5uow+TJim4S9OZcF92gLjwd9Sa2zlqIxqkGsEI8msavXdaaJrbLTvVVa1wAVmpCyN1DJbijcLZJqmQ6CQtKj7WFEUqpphI7aGGvdXKt2RvVFIaO6JmoDAWr158qW7hAgaKdJ3SY0mrZsbH9YqspjdOu48jVs2TtdLgAJAflunwqzS5U24S4Y6ZWFQ20C8tPMb/OqxtDEfTQN3HwIMR5GulY3ZPWXgdyES3jyFU/pvsdUvK1vKJQdkHtdjexG+CMonuqejKLbYJAXR7DZbqyfo5BJ4gd9dSs2o3Ga5Fsq+yFhBkbo8z+NdWwjEIgYywVQTzIAk+tatPO+/AUw4mhL9yTWMRicqk1DY7aItozE7h8eFXzzK9qI3XITbtdfey/UTVu88B+uVWEVGdH8MUsqW95+23idw8hFHYm+LalmmByEk8AAOJJ0iuhjhtVAXuA7RxAfPaFp7giHyMFjMJyglh2oIOh0ka1G7N2Ul1CrBrlojsv1lxGlWgpdQMIuKw3gbwZAI1MbOHDoVtte32rwmWVYlSjGGyqJGshRug1IbPwvVpBOZiWZjESzEsYHAawByA31YLVsJArNKlRHFSpVUul3SkYTE4O1MC5cPWd1sgoCeXbZT/AaDdCykoq2W2qz0h2uUvW1Q+4czd86ZfQn1FTuOxQt22c/VE+PIetUC9LA3G1LOflJ+Yrj/F9XLHFQg+Xz+CGOiWbgZQw1BAI8DW81X9gbSVMKS5MWyV01MGCv9UVFbT6QvdkJ2E7j2j4nh5VbP4pix4Yzl21dELJd2uguraXtMTBjcuhOp56bqkGEiqF0fH/kW/E/0mr+Kf4dqp6mEpy9+CFfx2zJdbcsLYA6kCSiXEJb6QfWEAQDoII0OU0Zs++guMiEsSSz5dbSP9YZtwYnUrvnUgTrIX7QZSp3EQdSND3jWqzj0Ntrdt3KoVfLawispSIKPCdtlGoO5ZZZFdAR8ckv0h2QmLw72Lm5hoeKsNVYd4OteccZhrmHvMjdm5acg+KnQjuOh8DXpjAOzW0NwQ5VSw5NGo9a5T7aNiZblrFKNH+jufeUEofNZH8IqvLG1Zm1eO4712hzZGOF6yrjiII5MNCKYxluar3QfGw72idGGZfEb/UfKrPeGtcmcNsmhsU98EyFjWjbApi+naorCrSz6LAq0tGWD8KYUQKcRCe6qHLghJo+lKmra6UqrsYzf6OLbM27gtgnvB+G+prYOAS3Jzh25xurm+yuk73D9Mcx58fCBvq1YPHHRlJ7vq/A60s08E7lHgKZdzc0031yHEXrjXS9xm61WOYzqCDEDlB0rqOExGdFbmKrPSrYhJa/bEzrcUb9Prjn31tl9cbQTHRu0l1usIAuL7/JwwImOB7xpVoRsoAGgAAAHIaAVAdFrOW1n+0TH3RU1mqpWlRAHbGLgqviar+Lc38ThsN/mXMzfcTtNRu1Lk3T3QP160J0Nt9ZtW43CzhwB964w/AGqtG3l1dPpCTfCXuzpoFMY/DdYhWSu4gjeGUhlInTQgURUTtcksMiYjOo7L2ssa7wwdgrDTcfKDXpix9GyYS8zJ1rWiqHMMisCzQQCQSco1JgEzUpQey7t1k+mQI8kQCDI4NAJyzykxzNGUSIVKlSqBGsTfVFZ2IVVBLE7gAJJNecelu2TjcVcvmcpOVAeFtdFHnqT3savvte6U//AIrR3wb5HLetvz0J7o51yyqckr4OZrMu57F4Oy7B262O2bvm7ZKreHEhfdfzEHxDcq3xaZbNgcSLjnzIA+ArmPRDpA2BxK3dTbPZuqPrId+nMbx6ca6vt5Q5staAa01tRaK6gjfp5EVxPimC4vKuW0o/qa9Nl3wp9ozgtMHfJ3FkA8ez+dB3cP1ajN/eMJCn6q/aP7x4DhrVje0mFwy9YAWBzZftXOHiB+FVS/eLsXYySZP65Vz9ZBYYQjL7tvXt55/Pg0Ep0UtTiAfsqx/D8au9VzodhYVrh+sYHgOPqfhVjrvfCMTx6ZX55IKojaKjrUXN1YuBszrCu5TLkt5uEhnPOEMRrUvQ2PFvITdydWNW6yMsDic2ldMDAdlPF25bR2uIoTVmLlHJbMmc6nQKYJJE94oXp7sz9owF9IlghdPvW+2I9I86Nwe1MN2bdq5a10VUIid8ADTnUkwnfQ7QrSlFo8vbOxPV3UccGB8jofga6PM1zramF6q9dtxGS5cTyViB8BV62bfzWbbcSq/KubnXkwaV1cTNxZai8Japm2k1JYZAKyyNg9bs1utun7dJhVDQ1GBpSrFZquiUcsw+0L7kZX1kkKAqjXUiAIqxbC2w1xsjrDwdVkbuY4GnMP0csAAy0yACWgzl3R4/OpnB4TIcyAHdKnf/AAtvHgaXNkxz+mgk7sUXBvMKeB3zzHKpkPUZhMRmEww7mEGiEu1pgtkdpDYqFEKABrAG7UyfnTbXay7TQ1zSll2SyHxLSzHvNEezNJxW0H/esL5BWoW7vPifnRvsxP0+0B/qWT6ofypPhP8AipfyYj+6P9eDoFQ20MQquQ2Iu2dBAy2wjfcZrZzN+6DPdUzQWJ2YlxpuDOIgK0FF5sB9o8zqOESa9MWs22WSbYLG4SZ/vQoeJMSEAA04RPPWi6ZwmH6tcoLECYzMWMcpOpjvk09UChVB9MdujBYV729vdtjm7e6PDie4GpyuTe2K613FYTCgkKYP8V1xbB8QAfWlk6RVmntg2in7T2YUwaYq+S1/F3CUzbxbEs9zxdivgp76grFlnZUUSzMqqOZYwB6mule1jAl8TgMNbAAKG2g3KMzIg8gAKC6V+zf9jwxxFu+ztbylwwC6SBmQjUEEg6zVLi7Odkwy3Oul2UzbOybuFumzeUK4AMAhhB3EEV0P2PdIdTg7hmMz2CeH20HqWHi1c3HXYi5/i3rrfeuOY0HMxV66K9BcRYuW8XiblvCpaYP2iC5A3g65VBEjeTqdKEVzwDBuWS4Lj/gsu2Mc164S2gEgL9nn586e2bZtpbfE4jSzaBOv1iO7jyjiaN2VtHB7QfEJYQkJlJvZYBZy3uE6mMk8taoHtL6Qi/cTBYbW1aIU5f8AEvTlCjmFmO8k8hXJx/DJLO8uVqS7/H/o6OTNGMdy59jo3QLb9zHW7t50VE60paUb8iqurHiZJ3aaVaKh+ieyBhMJZs8VXtHm7dpz/MTUxXeiqQ8L2q+xUHtdAbLgsqaTmbRVI1BPdIFGUNtHD9ZbZBGsb+4g/hRGZCW9qC/ctobmFWHDQmIW4zsoJCqoAjnJ4Ddxqx1HPs2WYg+9dt3N27IEWPMJ8akagIp+Tzp09t5do4of6hP8yq341LdHXmwndI9CajPaG07SxX31+CIKk+jK/QL4t8zXP1HRzsP97L+vJPWFo22tC4apXDWxOtYJcm9Icw9omiHwlGWrYApxVp1jVDUQ74VhSqWuJSpPSRKOEbdR1vAFmOVVAM6gAabt2kVfehWMz2dcxKkgltZnXQ/hVMx+z3N2IzF27JG4zuE10PYWCWzbFtTmgGTxLcT4VVnmnGNdkJhXrdLlBI9OlqL4QCQU0NiWrCPW1zdVblYpD3N58ac9n93JtHF2/wDMtWbg/gOU/wBVLFDteIqOwOI6jamEuH3bgewx721T/dFJ8Pl6esp+bBPin7M61SrArNeqLhUqVKoQVcm9sFs2sXhMVBKrAPjauC4B4kE+hrrNQ/SrYKY3DtZfSdUbirj3W/A9xNLJWirNDfBpFH9rtjrLGFxtkyEI7anctzK1twfvKP5qbwIxWPwgubTvrYwQyscqi3cvAaguT7qkxECTwG6s9BcNi7d25s3F2lfDBGY9YCUyyABbbcyEmYO7Xduqoe0DpM2NxBVTGHtEraUbjGhuEczrHIeJqtvyZJyS+t+fH8SaxftAs4ZTa2Zh7dtd3WuvaY7py72PexnuobB9FNo7SYXcU7pb358QYgcSlrSPGFFU7A4x7Nxbts5XUypyq0HduYEUdtfpPi8SuW/iLjLxXRE81QAHzpN3uZ/VT+/8l0WjbnSSxgrBwOzSTM9diJ7THcQhG8xpmGgG7mDPZN0RLsuMvLCL/cKR7zf5kfZHDmdeAlvoB7O+vC4jFgi3vS0RBccGfkh5cfDf2G2gUAAAAaADQAcABVkY3yzVhxSm1OfXhG0VmlSq03CpUqVQgqVKo/b+PGHw968f8O27eYBgesVAN0rPO/SfE9ZjMS/O9djwDED4CrbsKxksWwfsg+uv41Q7NsuwXezEDzY6/OurXLAAUDgAPQRXM1MvBztIrlKQsKNakcJvoCxoaOt6Vis3k4m6nDuqOw+Jp+5ihVm9NDDly5FZqLxOME0qG9AspGz7kOQ3AekkmnWxLlgwLLIGk7idda3cLJJGpH6+dOXgHE8ayRQCU2Pii6S28Eg9/I+lHl9KgtmXMoPjRwvzWhoVkhbu0Vmmoe25o+xd51RREa421pPL5VXek2HZrBZNHtkXEPEMhmfnVsLAjxqJuJBIP6FZc945xyx8EatNF86O7UXFYa1fX/EQEjk25l8mBHlUlXMfZttH9mxF3AOey5N3Dk9/voPSfJq6cK9bhyLJBSXkbHLdHnsVYrDnSq/etXmbrLrG2ApZMrdiyRqeuExckbzuGoEe8bBm6LFSoTAY5big7iROU6NEwGynUA7xOuusGi6gSE6aYw2cDibg0ItOAeRYZR8TXnbBYR7rZLSPcblbUsfQbq9LbY2YmJtNZuglGK5gDEhWDRPIxTuBwNuygS0iIo3KihR6CklDczNmwPLJO+DiGyfZpjr2rqlled1pbyVZ+MV0Ho17NcNhiHuTfuDUFwAgPNU3es1d6VRQSDj02OBgCs0qVOaBUqVCYvHpbZFJl3MIojMY1Y68ANSahB5sQoYKWAZgSASJIESQOMSPWt8w3cf1+YqtYprr3Xssq3YOcAg2yiGTbdLq7mBlBpmlWMxUtszBFTndmZyAJfLKqNcnZ0OupI3mOQiCp2SNc59s+2MmHTDqe1ebMw/07cH4tl9DXQ71wKCzEAAEkncANSTXnLpltw43F3L31PctjlbWcvrJb+KkySpGfV5NsK8sz0OwnWYkNwtgsfHcv67q6E9QvQ/ZvVWAzDt3O0e4fVHp86mmrk5pXImnhsgICnkaKFz0/baayTNA4xJ41hiaIt2pp7qRSx7AR2SaVSIsClVtIFlJxgKmtcPeqW2nhwZqEVMugowhYrDlJ7qJwl2TQlpCaKt2oINO0kSyVS3T9oVrY1FHYe1VajbCjRVpjGWdJ4j5VIMtaMtDJhUotMJTtv4JmC3bRIvWSHtkb5BmPhuro/QzpGmOw63RAcQt1PsuBr5HeO6qrireU6bj8O6q5cvXNnYj9rsCbbaX7Y3MJ1Pdznge4mh8N1TwT9DJ14K5fQ9y68/udsqP2vhC6SO0VBZUJ7DuBKZ+YDQYmJ14ClsPbFrF2VvWWDK3qp4qw4EVIV6Mv4aKqbqh3cBzDW7g7BV+uYdWbEsNcwVecAmdIqUw21xlGcNoQr3FX6IPOVgCTmyhtM0RpvqQvYdWKsRJWSp5Eggkd8EjzNQlzD3Uw4ssqi2igNcBJLWkGoVAJzsBHdMgndQFposANZqBwmIKYdWUq1y84MzmUXLrSdRvVBp4IBTl3HvYYLcIu5lJTKuRs2dEyHUiCbg14QZqWHcTVKot9pvbV2u2oyIXlGzqQN6yQsN3Eee+Hr+0Ql1LcE5hq2kLM5AfvFWA8KIdyDqwTQWKxvVuAw7DKYb99ZJU+KgkfdPdUDgLzlw17ISEtXc9xyqIlxYIRPdzBlfXTRlkmgByJfE7TLK3UKzNDZGKHq2K7wG05GDoCY1oPCC1dtktmy3CoW7cIW67gkjKIlMrTA0g5tOJZfZz3LK2cshQBavq4yqgjJcyTrdUARoRImRJqZwuzbaMXCjOd513mMxUEwmYiTESd81ActmcJhT2WuQbiqy5lkAqSDqN0nKpjgZijDSqne0DpquBTq7cNiXHZXggP137uQ4+E1G6RJSUFbIH2udK8qnBWm7TD6Yj6qHdb8W3nu8a530a2X190Ej6NILd54LQVizcxF06l3clmY6nU9pmNX7ZuDWzbCDz5seJNYc+X2MEIvPk3y6JHra3DUNI5VgNynwrC0zeONT1looZSeNFqKokQMsXaIN2gLZpwPS9AsKFylQ4pU+4ABiFmofJJPOpDHYmDpUQzazVuNgkSOHt0WonyqOw10nSakLZqSFsNwxg1K22qHWjcNc0owGTDWNNs1ZDU1i7sCjLgawLFNrQ9yzpzU7/AMjTd9yaM2ZdjQ8ay5MMcnDAVS2b+zLpv4TtWj/eWjOUjw5a6EajwrqXRXpXYx6TaaHA7dtozr5cR3jSq7icDxT0/KqftPo4VfrsKxtXVMwpK69xHun4GtOm108P0Z+vD/crqWN3Hr2/Y7gK1uMACTuAk+ArlWwvahcskWtoWmkadYghvFk3HxX0ro2ydt4fFLNi7buDiFPaH3lOo8xXahOMlaZbDLGfQjZs3Q0ZQWIYlYV8yHssSNZB4/hTd3Y8gnrHa52Ctx8py5GzKMqhRlnfEEzv0EFYjBBjIOsgwdVnQTHHQUz+wuCMraTzI0k745AxGm4eFMNQDd2GzG6xNpWuW2tnq0ygliDnYzLHTjuojE7FFw3GZ2zsVKEM4CZAOr7IaGhgW1G9jT/V3c417OYyNN0mI5CIrL27xmCAZ3mIjXQADQbt9QFIdx2DW9ba2+5hBgkEHgVI1BB1BpHCWmKtkRmtghSQCy7pAPDcPQUy2Dd5zNAMSFJO6NBOgGk7uNP4fChZkk6zrwOuoHA60Qg9raJc9hSR2d411AP8JEnfy7xUjNVrb3TXB4OQ10M4/wAO1DvPfGi+ZFcr6Ve0TE4sFEPUWT9VD22H778u4R50kppFOTUQx9u2Xnpv7RreHzWcMVuXtQW327Z7/tN3Dz5VyKzYvYu8TLPcc5ndu/ezH9boFH7F6M3b8FgbdvmRqR+6PxNX3ZWzbdlcttYHE8SeZPE1gz6pJ0uzNtnndz4RHbH2OuHWBqx95uJP5VKNaogpWGbSDWRSb5ZsiklSADb1iiEtcq1LDNvHLfRKtTMYECEU7lp8JWLiRFZ5gs0RaeCVotE2UJqvt0Awi1mpCzhRFKrViYaKCwJ17p/XrW7WgMs6fa7u/wDXKm79/tLw1yHzAI+Qp23eBfgQD6iAfk1Ues1XHuZ3M2tWIZV3akE+cT6UVaaT+t/H40HexUGTG8xHeBp8awuMydYDvBkd5n/mjHO7t+xN5M9flAPKPQkiiheCgd5UfzEKPiar+JxfZ3yWCk90GYHlS2ljvplQcLieeXKx+Y9KZZOW11/6TeWe68AnlB9INa3NY791RFzaqjPP1hEcj2QD8absbU+kI+znE8B+ppJ6h3aD6hI3EG7nMVi24GXxI8x/1UZex5A7WgVyB/II+M+tMrtYMVA4EH10/Oqnll4J6hZRjMoJ3kAep0A9afuWww7Q3DfVeOODNyGpPiZC+gA8zUmuPDWyxMDq9O9u1mPfERVrzqSaY6lYztXYqOsOFZdIzbwTyPPWqljeiDIc9i4yEbsxIIndDrqKuu0cYCEjWQz+QBHzPwoHE7SCKvEN1TachqR46D1pIZJYpVB1/t+Qs4wl2ivYbpPtbCaFnuKP8xRdH8w7XqalML7X7w0u4a0x45HZPgQ1EbTxa5RAglWZT91vy186FxnVtcUlVZTBIIkRCEjX71bYfE5pfUrKqlH7ZMkk9sKccLc8rin5gVpe9sQ+rhGn966B8lNR2K2RhA+tpIDkGJAygqNY8/WgrOzsKLiHqlKEmQZIiYG+tC+Jx9mRyzf6h/G+1vFN/d2sPb8czn5gfCq9jNvbQxujXb9wHTLbBVNdIIQAHfxqy4UWFXOtqypVmAAQSwM9pjHAQAKJv48WsLZG4k3jppAV1HzI9KV/EN10hHGcvukVzYnQS/fCszJaRhIntMRoZCjxG81atkdFsNYUPGdwT2n1iDEqu4fOs4Daot27AOhRUHjOQEegoe9tcEgCYaTH8Z/+j6Vkza2UuEPCGOPXZPXAAD3RPga1ukLPcub9elRGJ2gSWAiGRz5rkA+ZoRttCCJJmBJ4iNPxrKsrrhFryIsfWDTvofNmEjvjwGk+cVFnaMoonWInxJLfAAedGYbFA9kGACJ5Bcs/hHlVsM/SYynYv2YSPA+usfhT4OVZiY+XH4TTbYlcrGdzFd372lYxOJC8dCwA+ZFH1qQdwelwaxw18udaWmzR35v9pioVMflDDuYDuBHZHkQfWmE20BCyZB3jhJ/Kq5Zm2I8iLJbAPqQPEU+lwKjH08Ymq7htoH6MaZYZp/jAHwatP7V7TrrEM3oR+BNKszT4RPULurqABI3D0pVVbu1g7FhPCByAGg+dKtS1a9hvWRScbeJnvCv5/wDUVquIy3EYHQ27enfGU1Vm2zcIjs7gNx4edana1zTUaAAacq0LRTqnRltFqfGb55/HX/imsXjO3ImJJPiZPyIqrNtC4frcZ3DfWpx1z7XwH5Uy0LRLRa7m0WlI3AQR3cfxrc4sk5iZYMz/AM0HT0qoHHXNO0dN2g/KsnaFz7bUfknRLLncxkhmE6sFHjoQPj8KxbxUsW5n8NPnVM/brkRnaAZ38edIY659tvWh8h7Mllz2litwHFp84B/GmrF3KSxOpLD4/wDZqotjbh3u2mu/jS/bX07baajWotC0qtAsvuFu5etuE/VtwO8tqB/CBRK4/wCjKyZAC+ALMSPSudjaV3d1jetbja97d1jazy4xPDuFI/h8u7Q+7g6Hd2hCamSNPFSxb5CKYs44taTQkoNI5KWHrHCqF/ad37fwHKOXKnLW2LqgKCIBJ90azvmN+6h/Z8q7RN5esViiYjcGK+TDX/1NBFvoAwPaW9B+61sR/Saqy7du8cp1B1B4COdZt7bcAggGTO8jWIqR0U4rwC0W29tAsQJMEE+OkT6ihsTjOyImYjykk/MVWztgnevCND/xWH2qIEBgRPLuj5UFopKuA2ixHaJ6twOJXX7v/E0420C6gOdyFQO/NnJPiZ+FV23tVYIIbWOXCe/vp3+1reWO0D8OMfOj8tJeAFit4wkqPshv9pAn0PwplcZmy79Bp5mar39pjXtNqpG7nT1vaduRqQIA3HT3f+aR6V+xCx3sXCTrMHyEj86BstOUk6BR8/0aiv7XWCJMRG48wfwpLtK3lKyRKgTB4eX6mpHTSiuicFmwlzrLlozAD68goBJn/bROE2lqZ3MRp90MPxqo4fa6htWOWImD3A6eVF2tt2lZe0SuoPZPMnl92klpZ+wyaLA2Icg9owc0/eMnf5D1Nb4zacjw7RHfGvzNVV9tpm3tBk7uPD5CnsTt60zH3ogxpGpGp9QKHymS/tImicxtzLcdgdCtsjlqv4N+NR91+1mB0YH/ANf+vKojEbaUsIzEbt0Hu+dNrtZAoWHMTyG/zq2OlmvArosuBxfYB1kKY8o09QPWmWxcEnXVSPLh8qr6baAUAKdJ5cax/bAkHIdOZqLRzt8EssOI2kUysPrgH9eppVVm2oxAEGF0GvCZ5Uqf5J+wCPrJpUq6oprWbdKlSvoYKt0Za94UqVVDD9j3x41vb3GlSpZBFb3jwHyFOH/7/ppUqQYdw/8Ac/xH+mm8ZvPgn9IrNKigMjLn5fKhb1KlToVgtI0qVXoQ2rFKlTgRmkKVKoAzSpUqhDFKsUqJDNKlSoEEKVKlRIKkaVKgQxWaVKogsxSpUqUJ/9k="/>
          <p:cNvSpPr>
            <a:spLocks noChangeAspect="1" noChangeArrowheads="1"/>
          </p:cNvSpPr>
          <p:nvPr/>
        </p:nvSpPr>
        <p:spPr bwMode="auto">
          <a:xfrm>
            <a:off x="-1493838" y="4835"/>
            <a:ext cx="304800" cy="277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-238876" y="3078529"/>
            <a:ext cx="28800425" cy="12003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pt-BR" sz="3600" dirty="0">
                <a:solidFill>
                  <a:srgbClr val="002060"/>
                </a:solidFill>
                <a:effectLst/>
                <a:latin typeface="Bahnschrift SemiBold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Bianca Beatriz De Oliveira Soares</a:t>
            </a:r>
            <a:r>
              <a:rPr lang="pt-BR" sz="3600" baseline="30000" dirty="0">
                <a:solidFill>
                  <a:srgbClr val="002060"/>
                </a:solidFill>
                <a:latin typeface="Bahnschrift SemiBold Condensed" panose="020B0502040204020203" pitchFamily="34" charset="0"/>
                <a:cs typeface="Times New Roman" pitchFamily="18" charset="0"/>
              </a:rPr>
              <a:t>1*</a:t>
            </a:r>
            <a:r>
              <a:rPr lang="pt-BR" sz="3600" dirty="0">
                <a:solidFill>
                  <a:srgbClr val="002060"/>
                </a:solidFill>
                <a:latin typeface="Bahnschrift SemiBold Condensed" panose="020B0502040204020203" pitchFamily="34" charset="0"/>
                <a:cs typeface="Times New Roman" pitchFamily="18" charset="0"/>
              </a:rPr>
              <a:t>;</a:t>
            </a:r>
            <a:r>
              <a:rPr lang="pt-BR" sz="3600" dirty="0">
                <a:solidFill>
                  <a:srgbClr val="002060"/>
                </a:solidFill>
                <a:effectLst/>
                <a:latin typeface="Bahnschrift SemiBold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Elder Lima Gurgel</a:t>
            </a:r>
            <a:r>
              <a:rPr lang="pt-BR" sz="3600" baseline="30000" dirty="0">
                <a:solidFill>
                  <a:srgbClr val="002060"/>
                </a:solidFill>
                <a:latin typeface="Bahnschrift SemiBold Condensed" panose="020B0502040204020203" pitchFamily="34" charset="0"/>
                <a:cs typeface="Times New Roman" pitchFamily="18" charset="0"/>
              </a:rPr>
              <a:t>1</a:t>
            </a:r>
            <a:r>
              <a:rPr lang="pt-BR" sz="3600" dirty="0">
                <a:solidFill>
                  <a:srgbClr val="002060"/>
                </a:solidFill>
                <a:latin typeface="Bahnschrift SemiBold Condensed" panose="020B0502040204020203" pitchFamily="34" charset="0"/>
                <a:cs typeface="Times New Roman" pitchFamily="18" charset="0"/>
              </a:rPr>
              <a:t>; </a:t>
            </a:r>
            <a:r>
              <a:rPr lang="pt-BR" sz="3600" dirty="0">
                <a:solidFill>
                  <a:srgbClr val="002060"/>
                </a:solidFill>
                <a:effectLst/>
                <a:latin typeface="Bahnschrift SemiBold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Luiz Guilherme Ferreira Morais Simião</a:t>
            </a:r>
            <a:r>
              <a:rPr lang="pt-BR" sz="3600" baseline="30000" dirty="0">
                <a:solidFill>
                  <a:srgbClr val="002060"/>
                </a:solidFill>
                <a:latin typeface="Bahnschrift SemiBold Condensed" panose="020B0502040204020203" pitchFamily="34" charset="0"/>
                <a:cs typeface="Times New Roman" pitchFamily="18" charset="0"/>
              </a:rPr>
              <a:t>1</a:t>
            </a:r>
            <a:r>
              <a:rPr lang="pt-BR" sz="3600" dirty="0">
                <a:solidFill>
                  <a:srgbClr val="002060"/>
                </a:solidFill>
                <a:latin typeface="Bahnschrift SemiBold Condensed" panose="020B0502040204020203" pitchFamily="34" charset="0"/>
                <a:cs typeface="Times New Roman" pitchFamily="18" charset="0"/>
              </a:rPr>
              <a:t> ; </a:t>
            </a:r>
            <a:r>
              <a:rPr lang="pt-BR" sz="3600" dirty="0">
                <a:solidFill>
                  <a:srgbClr val="002060"/>
                </a:solidFill>
                <a:effectLst/>
                <a:latin typeface="Bahnschrift SemiBold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Lázaro Sousa </a:t>
            </a:r>
            <a:r>
              <a:rPr lang="pt-BR" sz="3600" dirty="0">
                <a:solidFill>
                  <a:srgbClr val="002060"/>
                </a:solidFill>
                <a:latin typeface="Bahnschrift SemiBold Condensed" panose="020B0502040204020203" pitchFamily="34" charset="0"/>
                <a:cs typeface="Times New Roman" pitchFamily="18" charset="0"/>
              </a:rPr>
              <a:t>(Orientador)</a:t>
            </a:r>
            <a:r>
              <a:rPr lang="pt-BR" sz="3600" baseline="30000" dirty="0">
                <a:solidFill>
                  <a:srgbClr val="002060"/>
                </a:solidFill>
                <a:latin typeface="Bahnschrift SemiBold Condensed" panose="020B0502040204020203" pitchFamily="34" charset="0"/>
                <a:cs typeface="Times New Roman" pitchFamily="18" charset="0"/>
              </a:rPr>
              <a:t>1 </a:t>
            </a:r>
            <a:r>
              <a:rPr lang="pt-BR" sz="3600" dirty="0">
                <a:solidFill>
                  <a:srgbClr val="002060"/>
                </a:solidFill>
                <a:latin typeface="Bahnschrift SemiBold Condensed" panose="020B0502040204020203" pitchFamily="34" charset="0"/>
                <a:cs typeface="Times New Roman" pitchFamily="18" charset="0"/>
              </a:rPr>
              <a:t>; </a:t>
            </a:r>
            <a:r>
              <a:rPr lang="pt-BR" sz="3600" dirty="0">
                <a:solidFill>
                  <a:srgbClr val="002060"/>
                </a:solidFill>
                <a:effectLst/>
                <a:latin typeface="Bahnschrift SemiBold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Hortência Regalado (</a:t>
            </a:r>
            <a:r>
              <a:rPr lang="pt-BR" sz="3600" dirty="0" err="1">
                <a:solidFill>
                  <a:srgbClr val="002060"/>
                </a:solidFill>
                <a:effectLst/>
                <a:latin typeface="Bahnschrift SemiBold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Co-Orientadora</a:t>
            </a:r>
            <a:r>
              <a:rPr lang="pt-BR" sz="3600" dirty="0">
                <a:solidFill>
                  <a:srgbClr val="002060"/>
                </a:solidFill>
                <a:effectLst/>
                <a:latin typeface="Bahnschrift SemiBold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pt-BR" sz="3600" baseline="30000" dirty="0">
                <a:solidFill>
                  <a:srgbClr val="002060"/>
                </a:solidFill>
                <a:latin typeface="Bahnschrift SemiBold Condensed" panose="020B0502040204020203" pitchFamily="34" charset="0"/>
                <a:cs typeface="Times New Roman" pitchFamily="18" charset="0"/>
              </a:rPr>
              <a:t>1</a:t>
            </a:r>
            <a:endParaRPr lang="pt-BR" sz="3600" dirty="0">
              <a:solidFill>
                <a:srgbClr val="002060"/>
              </a:solidFill>
              <a:latin typeface="Bahnschrift SemiBold Condensed" panose="020B0502040204020203" pitchFamily="34" charset="0"/>
              <a:cs typeface="Times New Roman" pitchFamily="18" charset="0"/>
            </a:endParaRPr>
          </a:p>
          <a:p>
            <a:pPr algn="ctr"/>
            <a:r>
              <a:rPr lang="pt-BR" sz="3600" dirty="0">
                <a:solidFill>
                  <a:srgbClr val="002060"/>
                </a:solidFill>
                <a:latin typeface="Bahnschrift SemiBold Condensed" panose="020B0502040204020203" pitchFamily="34" charset="0"/>
                <a:cs typeface="Times New Roman" pitchFamily="18" charset="0"/>
              </a:rPr>
              <a:t>Escola Estadual Sebastião Gurgel,  Praça São Sebastião, Centro, CEP 59780-000, Caraúbas-RN. </a:t>
            </a:r>
          </a:p>
        </p:txBody>
      </p:sp>
      <p:sp>
        <p:nvSpPr>
          <p:cNvPr id="19" name="Rectangle 16"/>
          <p:cNvSpPr>
            <a:spLocks noChangeArrowheads="1"/>
          </p:cNvSpPr>
          <p:nvPr/>
        </p:nvSpPr>
        <p:spPr bwMode="auto">
          <a:xfrm>
            <a:off x="-1801813" y="-431052"/>
            <a:ext cx="184731" cy="1272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31" name="AutoShape 27" descr="data:image/jpeg;base64,/9j/4AAQSkZJRgABAQAAAQABAAD/2wCEAAkGBhIQERUUEhQVFRQVFBUQGBUYFRUYHRUUGBQXFRgVFhYYHCgfFxojGRQUHy8gJCcpLCwsFR4xNTAqNSYrLSkBCQoKDgwOGg8PGiwkHyApLSwsMDQqNCwsLCwsLzQsLCwqNSwsLTAsNDAqLC0sKi4wKSw1LCwsLCwsLCwtNSwsLP/AABEIAM8A9AMBIgACEQEDEQH/xAAcAAEAAgMBAQEAAAAAAAAAAAAABgcEBQgDAQL/xABKEAABAwICBQgECQoGAgMAAAABAAIDBBEFIQYHEjFhEyJBUXGBkaEyQnKxFDNSYoKSk6KyI0NEVGNzwcLR0hYXJDRTg3SzCBXD/8QAGwEBAAMBAQEBAAAAAAAAAAAAAAIDBQEEBgf/xAA0EQACAQICBgkEAQUBAAAAAAAAAQIDBAUREhMhMVHwIjJBcYGRobHRQmHB4RUUIzNS8ST/2gAMAwEAAhEDEQA/ALxREQBERAEREAREQBERAEREAREQBERAEREARYeI4zBTi80scY+e9rb9gJue5RTEtb1DFcR8pMfmM2R9Z9vIFX07erV6kWzjaRN0VQV+uud3xMEbOL3OefAbIHmo7W6x8RlyNQ5l+iNrGeBA2vNaFPB7iXWyXj8EHUR0DdVnpjrYfBO6GlYx3JnZfI+5BeN7WNBG45XJ33y6TX4ocRq89irmv0kTPHi7JYmK4BUUmzy8L49oXBcMjwuMr8N699thlGE/7klJ8OXtIube4tzQLWT8OkME7GsmsXNLb7LwN4sSS1wGe83AO6ynapXVNo7LJVtqdktiiDztkWD3uYWBrev0iTbdbirqWViVKlSraNPdlt+zJwba2hERZxMIiIAiIgCIiAIiIAiIgCIiAIiIAiIgCItBpDpzR0NxLJtSD80znP7xub9IhThTlUejBZs43kb9YOKY3BSt2p5WRjo2nAE+yN7u4Kosf1u1U92wAU7Osc55HtEWb3C/FaLC9Fq7EXbbGPftb5pCQD/2Pzd3XWvTwlpadeSiufD3IOfAsHGdc8DLimidKflv5je0DNx7w1QjFtZGIVJtypjafUiGx3bWbz9ZTHBdS0bbGqmLz8iPmt7C8849wapzhOjFLSfEQsYflWu49rzdx8VZ/UWNv/jjpPi/3+Ecyk95R+HaC4hVHaEDxfPlJTsX43fzndwKlmG6k3nOoqGt+bG0u+++34VbCKiri9eXVyjz9zqpoh+H6qcPi9KN0p65Hk/dbZvkpHQ4LTwfEwxR+wxrfMBZqLOqXFWp15N+JNJIL45oO/NfUVJ0+AL6iIAiIgCIiAIiIAiIgCIiAIiIAiL8yShou4gDrJt5lAfpFq59KaOP06mBvAyx38LrBk1hYc39KjPZtO9wKuVCrLdF+RzNEiWo0h0qpqFm1O+xIu1gze/2W9XE2HFQbS3W8BeOhzPTO5uQ/dscMzxcLcCq1j2qqa8szQ55u6WVzrdpNiTwAC1LXCpTWnW2Lh2/ohKfAlOk2tSqqrth/wBPFu5p57h86T1extu0rE0c1cVlbZ5byURz5SQEbV+lrPSd25A9am2h+DYPTWd8JgnmGe2+RgDT8yNx5vabnirBhqWPF2Oa4dbSD5hXVr5W61dvDL7tc+vkcUc9rIvo/qyoqSznN5eQZ7cgBAPzWeiO+54qWALUYjpfRU/xtRE0j1doOd9Vtz5KOV2uKhZfkxNL2MDR4vIPksx0rq5ek03z5E84onaKp6zXc8/FUzRxfIT5NaPetRU64K9/o8iz2YyfxOKvjhNzLekvH4zOaaLvS65+m1mYk7fUkdjIm/yLGOmuIO/Spj2Pt+FXrBa3bJevwc1iOirpdc6f4pxH9ZqftJP6r6NNsQb+lTDtdf8AEu/wtTskjmsR0UioGn1n4k39I2vajiPmG381uKPXPVttykUMg4B7D43I8lVPB7iO7J+Pyd1iLmRV9hmualfYTRyQnrFpGjvbZ33VMcKx+nqheCVknSQ05j2mnNveF4KtrWo9eLXsTUkzYIiLznQiIgCIiAIiIAijulenNPh7bPO3KRdsTSNo9RcfUbxPcCqg0g06rMQdsFxaxxsIYr2PA250h7cuAWja4dVuOlujxf4ISmkW1jesahpbh0vKPHqRc836ib7LT2lQjFNdUzringYwfKkJee3ZbYDxK12A6payos6W1Ow/K5z7cIwcvpEHgp3hOqaghsZGund1yOy+o2wt23Xt0LC26z03z4e5HpMq6s07xGoNjUSZ+rHZnlGASvKPRTEKk3+D1D7+s9rhf6Ull0DRYZDALRRsjHUxjW+4LE0h0hhoYTLMctzWj0nu6GtHX7t5XY4pt0aFJLn7ZDQ4so+v0BrKaIyztjhYOl0rLk9DWhhJLj1BR4AnIZk5W49S32N47VYtUtyLiTsxQtzDAegdZsLlx6ugCwtLQbVxHRASzWkqd997YuDOt3zvC3Tp1bx21POvlpPsXPqQUc3sILhmqKtmjD3GOHazDHl20B0Fwa07PZv67LIdqXrOiWnP0pB/+audFhvF7hvs8i3Voouo1S4i3c2N/syj+cNWpqtB6+H0qWXPLmND7/ZkropFZHGay6yT57zmrRy9UUb4spGOZwc1zfJwC8l1I9gIsRcdRWortDaGb4ymhJ6wwNP1m2PmvVDG4/XDyf8AwjqykMGxHD2W+EUkknW4VBH3A1v4lPMFxrR82/IxxH9tEXffO03xK2VfqeoZL8mZYj81+0PB4J81GcR1K1Dc4J45ODw6M+I2gfJSlcWlxvqSj4v9oZSXYWbhkNG9u1Ttp3N64xGR4tWyDQNy54rdEcQoztuhlZbPlI7utx24ybd9lm4TrPxCnyMomaPVlG198Wd4krzTwqU1pUqilz4nVPii+7L45oO/NV5g2uanksKmN8J+U38o3vsA4eBU5w3Foalu3BIyRvW1wNuBG8HgVlVratR68WvYsTT3H4qcCppPjIIX+1Gw+8LS1urTDpb/AJAMPXG5zLdwOz5KUIowr1IdWTXiMkVhimpNpuaaocPmytDh9dliPqlQjF9Dq6gO2+NwDcxNESQOO03NnfZdDIQtCji1eGyfSXPPaRcEUto1rbqILNqRy8e7ayEjR27n9+fFWzguOwVkYkgeHt3HoLT8lzTm09qjGleq2nqgXwAQTb8hzHn5zB6J+c3vBVVxTVmEVXTFK3eDm2Rl+noew9fuIy9ToW19Fyo9GfDn3XiRzcd50Wi0OiGl0WIw7bObI2wkjvmwnpHW02Nj/EFb5YVSnKnJxksmixPMIiKB0KF6wtPhQM5KGxqXi46RE0+u4dJ6h3nLIyPSHGW0dNJO/MMbcD5Tjk1ve4gd6obCcOnxatsXXfK4ySPt6DMtp1uoCwA9kLVw61jUzq1erH1ITllsR6aOaMVOKzuIJttbUs77kAnrO9zj1e4K6dGdC6agb+SZeS1nSusXu7/VHAWHatjhGExUsLYYW7LGiw6yelzj0uJzJWYoXmITrvRjsjw+RGOQRF+XvDQSSAALknIADeSegLNJmHjOMRUkLppnWY0d7j0NaOlxOQCoXG8aqcWqxzS5zjsRQtzDGnoHHK7nHqvkALZun2mDsRqNmO/IRnZjaL887uUI6SdwHQOJKsfVzoMKGPlZR/qJG5/smnPkxx3bR68twz+hpQhh9HW1F05blw57fIqfTeSMvQfQaPDo7mz6h458nUN+wzqbx3m1z0ASlEWFVqyqyc5vNssSyCIirOhERAERLoAiIgC1GL6JUdX8dAxzj64Gy767bO81t0UozlB5xeTBV+Nalmm5pJiD8iXMdz2i47we1QXEMBrsNftubJCRkJWE7P2jDbuNuxdFL8vYHAggEHIg5gjqIWrRxatDZU6S9StwXYU/o7rhmis2rbyzd222zXjtGTX/AHe0qz8D0kpq1m1BIH23t3Ob7TTmPco1pJqnpai7oP8ATyb+aLsJ4x+r9G3YVV2K4DW4XKHODoyDzJoydl3svH4TY8F6dRaXv+J6MuHP48jmco7zolFWeh+ttr7RV1mu3CcCzT+8A9A/OGXsqy2uBAINwcwR0hY9xbVLeWjNfDLE09x9Wj0t0UixCEsfk8XMcls2O/i05XHT2gEbxFVCcqclKLyaO7znWgrajCa29tmSJ2w9l8nsNiW36WuFiD7J6Ff+FYnHUwsmiN2SNDh/EHqINwR1gqD63NFhND8KjH5SEWfb1ob7/ok37C7gtNqc0kLJHUjzzX3lj4PA57R2tG19A9a3LpRvLdXEV0o7+fXuKl0XkW4iIsAtKv114qQ2CnB9IuncPZ5jPNz/AACzdTeCiOmfUEc6Z5YD+zjNsu1+39UKK64pb4gB8mCMeLpD/FWdoFCGYbSgdMLX97uefNxW7Xeqw+EV9T2+/wAFS2yN+iIsItCrXW7pZybBRxHnSDalI6I+hna7eeA+cp9jGKMpYJJpPRjaXnj1NHEmwHEqgKClmxWvAcefPIXvd8hm9xHBrRYDg0LXwu3UpOtPqw9/1v8AIrm+xEv1S6H8o74ZKOawkQg+s8ZGTsbuHG59UK3F4UNEyGNkcY2WMaGNHUALBe68V3cu4qOb3dncSiskERF5SQREQBYEteXGzNw3u/oF54xW7Oywb3XJ7OrvPuWPRu3jvXjq1s56EfEz61xnPVxfefuSDa3uJPE3WBPERwI3EZLcvlBaBbNa2qdzuxeWvCOWZ5LinFLM8aPHns9Pnt8x2Hp71IqeobI0OYbtOYKhbjvXvoxiJjk2Cea/Lsd0Hv3eC89teyhNU5vNP0PLZ4jKFSNKo809ncTFERbx9KEREAXlVUjJWFkjWvY4WLXAEEcQV6oup5bUCoNNtVToQ6ajBfHmXQ5lzB1sO97eG/t6NZoJrEkoSIpiX0xNrbzFxZ1t62+GeRvJVnrJ1dh4dVUrbPF3SxAemN5kYPldJHTv3+luWt7GvHUXO1Pc+ffzKpRy2osemqWSsa+NwcxwDmuBuCDuIK9VSerPTg0kggmd/p5HZEn4p59a/Qwnf1b+u92LOvLWVtU0Xu7GTjLNH4liD2lrgC1wLSDuIIsQe5c618D8Mr3Bt9qnmDm/OaCHMv7TCL9pXRqpXXHSBlcx4/OQtJ9prnN/CG+C92D1P7sqb3SXt+syNRbMy5aWobIxr2m7XtDwesOFx5FFoNXlUZMNpieiMx/ZvdGPJoRZNWGhOUODaJraiudckGzXsd0OgZ4tfID/AA8VZGrypEmG0xHRHyfexxZ/Ko/rjwMy0zJ2i5gcQ792+wJ7nBncStTqc0lDS+kebbRMsV/lW57PABw7HLaqLX4fFx3w3+H6yZWtki2ERFglpV2ujHrCKlad/wCXk7AS1jT3hx+i1ZWpvR/k4X1ThzpSY2cI2nM/SePuBV5pBWuxDEJHMzMswij9m4jj8gD3ldA4bQNp4Y4mejGxsY7Gi1+071v3f/mtIUFvltf59fYqjtlmZKIiwC0IiIAiIgIrjUl53cNkeQP8UgquNivDSRpjqCeh7Wu8Bsn3eaw2VLTw7V8xUquFaafFnx1Wu4XE09+k/fYbx1U629YNRUdA8VicoOseIXlJVAbs1ypcZraRq3Wa2s+1UlhbpKxI37JBG8EO7wbr45xJuV+oI9t7GDe5wb4nM9wzWfKTlLYZcpOcll4FkBERfcH6OEREAREQBERAUlrS0RFJOJ4m2hmJuAMmS7y3gHC7gODhuAU41WaTmrpeSkN5YLMJO90Z9B3E5Fp9m/St9pXggraSWE73Nuw9Ujc2H6wHcSqY1bYsabEYr5NlPwdw9v0b9jwzzX0EH/WWbjLrQ59thV1ZF/KnddcgNVA3pEBP1pCB+Eq4lz7rBxb4ViErmc5rSIGWzvsc027X7du1ebB4OVfS4L9Ham4tjVi3Zwunv08q7uMzyEW6wDDfg1LDD0xxMYfaDRtHxuizq81OrKS7W36k1uMyop2yMcx4DmuaWuadxaRYg9xVA6XaMS4XUjZLgwu5SGUb8jcC/Q9uXkeldBLBxnBoquJ0UzdpjvFp6HNPQ4da9NjeO2nt2xe9HJRzIzoHrCZXNEUxDKkC1twlt6zOPW3wy3brTPEjT0FRIMiIi1p6nP5jT4uCp3S7QGow52228kF7tlbvZnlygHoH527sOS8q7T+pqKN1LORICWESnJ9muDtl3Q/cM8j13Wm8Op1Zxq0HnFtZrhx/4Q02lkzM1UYXy2IMcRzYWOm78mN833+ir1VT6kGDlKo5bWzCB12vIT7m+StheLFpuVy1wSX5/JKnuCIiyiYREQBERAazH8K5ePm+m3NvHrb3/wAAoQ5pBsciMiOoqylq8VwBk+foP+UBv9odPvWRf2DrPWU9/uYWJ4Y671tLrdq4/shCLZ1Oi1U080MeOBt5OsvBmi1W82LQ0dZc3+UkrAdtXTy1cvI+YlaXKejqpeX53GvlnDe3qUk0QwZ1+XkFiRZg4He7wyHaeC98J0MjjIdKeUcM7W5oP83f4KSLWsMNnGaq1uzcvyzcwzCakZqtcbMty+/F/gIiL6A+oCIiAIiIAiIgC5zxgcliUux6lY8t4WnJCv8AxjFWUsEk0hs2NpceJ6GjiTYDiVzpT4gDUtmmBcOW5d4HrHb5QtF+s5d638GhLpy7MsiqoXbrD0sFDTEMP5eUFkY6W9DpPog5cSOKrXVdo4aqsEjh+SpyJXcX/m2+I2vocVqqmoqsXrN21LIdlrR6MbB0cGNBJJ7TvKvTRfR2Ogp2wsztznu6XvPpOPgAB0AAKVXKwt9WuvPfz7ffaF0nmbZERfPFoREQHxzQRY5g5EdYVa6wNW9O2CWpp2mN8beUdG30HNB5xDfUIFzllluVlr8Twte0tcLtcC0jrBFiPBei3uJ0JqUX3/c41mcwU8j2uDoy4PGYLSQRbMkEZjIKXYNrXroLB7mzt/aDnW4SNz7yHLU4rQTYVXWaSHRPEkbvlMvzXcQRdpHtBWrQYPhmMwCbkWtecn7HMeyTpDi221wJBuCCvqLytRUYzqQ0oPt4c95RFPsMTC9ctJJYTMkhPXblG+Led91SvDtKqOotyVRE4n1dsB31TZ3koHiepNuZp6gjqbK0H77LfhKi2I6rcRivaJsoHTG9p+66zvJZn9NY1v8AHPR7/wB/JPOS3ovpFzkJsQosr1UHA8qweB5pWxo9aOIs/PCQD5cbD5gA+ajLBqm+Ek+fE7rF2l+IqcptdVUPjIYX+zts95ctpBrvZ69K4ezKHe9oXmlhdyvpz8Ud00WeigEOueiPpR1Dfoxn3PWbDraw52+SRvbFJ/KCqXY3C+h+R3SRMkUYZrLw0/pI72Sj3sXuzT/Dj+lRd7re8Kp21Zb4PyZ3NEgRaVumlAf0un+1YPeV6DSyh/W6f7aP+5R1NT/V+QzRtkWr/wAU0X61T/bxf3L7/iij/Wqf7aL+5c1U/wDV+QzRs0Ws/wAUUf61T/bRf3L4dKqIb6qn+2i/uTVT/wBX5DNG0RR+o0/w5m+qiPskv/ACtJX64qJl+TbLKeizNgeLyD5K2FpXnug/I5pIna1+NY9BRx8pPIGDoHS49TWjNx7FU+Ma4quW4gYyAdfxj/Fw2R9VQetrpJnl8r3SPO9znFx8T0cFqW+DVJPOq8lw7fj3IOouwkenGnUmIvDQCyBhu2O+bju232yJtuG4X6d60WEYPNVyiKBhe8+DR0ucfVaOtb/RPVzU11nkGKDfyjhm4fs2+t25DidyufR/RuChj5OBlr2LnHNzz1ud0+4dAC91e9o2cNVSWbXp3kVFy2s1+hehUWHR5WfM8DlJLb/mN6mDz3notJERfMVKkqknObzbLksgiIqzoREQBERARnTjQxmIw2FmzsuY3nzY75p8jn1g03h+I1eEVRsDHI3mvjd6L29TgPSad4cO4ropafSPRSnr2bMzcx6Mjcns9l3VwNxwWpZ3+qjqqqzg/QhKOe1Gt0W1iUtcA2/JTH808jM/s3bn9m/gpUqK0k1XVdLd0Y+ERb9pg5wHzo9/e2/csXBNYtdSc0ScowZcnKC63AOuHN7L24L0zwyFZadrJNcOfyRU2t5f1lr6zRykm+Mp4Xk9Lo2E+NrqE4XrpgdlUQvjPymESN/g4eBUoodPMPm9CpjB6nnkz4SWWdO1uaL2xa7v0T0kzFqNWOGv/MbPsPkb5B1vJaufU1Qu9F87Ox7D+JhPmpzDUNeLscHDrBBHiF6Lkby4j9b8xoorKbUjH6lU8e1G13ucFhTakJPVqmHticPc8q2rorlid0vq9F8HNCJTb9StX0TQHt5QfyleD9TdeNz6c/8AY/8AjGrruisWLXPFeQ1aKOdqixEdEJ/7f6tXmdU+I/Ij+1ar0LgN+S11VpLSRfGVELeBlZfwvdWxxa5luSfg/k5oIpr/ACpxL/iZ9qz+q+f5VYl/xN+1j/qrKrdamHR7pTIepkbz5kBvmo9iGu1guIKZx6jI8N+63a94Xrp3WIT3U14rL3ZFxjxIt/lViX/Ez7WP+q859WdfG3akbFG0b3PnjaB2kle2J618QmvsvZC39mwX+s/aPhZamnwivxB20GTzk+u7aI+0edkeK98JXSWdWUIrx+UR2dhr66iERtysUh/Zuc4D6WyGnuJWKrGwfUxO+xqZWxj5LOe7subNB+sp5ger2hpLFkQe8fnJOe6/WL81p7AFVVxWhSWSek/tz8nVBsp7R/QKsrbFkexGfzsl2tt83K7u4EK0dGtVlLS2fL/qJRnd45jT82Pd3uv3KaIsO4xOtW2Lor7fJYoJBERZhMIiIAiIgCIiAIiIAiIgC1OMaKUlX8fCxzt23bZd9dtnea2yKUZyg84vJgrXE9SkLs4J3x/Ne0PHiNkjzUartUFfH6HJSj5r9k+DwB5q70WjTxW5h2596IOCOdpdCsRhP+2mB62N2vOMlfn4diUGW3WR8C6dvkV0Wi9P8xJ9eCfPiR1f3OdRppiDf0qcdryfxL9f4+xD9bk8W/0XQ5C+ckOoeAXf5Sl20V6fA0HxOdzppiDv0qfueR7l8/8AtMSm/OVj+x059xXRQC+p/LQXVpLnwGh9znQaLYjNvp6l1+l7H+962NLqsxF/5lrB8+SMeTST5K+kUZYzV3Rikd1aKfo9SlQfjaiJnsNe/wB+ypBQamaRluVkllPVdrB4NG195WAi8k8SuZ/Vl3bDqgjS4bobRU+cVPGCPWLdt31n3Pmt1ZEXinOU3nJ5kwiIoAIiIAiIgCIiAIiIAiIgCIiALz5du1s7Q2vk3F/Deq513aYT0dPDT0pLZ6t7ow9uTmsbshwafVc50jBfoG1bOxGjq/8A48xtpS6OomdXBvKB5LQx0oz2QLBzQTkHF1xe/BAXMij2gVPXR0UbMQLXTsu3aD9suZ6pe62bxmCc77INySVIUAREQHy6+rmDTHFKitrqrFKc/kqKogiY7fZoc5sbm8C+PaP70da6QwLF2VdNFUR+jLG2UDq2hctPEG4PEIDPREQBfNoLXaTf7Op/8eb/ANTlQ2qrVPS4tRvnmlnY9s74QIzHawjjcCQ5hN7vPT0BAdFoqY1H4lNFW1uHmYz08G2Y33uAWTcndmZsHg3sDbm5dJNzoAiLCxr/AG037qT8BQGZtBAVzJq40JwuupnyV1b8HkbMY2s5enjuwMY4O2ZGknnOcL7slburXQjDaGSWShqzUlzGxv8AysEgYNraHxTRYnZO/qKAn6IiALzkna30nAX3XIF+y6/NZI5sbywbTw1xa3rcASB3mwXNmh2H4bijpn4vXSx1bpDbae2MbNhntyMLb7RcNm4AAGSA6ZRV9qo0YrcPbNFNNHPSE7VM5shcQNoi4FrNa5uybAkAjiVYKAIiIAiIgCIiAIiICnv/AJBUkjPgNY1u0ynlc1/AudG9l+oExOF+sjrU1xLWbh8VE6qbURPHJl7Iw9u299rtj2PSDr2BBGWZO5SWuoY543Rysa+N42XMcAQ4dRBUFbqKwgSbfIvIvfkzNJs+/at9JAb/AED0rdilG2pdCYNpzmhpcHbQabF7TYc3a2hmPVKkS86amZGxrI2hjGgNa1oADWgWAAGQAC9EAUT1paSfAMMnkBtI5vIR52PKSc0EcWt2n/QUsWj0p0NpcTYxlU1z2scXtaJHsG0Ra52SL5X8T1oCkNGsExxuFvpYcPhkpqtplMj3s2yJGN2Hi84tYNYRduRG5TLUBjjvg89BNdstLK4hptcMc4hzbfNlD7/vArXjjDQGtAAADQBuAGQAWioNB6SCtkrYmObPLtB5D37Ltqxddl9nMtB3bxdAb9ERAa3Sb/Z1P/jzf+pyoXVVqqhxWjfNJPPGWzvh2Iy2xAjjdc3Bz55Hcuh6ulbLG+N4u17XMcL2u1wLTmN2RWs0X0UpsNiMNK0sY55lIL3O55a1pN3EncxuSAw9CtAKXCY3Mpw4ueQXyPILn2vYZAAAXNgB09KkiIgCwsa/2037mT8BWavOogD2uY70XNLT2EWOfYUBzxqn0WweqpJH4g+NsonLGh9TyR5Pk4yObti42i7O3uVvaD4LhVG6VmHSRF0ga57WVHLGzLgG22SADIRfiFrP8isH/wCB/wBvL/ctxovq2oMNldLSxuY9zDESZHu5hc1xFnG29jc0BKEREBi4rVuhglkawyOjjfIIwbF5a0uDAbGxNrd6qLDYcC0hjknnjZR1O27bDahrHEbxLmAx975ktOYNz13OoLjOpXCqqUyuhdG5x2ncm8sDid52cwO4BAQrUhMYcTraSnmdPRMa57X+qXtlYxrh0Xc0vFxk7YB6ArvWn0Z0RpMNjMdLEIw47Tjcuc8jcXPcSTbOw3C5ta63CAIiIAiIgP/Z"/>
          <p:cNvSpPr>
            <a:spLocks noChangeAspect="1" noChangeArrowheads="1"/>
          </p:cNvSpPr>
          <p:nvPr/>
        </p:nvSpPr>
        <p:spPr bwMode="auto">
          <a:xfrm>
            <a:off x="-1341438" y="143380"/>
            <a:ext cx="304800" cy="277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024" name="AutoShape 30" descr="data:image/jpeg;base64,/9j/4AAQSkZJRgABAQAAAQABAAD/2wCEAAkGBxQSEhQUEhQVFBUVFRUUFxcVFhQXGBYYFxgaGBUXFRgYHCggGBolHBQUITEiJSksLi4uFx8zODMsNygtLisBCgoKDg0OGxAQGywkICQsLCwsLCwsLCwsLCwsLCwsLCwsLCwsLCwsLCwsLCwsLCwsLCwsLCwsLCwsLCwsLCwsLP/AABEIANIA8AMBEQACEQEDEQH/xAAcAAABBQEBAQAAAAAAAAAAAAAAAQQFBgcDAgj/xABCEAACAQMBBAYFCgUEAQUAAAABAgMABBEGBRIhMRMiQVFhcQcyQpGxFBYjNFJTc4GhwRczYnLRJJLh8FQVQ4KTsv/EABoBAQACAwEAAAAAAAAAAAAAAAADBAECBQb/xAAyEQACAgIABAUDAwQDAAMAAAAAAQIDBBEFEiExExQyQVEiM3EVYYEjNEJSkaGxQ8Hw/9oADAMBAAIRAxEAPwDUq3NQoAoAoAoAoAoBM0AZoBaAKAKATNDIUMC0AUAUAUAUAUAUAUAUAUAUAUAUAUAUAUAUAUAUAUAgoANALQENtbU1tb+vIC32U6x/TlUcrYx7lunCvt9MSr33pJ+4gJ8XPD3YqvLLXsjqVcEf/wAkv+CHudeXj+qUT+0f8VDLJn7F2HCMdfLGvzwvfvz7h/iseYsJP0vG+A+eF79+f0p5iwfpeN8D629IF2vrCN/PhW6ypLuQT4NS+zaJqx9JMZwJ4mTxU5HuxUscte6KNvBLF9t7LXs3bME4zFKrZ7OTe6rMZxl2Zy7Ma2r1xY/NbEAtAFAFAFAFAJQC0AUAUAUAUAUAlALQBQBQBQBQCGgIfUGpYLQfSNvP2Rr6x8+4VFO6MO5bxsK3If0rp8ma7a1bdXJI3+ij5biY5eLYzVGy+Uj0mNwyinutsggo/Pv7ffUJ0O3QWsGdgDRhBQATQBQaCg9xF4HI6p714H3isrp2MSSktNbLXsTXc8OFm+mjHDPAOB4YHH86swypR6M5GTwiue3X0Zo2yNrw3Kb8L7w7R7S+BFXYTUux56/Hsplqa0Ps1uQhQwFALQBQBQCGgFoAoAoAoAoAoAoAoBKAKAo+sNa9ETDakM/J5Oap4L3tVW+/X0xO1w/hbt+u3ovZGcuSSWYlmPEseZNUG9s9JGKglFLoIxA58qwbfge7P2RPOR0UTMPtHgvvNSRqlIrXZdNS+qRaLD0czN/OlWMdy9Y+8VPHEfuzmWcagvTHZ70to+3uI3eRnLJIY8Kccu2tqseMk9keXxO6qSUddUWIaDsvsP8A7jU3lqyh+q5PyI+grMjG648d40eNAyuK5PyR9z6NoTno5XTz61aPEj7FiHGrV6kiD2h6PrlOMbLKB5Kahlitdi5VxqmXSa0Vm9s5ITiaNo+PMjh+RqBwlHujq1X12r6JbONaEp2sbt4ZBJC2447R2juPeK2hNxe0RW0Qui4zW0alpHVi3n0bgJOBkr2OO9f8V0ablPozyufw6WM+ZdYv/os2anOcFALQBQBQBQBQBQCUAtAcricIrO3qoCx8hWG9G0YuTSXuctm3yTxJLHnccZXIwcZx+1Iva2bW1uuTi+6HVZIwoBDQdCg691YVLWtu3W5SyA8v6Fx21UyL9fTE7vDOH839a3t7Iz5VwP1/5NUPyejH+xtjTXbbsC5Ha5B3B+fbUldUpvoVcnMqx19b6/Bo2w9C28OGl+nkHafVHkKvwxox6s85k8Uut6R6ItKLgYUADuAwP0qddDmtt9xV50MFD9H9zuXV5bseJcuO7sz+lVaHqTidriVfNRXb+2i+CrRxRaAKGRKA53ECuCrqrg9jAH41hpPuZhOUHuL0Uzbno9jfLWrdE32DxQ+XdVazGT9J2MbjFkOlvVGf39lJA/RzIUbx5H+09tUZQcXpnoKb67o81b2cVYggqxVl4hgcEHzFYTcexJKMZx5ZLaZq2i9UC7TckwJ05j7YHtLXSpu51r3PJ8RwHjy3H0ss4NTnO7i0MBQBQBQBQBQBQCGgK36Qr/obGXj1pPox4551BkS1A6HDKXZkx/bqP9KRbtlbAfdD9eNSVLUEQZknLIm/3JatysFAVjXWoPksW4h+mlyF/pHaxqC+3kj+50uHYXmJ7fpRk5PMk5J4kntJrmt+563SWkuiRatJ6Na5xLcApD2LxDScfLgtWacdy+qRx8/ikav6dXWXz7GoW1skahI1CKOQFX0klo83Ocpy5pPbOgFZNBaABQGVbUufke2Ok5KWG94q/A1Qb5Lj01MfMcP5fdGqAg8RyPEeR5Vf3s81rXcWhgKAKA8uQOZxQDCba8a958uVbKDZo7EhjtGa0ukMc44HkSACp71PZWJ0cy6ktGY6Z80Hpmc6l03JZkNnpIGOElHHHcH7q5d1DrZ67B4hDJWn0kRVpcPFIksZw6HIPxB8DUUZOL5kWrao2wcJrobPp/bC3cKypwJ4Ov2W7RXVrnzx2jxuTjyx7XXL+CTrcrhQBQBQBQBQBQHk0MmY+k7aHS3EduvERgb3iznl+WKo5U9yUT0fB6eSqVz/AINJsYdyKNPsoo/QVditRR5+yXNOT/c71kjOc0oRWdjhVBYnwFYb0tm0YuTSXuYjtvajXU8kzciSEH2UB4fCuVbPnk2e1xMeNFKgix6D0sJyLmdT0SkdGh9sj2jw9Wp8enf1SObxTiHJ/Rg+vuzTgPyxyA7Kvnm/3YtDAUAUAUBm/pWsevDN2MDGfyyRmqWXHrzHoeB2+qv+Sc9Hu2unt+ic/Sw9U95XsNS41ilHqUeKYvg28y7SLXVg5gtAeXbAyezjQEa4MvEnAHIVsuhhkTcJipIvZDJEfOKniVZo52e0RGTHMOkt5Oq6Nx3c+0ueVLqFOPRGaMmVM9plY1RpxrJxx34H4xyefJW7jXn76nW/2Pf8Pzo5MdP1f+jjQu2zbXAVj9FMQjA+y3Y364rOPY4y0a8UxPFq513ia5XSPJC0AUAUAUAlALQDLbG0VtoXmbkg4DvY8AK1nJRWyail3WRgvcyXTUL3V/Gz8WZzM/gBk4/WudV9dmz1WY44+I4L8Gz10zx6CgKb6TNqGO3WBT1pzx/sB41XyZ8sdfJ1+D4/iXc77Ipmktgm8nCnhFHhpD39yeZqpRXzv8HZ4hmLHr6ep9jYoowqhVACqAABwAArpo8g5OT2z3QwFAFAFAFAQestl/KbSRB664kTvyvHFRXQ5oMuYF/g5EZfwZPsLaz20yTp2cHX7S+0PMca51c3CWz1eXjxyKnD+Uza7K8SaNJIzlHGQfiPMV1YtSW0eLsrlXJwl3Q5rJoR+25t2PA7TitoLbNZvSIuO7wK3cTTmG08ua2iiOUhjM1TwK8mRF8cgirEFplWx9C3bGhW8sBFMMg9XJ44I4hhnkRXNyak5OJ2eH5Mq1GyPdGWbV2c9vK8Mmd5DwP2hnqsP0riTg4S0e8x74X1qf8Aya5o7aXyi0icnLKOjbzU4410qZ88EzyOfR4N8o/8E3UpTCgCgCgCgEoDKdeahFzKIoz9DFxJHJ348fIZrn5FvM9I9TwrC8GHiT9TJj0WbP6stww9Y9GnkPWI99SYkOnMU+N37mql7dy/CrhwgA40Bj+u74zXrgcdzESjxyQa5t8uaej13DK1Vj8z9+ppGltjC0tkj9tgHkPexFXqoKMTzebkO+5y+OxM1IVQoAoBBQC0AUACgMd1rsf5NdNujEcuXTz7R+9czIhyy/Y9dwzJV1On3XQ76K1L8kfo5CTA5/8Arb7Q8K2ou5XqXY04ng+OueHqX/ZrEbAgMCCCAQRyINdFNNbPKtNPT7kbqJPos/ZOakr9WiG5fSV7pancSrzHh5a2UTDkNLiapYoilIiLuXme6p4Iqzl0L9ouApaR73NstXMyJKVh18SLjUiL9I+xemgE6DMkOc/1J2iqGTXzR2u53eE5Xg28ku0iJ9FN9h54c8GAlX8uBqLEl7FzjtXpsNGFXjzwtAFAJQBigKNr/VG4DawN9If5rj2Vx6o8TkVUyLtLlR2uF4HPLxbF0XYz6ys2ldIYx1nO6PAdpP5A1SjFyekehutVUHN+xuOzbJYIkiT1UUDzOOJrrQXLFI8RbY7Zub9x1WxGeXbAJ7gx9wrDekZS20v3Mo0BYfKb1pn4rGzSHxck7tc+iHNZzHqOJWqjGVce7RrFdE8sLQBQBQBQBQCGgFoCG1RsQXkBj5OOtG3cw/zUdtfPHRbw8p49qn7e5jUsTKzI4wyEqwPfXKkmno9lXNTipx7MsekdWNaYjky9uTy7YvFe8VYovcXyvsczP4bG/wCuHq/9NQt5o5495GDxsMZHj39xroRl7o8vZVKL5JrRTdq27W7brDq+y3YR2ZroVyU0cu2MoP8AYYvdVKokLmMri4reMSGUxxp/YzXcgyCIVOXb7WPZHfmtb7VUtLub0Y7ult9jTgoHADAHADuFco7a6Ayggg8iCD5EYNO5lPXVGVbJtjZ7X6LkN4geKN1hXPiuS49PdJZOBze6NWxXQPLi0AmaACeBPYOZPADzp+5koGsdajrQWhyTlXl+z3hM8z41TvyP8Ync4fwzmanb2+DPiQAT+ZPaaovZ6NLXRdjS/R1p4xKbmUYkkBCKfZQ44+ZroY9XKuZ9zy/FcxWy8KD6Iuoq0ccWgI/b0pW2nYcxGa0s6RZPjR5ror9yA9GOz+jsw/bM28fIer8aix46hsu8Wt58jXsuhbhVg5YUAUAtAFAFAJQC0AlAU7XWlTcDp4B9Mowy/eL7/WqtfRzdV3Ovw3iHgPw5+n/wzHwwQRwIPMHuNc/9meoTTW12H+xdsTWj70DYz6yH1W/LsPjW8LZQ7FbJxK8hamuvyaJsjWVtdDcnCxMeBV+Kn+01fqyIt/DPNZfCra/bcR1c6PgfijMueWDvD41fjlTRxJ4kG/gS20bbqctvSeZIFJ5NjEMKtd+pYIowoCqAqjkBwAqDbl1ZZUVFaR0rBseTQFD9IVtuXVncDhlxGzd3dx8qqXrUlI7XC7G6bKn8F+Jq2cUBQwQ22tS29qPpHBbsRDlj7qjnbGHctUYV1z1FdPkzfUWrZ7vKj6KH7Cnif7jVG3IlPoj0mJwyrH6y+pkBgDuAqv8AudItuhdLm4cTzL9AnFVP/uMD/wDkcatY9O3zM4vFM9Vx8Kt9fdmpV0DzItAFARep/qdx4x495FaW+hk+I9XR/J12FAI7aBB7MSD9BWYLUUYyJOdspfuP62IQoAoAoAoAoBDQC0AUAmaAp2stHC4zNbgLN7S8lkH7NVe6hT6rudfA4k6fos6x/wDDNJEZWKOpV14FTzFc5pp6Z6aM4zXNF7R4Ze+sG34JPZm37m3/AJUp3fst1lqWN04+5VvwaLvVHr+xarH0kkDE8Of6kIA91WI5fyjlW8Ef+EictddWb83ZD3Mv/NTLIrZQnwvIg+2ySGpLXGenj4+IqTxYfJX8nev8WHzitfv4/wDcKeLD5Hk7/wDRkDqnbNhcxiN5yN2QOCgzxWorLK5e5cxMXKqk5Rj7aG976R4hwhhd+QBOB+9aSyorsiavglkus2kVnausbufI3xGp7EAB99V5ZE5djqUcLoq6tbZAEccnie88TUJ0EtLSBjj/AL8KAuOkNGNMRNdKViGGWM5DOeze7hVqnG95HE4hxRQThV3+TS40AAAAAAwAOQHhV9HnG9vbOlDAUAUA3vrYSxtGTgMACR4HP7Ua2bwlyy2dkXAA7gB7qGre3s9UMBQBQBQBQBQCGgFoAoBAKAKAh9QaahvB9IN1x6si4DDz76isqjNdS3i5tuPLcX0+DNNuaUuLUklTLH2OgJ94qjPHnHsekxuJU3dOzIMH/vbUB0BaAQig2J0Y7hQzsNwdwpobYu6O6g2LWTAMcVgzoe7N2TPcECGNm/qIIUfma3hXOb6IrX5dNK3N/wAGi6c0PFbkSTHppRxGfUXyGKv1URj1fc85l8Usu+mHRFsxVg5gChgWgCgCgChkKGAoAoAoAoBBQC0AhoBaAKAKASgFoBBQEFtbSFrcZJjCMfajwvvAHGoZUwl3LtPELquz2VLaHo5lXJhlVx2Buqaryw2ux1qeNwfSxaIS50neJzgLf2ZNROixexejxLGl/loY/wDpVx9xL/sNR+HP4LHmqf8AdHlNmzkZEEpH9jU8OXwPM0r/ACQ6ttOXcnq27/8AyBFbKmb7Ihln48e8iZsfR9cvxkZIh4cT7sVLHFk+5Tt41VH0LZZ9l6BtouMmZm/qxu+7FWI40V3OZdxa+zouhaIogoCooVRyCgAD3VYSS6I5spOT2zpQ1CgCgCgCgCgPLNjj2AZP5UDelshhq2z++Huqby9nwQ+Zr+Q+dtn98PdTy9nwPM1fIvzss/vh7qeXs+B5mr5HuzdrRXG8YXDheeOyo5wlDujeFkZ9h5mtTcj9o7bggYLNIEYjIHh31vCuc+yNJ2wh0bGyaqtCQBMMk4HDtPKtnRYl2NFkVt9yZFREwGgI2+29bwPuSyBGxnGOyt4VTmtojndCD1JnD52Wf3w91b+Xs+DXzNXyA1XZ/fD3U8Cxew8zV8kna3aSjMbq4/pOcedRNNd0SxlGXWLO2a1MkTcamtY3ZHlCspwwxyPdU0aZyW0iJ3wi9NnI6rs/vh7qz5ez4MeZr+RRq2z+/Hup5ez4MeZq+RxYbft536OKQM5GcY7BzrWVU4rbJIXQk9IcbR2hFbpvysEUnGcDnUMpKK2yeqqdsuWPcjvnbZ/fj3Vp40Pks/p2R/qHzss/vx7qeNX8j9Pyf9RzZbetpTiOZCe4kCtlZF9mRTxboeqJJVuiA4Xl2kSNJId1F5nurDaS2zaEHOSjHqyLGrbP74e6tPGh8ln9Pyf9SSsL6OZN+Jg6Hhkd451upKS2ivZVOt8s1pjkmskeyEbVtmM5mHA4PDu51G7oItrAyGt8pMW8yuiupyrDKnvFSJ7WytKLi3FhcDqP/Y3wNZj6kaS7MwFVGOXfXfXZHm5P6mTuz9I3M0ayRopRuRyKgnkwi9MswxLJraO/zFvPu194rXzlZt5KwuHo/wBhzWomEyhd8grg55VSyrVY00X8WqVe9luA5CqpbMW1btD5Rdyv7IO4vkvCu1jQ5II4OVZzz6EPu9w8fdU76rRAm0zatK7R+UWsUnbjdb+5eH7Vwro8k2j0FE+etMlqjJjKvSWP9YPwl/euthfbONn/AHCD2PsaS6ZkhUMVG8c8OFT23KvuV6qpWdhztPStzAm/JF1BzK8cedRwyoSekzezFsgttEfY3rwMJIWKMMHhyOOwjtqayqM1pkVdsoS2mbVp/aIuYIpgMbw6w7mHA1wrIcknE79VnPBSMj1Yv+uufxTXYxvtI4mU/wCozzsfT010GMKhgpwckCs2XwremYqx52LcSQ+Yt592vvH+aj85X8kvkrSc0Vpe4t7tZZUVUCsMgjtFQZORCcNRLOLjTrnuRI+lIf6JfxR+1cfK+2en4N/c/wAGYwwb7KoAyx3R5+Nc2MdvR6ic+WLk/Ysz+j27Gf5R8B2/rVnyskcr9ap31TK1c2ZjcpIm46nBHIjxBqu4uL0dSu2NkOaPVM0T0b7eeUNbyneZBlGPMr3Hyq/jWOXRnnOLYcamrIdmTWuxmwuPIfEVJf6GU+Hf3MTHAgwOA5CuXo9m29ln0Ht75LPuOfoZuqf6HyN1v+99Wce3llpnJ4rh+NXzx7o1ojGfI/CugeVXc+f7xRmXgPXf4muPPu/ye9pf9OP4Rt2mvqdt+Etdav0o8Tlffn+R/ceo/wDY3wNSL1IrS9LMCXl769AuyPNy9RfNO62ht7aOF0cso4kZx8K51uJKU3JHUpzIRgkyS/iNb/dyfr/io/JTN/Pw+Cw7C2st3EJUBC5K4PPhVacHXLTLddisjzI56p2n8mtZJPaxur5twrNMOeSNL7OSGzGrK2aR4414s7Afrk/vXanJQi2cOC556LBr7ZK21yoQYR4xjzUAN+pqDEt54ssZlShLoSnot2jiSS3PJ16RPMet8agzq+00TcPs7xZowrnnUMr9Jf1wfhL+9dXC+2cfP+4OfRUP9RNj7ofGtM/0o24c/qZoe051jhkaUgJuMDvcjkcBXOhFuS0dSxxUXzGEseJI5ZJHlXfiuiR5yWm2az6OIStjHn2nZh5E1x8pp2M7mGmq1szvVn165/ENdLG+0jk5X3WSGkNUrZJIrRmTfOeBxj9KjyMd2vaJ8bKjUtNE/wDxLj/8dv8Af/xVfyEvks/qEfgm9MaoW9LhYzHuAHic5z+VV7sd1a2WKMhW9Bh6Ufqa/iiqOV6Du8H/ALn+DN9m/wA+H8QVQr9SPSZH2pfg3OWdBxZ1A7ya63Npdzw6jJ+zMf1rtFLi8d4+KhVTeHtEZyRXNvmpT6HruG0ypx0pd2S/ottCZ5JfZRd3PYSRyqXEX1NlPjduoKst2ufqE/kPiKs3ehnI4f8A3MfyZPsm3EssUZOBIwTPdngD+tcyEeaWj12TY665TXsG1LBoZZIZBxQ48x2MKzOLg9MxRdG6tWR9zSPR9qE3EZhlP0sStg/bTHPzFXse7njp9zzfE8PwLFOPpZl93zl/vf41z5+pnpqftx/CNt019TtvwlrrV+hHi8r78/yPrj1H/sb4GpF6kVpelmBL/mvQL2PNS7st+xNDNcwJMJlUOPVIPCqVmZyy1ov1YLnHex9/DV//ACF9xrTz/wCxJ+nv5LbpnZBtIBEWD4YnI8apXWeJLZepr8OGin+lHaOZI7cHggDt5nlV3BgtORR4hZ/iQmi7mGK5Etw+6EBK8M5YjFWMlTlHliVsRwjPcid11tq0uoF6KTelRsrwIyDzFVsWuyufXsWcu6uyOl3Kjsa+NvPFKPYcZ8jzFXboc8GijRPkmmblkEAjiCARXC/Y9EuvUyr0lfXB+Ev711cL7Zxs/wC4Vq3unjOY2ZSeB3e0VakovuU65Sj6T1PdyyYDvI/cDn4Vqo1x7aN5Ssl0JrT2kprpgXUxw56zHgSO5RVe7KjBaj3LFGJKb2+xrVpAsaoiDCoAqjwFcptvqzsRSitIxrVn125/ENdrG+0jhZX3WP8ASWlxepIxkKbhxgDnUeRkOppEuNiq1Nsnf4bL9+fdVfzz+Cx+nx+Sc0rpgWTSESF98AcRyxUF17t1ss046q7DL0o/U1/FH7Vz8r0Hd4P/AHP8GYKCTgcSeWOefCucu56mWktvsdbu1ljwJlkTe5BmOD+tbtTj3I6pUzb5NM97Lt0kljjlfokY7pYdmeQpBKUtMxkWTqrcoLbNr2ds6O3jWKJd1F95PeT2murGKitI8XbdO2bnN9SL119QuPIfEVHd6GWeHf3MDLNO/Wrb8RPiK51XrR6nN+xP8Gg+knYXTR/KIxmSL1v648cfzHCr2TVzLmXc87wjL8Kzw5PozOdl37QSpNGesuceIIwQaowm4y2elyKI3V+HIbXTZ325bxLY7snNaye2ySuPLFRfsbdpo/6O2/CWutX6EeJyvvz/ACPrj1H/ALG+BqSPdFaXZmBLy99egj2PNy9TNh0L9Qg8j+9cTI+4zvYv20WCoSc8s4UFm5KCx8gMmmthvS2YZte+M80spPrMT+Q4D9K7tMOSCR566fPNsntm6FuJ4klDIocZAbnjszVeebCMtFmGBOST2OP4cXP3kfvrV58fg3/T5/JU7y3aN3jfgyEqfMVchNSWyhODhLlZqugNpdNaKCevEdw+XYa5GTDksO3iWc9f4Kf6S/ro/DX4mr2F9soZ/wBw7+i6NWuJt5Qw6IcxntrTO3yxNuHpOT2aStqg4hEB8q5u2dZRXwdjWDIDmKwwYrq369c/imu5jfaRwMr7rJvQeoYLVJRMxBdgRgZqtl0ynJaLOHfCtNSLR8/LL7T/AO2q3lLC352oebJ1VbXMoiiZi5BIyMcBzqOdE4LbRJXkQsekRXpR+pr+IP2qlleg7nBv7n+DONm/z4fxFrn1+pHpMj7M/wAGyan2Mt5CYn4H1kbtVgOH5V1La1NaPHYmTLHsU0YteWjRu0Uq4dThh3+Irlyi4vR7Sq2NkVOPZ/8A7Rovo/1P0qi2nb6Rf5bH21HZ5iruPepLlZ5vimD4T8WC6P8A6JjXX1CfyHxFTXfbZT4d/cR/JlunfrVt+IvxFc6n1o9Vm/28/wAG4vzPbzz5dtdY8Quhj2tNg/JJ8oPoZeKH7J7V/SubfU4Pa7HreG5fj18rf1Ir83qnyqszpo2/TX1O2/CWuxX6UeHyvvz/ACP5lyrDvUgfmMVIujTKzW00Zevo7usetH+tdNZsF00cp4Em9l+01s9re2jifBZBxI5Vz7ZKUmzpUw5IaJSoyQjdRWsstu8cJAd+GT2L21vW0pbZpbFyjpFBHo5ueALpjgDz5dtdB5sNa0c1YE972adFGFVVX1VUKB4DhXM312dVLS0esU0F3KLqrRUk9y0sJUBwN4H7WOJq7RlKEdMoZGG5y5kOdGabuLOVzIyGN1wQOeRyNaZN8bV0N8XHlU+py1fpKe6uOljZAu4F488itsfJVcdM1yMWVsto7aK0vNZyu8rKQybox35zWMm9WJJI2xcaVT2y41ULgUADnQyZ3tvRFxNcTSqyBZHLDPPHjXQqy4whytHMuw5TnzIZfw7uvtx/rUnnofBF+nz+Q/h3dfbj/WnnofBn9Pn8kxpHSE9rcrNIyFQrDC8+IqDIylZHRPjY0q5bZNaz2NJd24iiIDB97rcsVzbq3OOju4GRHHt52VKz0BcpJGxdMKwY8+yq0MVppnVu4xVKEoqPc0s1ePOMq2tNKfLN2SIhZl6pJHBl7j4ioLqFPt3Onw/iDxm4y6xZWE9H12pDLIispypGQQe8Gq6xZrqmdOXGKJxcZRLptawnuLFoX3VndVBI9UkYyfzxVuUXKGmcOi2NV6muyZU9k6DuYpoZGdCI3DHHcCOVVoYzjJM6+TxeqyqUEu5pBPGrp54jdRbIW7geFuGcFW+yw5GtJwU46LGNe6LFNGet6Orsj148/nVLykj0H63V30aTse2MUEUbcWRApxyyO6r0VpJHnLp89jkvdjs1sR7DNYAZrJgM02AoBaAShkM0AUMBQyFDAUAZoZDNDAUAUMhQBQBQCZpsC0AUMBQBWDIZrOwFALQwJmgCiMi0MEdqG9aC2mmQAtGoIB5cSB+9b1xU5pMjtm4Q2iB2ZqhhE81xJE8ahMrCMspfkGFTWUreokNd75XKTJqfbkaSSRne3o4RcNw4bhAPDx48qhVUmtkztinoa2OrbeVgvXTeQyKzruqQvrYPbW0qJI0jkQYzOqDLcWqQBlilZwzSKRvgYwUPnW6o1Ft90aeY3JJdmSHzliEqxuske+xRWdcKSPHPKtFU3HaJHfFPlYW+o45GZY0lYAsok3DuFl5gHtrEq2u5lXJ70MthbbkaYx3D4JUuilN3gOeTnsredf07RHXd9WpDuz1VBJIqDfAdikcjKQjsOYU++tXTJLZvG+Mnoe7V2tHb7gcMzSEqiIMsxHPA7hWkYOfYknYoNEHsfVOY5nuDjE5iiRV6x7lx31POjTSiV68j6W5fJNbI2xHc7+5vBo23XVhgqef71DODh3J67FPsQ23tTyQXQjRQ0Me58obtUucLjj4ipa6FKG33ILb3GWl2JHaOoo4ZWi3JJHWPpTuLvdTvzWkaZNbJJXxi9HiXVMAWNk35TKpdUjXLbo5lh2YoqZdQ74aWvc5f+vCSe1EMg6KZGcgrxO6MnJ9kjup4bUXsx4vNJa9zrbaqgkkVBvgOzJHIy4R2U4IU0dMkjKvi5aO2pLp44sR74kY9VlXeCkcet4VrWts2tlyx6DjYe0kuY1dDnjut2YYc+FYsg4PTM12RnHaKrd6puVNyymEJbyBNxvXkB+z3mrMaINLfdlWV89v9iWk1fAoBYPwCGQhciMvyU1F5eRL5mOuo4udSwrL0Sh5GCqzbi5ChvVNa+DLl2zd3R3o5XurIIy/CR1jIDuqkqpPIE99ZjRJmryIrZ1k1LCEuH62LfHSdXvAI3e/mKx4T2l8myui02vYby7fWO4fpJMQrAs27unI3uRz2nlwrZVNx6Gjt1PT7Dm01CkiM6xy4UBgN3i4bkV41rKpxembxuUltHbZO3I7h3jUMskYyyMMEDv8AHmKxOtxW2K7o2NpDPb+o1iEscQZ5kj3+quVj7t81tXU5NP2NbblFNLucbfVKpDB0oaSZ4RK4iUndXtY9wraVL5nrsaxyEorfcnrK7SWNZIzvI4yD/nuNQyWnpliL5ltDbUFg1xbSwqQpkUAE8hgg/tW1cuWSZrbDng0MtoadWSz+TpuxvuoC4UDLJjBbHMcK2jc+fmZHKlOvlQyj05cM80k0qM0tsLcbqkBcYAP6Vv4sdJJe5oqJbbb9gl0mzpao7ruwQyRPgcWL8itZ8xpt67sw8bek/ZBZ6duA9r0ksZS13wu6pDFW4AnxrDuWnruzMaJbW32Gg0bMWUvKjhZjJvneLsreycnAwD+lbLISXRexq8Zyfc97Ntp1eSxifFuu+3S7pDIXyQqk+seXEViUotKb7iEZRbgux72VpKRJYnkdCEjeNt3e3n3uG8STzrMr000kI4zUts92elpR0EUkqtb20hljCrh2OTuhj4ZNau9abXdm0ceXRN9ESe3NlSSywXELqk0JbG+CVZWGCPA8ajrmoxcWSW1uTUo9yH+ZjmNt+RTL05nU4O5x5qwzmpvMfHwQ+W3Hq+uya0/sxoC7OsSl8cIgeztYnnUNklLRPVDk3shZdEGUXDTTN0szbw3eCYHqBweeKmWRyuOl0IHit7bfVnCGxu1vCiMvSCzETSsDuEYx1f6qc8HD+exr4dis0vge2+lZLcxPayKJUjaN+kBKtvcyMcq1d6ltSXQ3WM4tOD6i2WkOie2w4ZYkkEnDi7SDiV7hxpK/mT6dzMcfTR5ttKyjoIpJVNvbSGSMBSHJzlQx8KO5abS6sLHltJvoiS1HsiS4eJ0cARsS0bZ3HBGOOD2VpXNRT2iW6tz7BpHYrWcTIzBi0hfqjAx3Uvs53sY9Trjysb7L0tGk00s6pKzyiSPIPUxnh49lZndJxSXQjhjxUnJoa3ek26WV4+idZmDlZQeoe3GDgit1ftLfRow8b6m17ibU0pLLIGV40wEHSKGEgC8xwPEedYjfyoTx5Se0Mdu7Dnt7W5WNxJDI6ybu6TKW7ePdwqSu6MpJvoR20zjBpdUObzSk7icRzIsdyiFlZSWDBV4c+XCtVfFa2uxt5eT3p9GPbjTshleQMmGtkg3WGRlee94Go3auXX77JPA6/wADKDR8wjmAnEZkChUTe3F3eJ5nIB8Kkd8droRrHkk+pIad2A9vcSTMU68QTdTPAgjjk+VaW280VEkoocJOTOV/p2bpLhreRFS5QLIHBJDDtUg8qQuSSTXY1nRJybj7nOPTM0O41vKgf5OLeTfUkEAYDLx4czWzvT7r3MeXlH0v2JzYWzBawRwqd7cByx7STkn9ahslzy2WK4KEUiQrQ3Gm1ZjHBK6+siMw8xyrMVuSTNbJNRb+Cr6X1BJKDJPcB1SIyPGsYBXB7CBxqxdUovliirRfKS5pMctq0vbyywxNhULoxxjzYdlY8HUuVs38xuLkkd7Tb8ptopXgYs4JOCAMAZ3vI1rKpKfKmFc+RS0eo9XQtHE6I7tK5jWIDrFlPW/LgaeBLb37GfMxaT9yO2Tql1E/ThnkNx0cMKgb3L1fjx8K3lQumu2urI4ZDW9999EWDY211uA+6rI8bbkiN6yN41DOHI+pZrs510IbUmpiI7lLZHLQr1pQBuxscd/Opaqdtc3uQXX62o+x0OrFRR1JJejRWndAN1N7hk08Bt9wslfHbuTN9e4tpJojnERkQ9/DIqKEfq5X8k05/Q5JlW0zqK4mliRpUnWSNnkCqFMBHLewONWLaYxTa6fBVpvlJpN7/wDodbL1JiFMiS4mlllWNQFDEIePhgd9aOnr8aJI36W11ZPbF2ql0hZMqVYo6t6yMOYNRWQcSeuxTW9Fan29cSdNJHNHa28UhhVnUMXcd/DgM1MqoR0mttlZ2zk209JD2HVRBjjMTTTNGshMOCpz2jPZWvg6TZIsjql3HF9qYQuBLE6oWVN/hzbkcd1YhS5LoxK/lemhtPrSNC+YZSscixu4A3V3vVNZWO3rr3MeZS9g1FqUhLhLZXZokDNKAN2MnlnPM4rNdPVcwtyNJ8onzrWOONWVpZBCkspXAABAJPn4U8Btv2RjzKSS7smE21EbYXWSIiu9k8/LHfUXJLn5NE3iR5OcgRqKR7q3JVoIHheRg4HXA5Nw5VKqUoP5IPHbmumkPtn6rSSSNTFJGs2ehdsbsmO7urWVMkm17EkL03rXRjfWu257ZoBBx3iS64BLBeYGeVbUVRmns0yLZVtcobM1OHe7kdx8nhCsmAMgEcV8TnhSVDSSXdiGRzNt9jp870VWMkMkZEYmRWxmRD2rjt5e+ioe/kz5pJPa0NNratlEcTxW7qHlVcyY66sCcL41mFCbe32NZ5Ekk0u5I7V1QkDlOjZnVBJIox9GvcfGo4UuS2STvUXrRLbNvkniSWPijgEZ5/nWko8r0TQkpR2hzWpkKAb7Qt+kikjzjfUrnuz21mL5XsxOPMtELsfYM8CdGblWjCFEAjwVzyJPbUtlsZPZDXTKC0NrbRoDSM8ozJEYsRKUU59pwTxNZeR0S0aRxtNvYNpNyluGnVmt8quUO4yHhhlz6w76z462+ncPHbSW+wW2kDGkW5NuzQytIkm7ww2coV7uNYeRtvYWLpfSwj0gRlxP9P03TpJu8FJHFSvaOdZeRta10MLG1131JbYOyPk/SMX6SWZ+kkfGAT2ADsHGo7J8+kuyJ6quTfyyMv8ASjMbkRT9HHdYMiFd7rd4Nbq/WunVEUqG29PuJNpI9cRT9GkyKky7ud7HMqfZJp5j5Rh42vS+j7k3Ns5TbNbod1TEYlPPAxjNRKepczJ5QXJyIiLTS/RNA8Um48SGKQ7vCZT3jsPjUru5t79yKOPy65e6OcGkzGsZim3ZopJHRyuRuyc0K+GaeY69VtM18v8AD6ktsDZItUcbxd5HMkjnhvMfDuqOybmyeqtVrRE3mk235TBP0cc+TJGy7y7x5svcakV6SW12IZ47bbT6MdbE02LadJVk3gkIhC454z1s/nWJ3OUeU2hRyyT2R91oreeQiYYklWXrKS64Od0NnlW8cnS7EcsVye9jiTSpMNzF0uPlEiSZx6m5jhjtzitfG6p67Gzx9xa2JeaVZjOIpujS4VRIpXPWUY3lPZyrKv7bXVCWO+un0YTaS6yvG6BxEsTdIpZW3RgMBngaeP0aYeP12iTfYyvam2kOQykFlGOPMEDsqJWNT5kSutOHKyMh0s5eIzziVYomhChcEq3ee+pfH6fSRLHe/qZ6sdLFXg6WYyR22ehTGCM8t49uK1ldtNL37mYY7Uk2+i7EjtTZPTT282/joGLbuM7+eY8Odaxs5YuPybzr5pJkZZ6OjRbqPfJjuTkADBj45HHtwa3lkSen8Gixl1XsznPpJ5FPTT77iEQRMFwEUdpHaeArKyEn9K/Jq8ba+p/gkNs7BM9vBCJNxoGR0fGQSoI4ju41pC3Um9dySyrmio/Bw2jpsyTdOroJWQJIHQsjEe0FzwNZhdpaZrOjb5vcmdm2xijVCQxHMgYB8h2CopPb2TwWlodVgyFAJQBigCgDFDIYoYDFDIUMARQBigFoBMUAYoAxQyGKGAxQBigDFAGKAKAKAMUMhihgMUMhihgMUAYoZDFDAUAtAFAFAFAFAFAFAFAFAFAFAFAFAFAFAFAFAFAFAFAFAFAFAFAFAFAFAFAFAFAFAf/Z"/>
          <p:cNvSpPr>
            <a:spLocks noChangeAspect="1" noChangeArrowheads="1"/>
          </p:cNvSpPr>
          <p:nvPr/>
        </p:nvSpPr>
        <p:spPr bwMode="auto">
          <a:xfrm>
            <a:off x="-1189038" y="281926"/>
            <a:ext cx="304800" cy="277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8" name="CaixaDeTexto 7"/>
          <p:cNvSpPr txBox="1"/>
          <p:nvPr/>
        </p:nvSpPr>
        <p:spPr>
          <a:xfrm>
            <a:off x="27130520" y="568727"/>
            <a:ext cx="1259658" cy="1272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62C9763E-11C5-F34A-EE6B-03A625FC13C6}"/>
              </a:ext>
            </a:extLst>
          </p:cNvPr>
          <p:cNvSpPr/>
          <p:nvPr/>
        </p:nvSpPr>
        <p:spPr>
          <a:xfrm>
            <a:off x="3273308" y="0"/>
            <a:ext cx="21389712" cy="26271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7200" dirty="0">
                <a:solidFill>
                  <a:srgbClr val="002060"/>
                </a:solidFill>
                <a:effectLst/>
                <a:latin typeface="Bahnschrift SemiBold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CAIO - O ROBÔ LIXEIRA: INCENTIVO A APRENDIZAGEM DAS CRIANÇAS PARA RECICLAGEM DO LIXO</a:t>
            </a:r>
          </a:p>
        </p:txBody>
      </p:sp>
      <p:cxnSp>
        <p:nvCxnSpPr>
          <p:cNvPr id="23" name="Conector reto 22">
            <a:extLst>
              <a:ext uri="{FF2B5EF4-FFF2-40B4-BE49-F238E27FC236}">
                <a16:creationId xmlns:a16="http://schemas.microsoft.com/office/drawing/2014/main" id="{3E2CB294-0E46-8EB9-01E7-7CFB03824B60}"/>
              </a:ext>
            </a:extLst>
          </p:cNvPr>
          <p:cNvCxnSpPr/>
          <p:nvPr/>
        </p:nvCxnSpPr>
        <p:spPr>
          <a:xfrm>
            <a:off x="5160337" y="2812024"/>
            <a:ext cx="18002000" cy="0"/>
          </a:xfrm>
          <a:prstGeom prst="line">
            <a:avLst/>
          </a:prstGeom>
          <a:ln w="57150">
            <a:solidFill>
              <a:srgbClr val="0DFF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tângulo 35">
            <a:extLst>
              <a:ext uri="{FF2B5EF4-FFF2-40B4-BE49-F238E27FC236}">
                <a16:creationId xmlns:a16="http://schemas.microsoft.com/office/drawing/2014/main" id="{0AC7A6D1-C112-3682-C61A-E77D2456F920}"/>
              </a:ext>
            </a:extLst>
          </p:cNvPr>
          <p:cNvSpPr/>
          <p:nvPr/>
        </p:nvSpPr>
        <p:spPr>
          <a:xfrm>
            <a:off x="11591900" y="4687403"/>
            <a:ext cx="5616624" cy="9270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4400" dirty="0">
                <a:solidFill>
                  <a:srgbClr val="002060"/>
                </a:solidFill>
                <a:effectLst/>
                <a:latin typeface="Bahnschrift SemiBold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INTRODUÇÃO</a:t>
            </a:r>
            <a:endParaRPr lang="pt-BR" sz="4000" dirty="0">
              <a:solidFill>
                <a:srgbClr val="002060"/>
              </a:solidFill>
              <a:effectLst/>
              <a:latin typeface="Bahnschrift SemiBold Condensed" panose="020B0502040204020203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CaixaDeTexto 37">
            <a:extLst>
              <a:ext uri="{FF2B5EF4-FFF2-40B4-BE49-F238E27FC236}">
                <a16:creationId xmlns:a16="http://schemas.microsoft.com/office/drawing/2014/main" id="{779738F2-ADA5-0D8C-A579-5ECE613F67A7}"/>
              </a:ext>
            </a:extLst>
          </p:cNvPr>
          <p:cNvSpPr txBox="1"/>
          <p:nvPr/>
        </p:nvSpPr>
        <p:spPr>
          <a:xfrm>
            <a:off x="1250472" y="5826903"/>
            <a:ext cx="13149740" cy="26679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4000" dirty="0">
                <a:solidFill>
                  <a:srgbClr val="002060"/>
                </a:solidFill>
                <a:effectLst/>
                <a:latin typeface="Bahnschrift SemiBold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 2019, após participação em uma feira com a temática voltada para reciclagem, surgiu a ideia de criar um robô cujas funcionalidades pudessem, de uma maneira mais lúdica e dinâmica, incentivar crianças a fazer coleta seletiva do lixo. </a:t>
            </a:r>
          </a:p>
        </p:txBody>
      </p:sp>
      <p:sp>
        <p:nvSpPr>
          <p:cNvPr id="39" name="Retângulo 38">
            <a:extLst>
              <a:ext uri="{FF2B5EF4-FFF2-40B4-BE49-F238E27FC236}">
                <a16:creationId xmlns:a16="http://schemas.microsoft.com/office/drawing/2014/main" id="{66F8BCD3-0E44-5942-34BE-10069AAF99B8}"/>
              </a:ext>
            </a:extLst>
          </p:cNvPr>
          <p:cNvSpPr/>
          <p:nvPr/>
        </p:nvSpPr>
        <p:spPr>
          <a:xfrm>
            <a:off x="4364101" y="10449940"/>
            <a:ext cx="5616624" cy="9270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4400" dirty="0">
                <a:solidFill>
                  <a:srgbClr val="002060"/>
                </a:solidFill>
                <a:latin typeface="Bahnschrift SemiBold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MÉTODOS/DESENVOLVIMENTO</a:t>
            </a:r>
          </a:p>
        </p:txBody>
      </p:sp>
      <p:sp>
        <p:nvSpPr>
          <p:cNvPr id="42" name="Retângulo 41">
            <a:extLst>
              <a:ext uri="{FF2B5EF4-FFF2-40B4-BE49-F238E27FC236}">
                <a16:creationId xmlns:a16="http://schemas.microsoft.com/office/drawing/2014/main" id="{3C51B70E-F16A-899C-0C87-3363D1931B26}"/>
              </a:ext>
            </a:extLst>
          </p:cNvPr>
          <p:cNvSpPr/>
          <p:nvPr/>
        </p:nvSpPr>
        <p:spPr>
          <a:xfrm>
            <a:off x="18648684" y="15829612"/>
            <a:ext cx="5616624" cy="9270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4400" dirty="0">
                <a:solidFill>
                  <a:srgbClr val="002060"/>
                </a:solidFill>
                <a:effectLst/>
                <a:latin typeface="Bahnschrift SemiBold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RESULTADOS</a:t>
            </a:r>
          </a:p>
        </p:txBody>
      </p:sp>
      <p:sp>
        <p:nvSpPr>
          <p:cNvPr id="44" name="CaixaDeTexto 43">
            <a:extLst>
              <a:ext uri="{FF2B5EF4-FFF2-40B4-BE49-F238E27FC236}">
                <a16:creationId xmlns:a16="http://schemas.microsoft.com/office/drawing/2014/main" id="{79188F22-E76F-3079-72FC-A4F0D079DDA0}"/>
              </a:ext>
            </a:extLst>
          </p:cNvPr>
          <p:cNvSpPr txBox="1"/>
          <p:nvPr/>
        </p:nvSpPr>
        <p:spPr>
          <a:xfrm>
            <a:off x="15059807" y="16953374"/>
            <a:ext cx="12323575" cy="34291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4000" dirty="0">
                <a:solidFill>
                  <a:srgbClr val="002060"/>
                </a:solidFill>
                <a:effectLst/>
                <a:latin typeface="Bahnschrift SemiBold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gráfico abaixo mostra a pesquisa feita nas escolas de ensino fundamental I, observamos que muitas crianças não praticam </a:t>
            </a:r>
            <a:r>
              <a:rPr lang="pt-BR" sz="4000" dirty="0">
                <a:solidFill>
                  <a:srgbClr val="002060"/>
                </a:solidFill>
                <a:latin typeface="Bahnschrift SemiBold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pt-BR" sz="4000" dirty="0">
                <a:solidFill>
                  <a:srgbClr val="002060"/>
                </a:solidFill>
                <a:effectLst/>
                <a:latin typeface="Bahnschrift SemiBold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coleta seletiva. A maioria das escolas não possuem as coletoras, fazendo com que as crianças não consiga descartar o lixo corretamente. Foram entrevistadas 129 crianças.</a:t>
            </a:r>
          </a:p>
        </p:txBody>
      </p:sp>
      <p:pic>
        <p:nvPicPr>
          <p:cNvPr id="45" name="Imagem 44">
            <a:extLst>
              <a:ext uri="{FF2B5EF4-FFF2-40B4-BE49-F238E27FC236}">
                <a16:creationId xmlns:a16="http://schemas.microsoft.com/office/drawing/2014/main" id="{DB62124B-1A94-7ABC-4D98-5A0AE9F75B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69500" y="20647641"/>
            <a:ext cx="9127568" cy="5075129"/>
          </a:xfrm>
          <a:prstGeom prst="rect">
            <a:avLst/>
          </a:prstGeom>
        </p:spPr>
      </p:pic>
      <p:sp>
        <p:nvSpPr>
          <p:cNvPr id="47" name="Retângulo 46">
            <a:extLst>
              <a:ext uri="{FF2B5EF4-FFF2-40B4-BE49-F238E27FC236}">
                <a16:creationId xmlns:a16="http://schemas.microsoft.com/office/drawing/2014/main" id="{92AA3740-418A-7194-3353-6C9CFD96A1C1}"/>
              </a:ext>
            </a:extLst>
          </p:cNvPr>
          <p:cNvSpPr/>
          <p:nvPr/>
        </p:nvSpPr>
        <p:spPr>
          <a:xfrm>
            <a:off x="18634184" y="25785747"/>
            <a:ext cx="5616624" cy="9270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4400" dirty="0">
                <a:solidFill>
                  <a:srgbClr val="002060"/>
                </a:solidFill>
                <a:effectLst/>
                <a:latin typeface="Bahnschrift SemiBold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REFERÊNCIAS</a:t>
            </a:r>
          </a:p>
        </p:txBody>
      </p:sp>
      <p:sp>
        <p:nvSpPr>
          <p:cNvPr id="52" name="CaixaDeTexto 51">
            <a:extLst>
              <a:ext uri="{FF2B5EF4-FFF2-40B4-BE49-F238E27FC236}">
                <a16:creationId xmlns:a16="http://schemas.microsoft.com/office/drawing/2014/main" id="{828DC030-925B-D9F1-CFC7-692F683F6FFC}"/>
              </a:ext>
            </a:extLst>
          </p:cNvPr>
          <p:cNvSpPr txBox="1"/>
          <p:nvPr/>
        </p:nvSpPr>
        <p:spPr>
          <a:xfrm>
            <a:off x="14898416" y="27167368"/>
            <a:ext cx="12097344" cy="69123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3200" dirty="0">
                <a:solidFill>
                  <a:srgbClr val="002060"/>
                </a:solidFill>
                <a:effectLst/>
                <a:latin typeface="Bahnschrift SemiBold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Caraúbas Ontem e Hoje, PREFEITURA DE CARAÚBAS REALIZA ENTREGA DE ''LIXEIRAS LÚDICAS'' NA PRAÇA DE EVENTOS PARA A FESTA DO PADROEIRO SÃO SEBASTIÃO https://caraubasontemehoje1.blogspot.com/2018/01/prefeitura-de-caraubas-realiza-entrega.html?m=1 acesso 19/09/2022SERVIÇO BRASILEIRO DE APOIO ÀS MICRO E PEQUENAS EMPRESAS(Brasil). SEBRAE. Coleta seletiva eficaz: saiba o que é e </a:t>
            </a:r>
            <a:r>
              <a:rPr lang="pt-BR" sz="3200" dirty="0" err="1">
                <a:solidFill>
                  <a:srgbClr val="002060"/>
                </a:solidFill>
                <a:effectLst/>
                <a:latin typeface="Bahnschrift SemiBold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comovocê</a:t>
            </a:r>
            <a:r>
              <a:rPr lang="pt-BR" sz="3200" dirty="0">
                <a:solidFill>
                  <a:srgbClr val="002060"/>
                </a:solidFill>
                <a:effectLst/>
                <a:latin typeface="Bahnschrift SemiBold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pode contribuir. Inovação: Impacto social e </a:t>
            </a:r>
            <a:r>
              <a:rPr lang="pt-BR" sz="3200" dirty="0" err="1">
                <a:solidFill>
                  <a:srgbClr val="002060"/>
                </a:solidFill>
                <a:effectLst/>
                <a:latin typeface="Bahnschrift SemiBold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ambiental,Brasil</a:t>
            </a:r>
            <a:r>
              <a:rPr lang="pt-BR" sz="3200" dirty="0">
                <a:solidFill>
                  <a:srgbClr val="002060"/>
                </a:solidFill>
                <a:effectLst/>
                <a:latin typeface="Bahnschrift SemiBold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28 jun. 2017. Disponível </a:t>
            </a:r>
            <a:r>
              <a:rPr lang="pt-BR" sz="3200" dirty="0" err="1">
                <a:solidFill>
                  <a:srgbClr val="002060"/>
                </a:solidFill>
                <a:effectLst/>
                <a:latin typeface="Bahnschrift SemiBold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em:https</a:t>
            </a:r>
            <a:r>
              <a:rPr lang="pt-BR" sz="3200" dirty="0">
                <a:solidFill>
                  <a:srgbClr val="002060"/>
                </a:solidFill>
                <a:effectLst/>
                <a:latin typeface="Bahnschrift SemiBold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://</a:t>
            </a:r>
            <a:r>
              <a:rPr lang="pt-BR" sz="3200" dirty="0" err="1">
                <a:solidFill>
                  <a:srgbClr val="002060"/>
                </a:solidFill>
                <a:effectLst/>
                <a:latin typeface="Bahnschrift SemiBold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inovacaosebraeminas.com.br</a:t>
            </a:r>
            <a:r>
              <a:rPr lang="pt-BR" sz="3200" dirty="0">
                <a:solidFill>
                  <a:srgbClr val="002060"/>
                </a:solidFill>
                <a:effectLst/>
                <a:latin typeface="Bahnschrift SemiBold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/coleta-seletiva-eficazsaiba-o-que-e-e-como-voce-pode-contribuirTudo o que você precisa saber sobre política nacional </a:t>
            </a:r>
            <a:r>
              <a:rPr lang="pt-BR" sz="3200" dirty="0" err="1">
                <a:solidFill>
                  <a:srgbClr val="002060"/>
                </a:solidFill>
                <a:effectLst/>
                <a:latin typeface="Bahnschrift SemiBold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deresíduos</a:t>
            </a:r>
            <a:r>
              <a:rPr lang="pt-BR" sz="3200" dirty="0">
                <a:solidFill>
                  <a:srgbClr val="002060"/>
                </a:solidFill>
                <a:effectLst/>
                <a:latin typeface="Bahnschrift SemiBold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sólidos: Saiba sobre a Política Nacional de </a:t>
            </a:r>
            <a:r>
              <a:rPr lang="pt-BR" sz="3200" dirty="0" err="1">
                <a:solidFill>
                  <a:srgbClr val="002060"/>
                </a:solidFill>
                <a:effectLst/>
                <a:latin typeface="Bahnschrift SemiBold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ResíduosSólidos</a:t>
            </a:r>
            <a:r>
              <a:rPr lang="pt-BR" sz="3200" dirty="0">
                <a:solidFill>
                  <a:srgbClr val="002060"/>
                </a:solidFill>
                <a:effectLst/>
                <a:latin typeface="Bahnschrift SemiBold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Blog </a:t>
            </a:r>
            <a:r>
              <a:rPr lang="pt-BR" sz="3200" dirty="0" err="1">
                <a:solidFill>
                  <a:srgbClr val="002060"/>
                </a:solidFill>
                <a:effectLst/>
                <a:latin typeface="Bahnschrift SemiBold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Eureciclo</a:t>
            </a:r>
            <a:r>
              <a:rPr lang="pt-BR" sz="3200" dirty="0">
                <a:solidFill>
                  <a:srgbClr val="002060"/>
                </a:solidFill>
                <a:effectLst/>
                <a:latin typeface="Bahnschrift SemiBold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Brasil, 25 abr. 2019. </a:t>
            </a:r>
            <a:r>
              <a:rPr lang="pt-BR" sz="3200" dirty="0" err="1">
                <a:solidFill>
                  <a:srgbClr val="002060"/>
                </a:solidFill>
                <a:effectLst/>
                <a:latin typeface="Bahnschrift SemiBold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Disponívelem:https</a:t>
            </a:r>
            <a:r>
              <a:rPr lang="pt-BR" sz="3200" dirty="0">
                <a:solidFill>
                  <a:srgbClr val="002060"/>
                </a:solidFill>
                <a:effectLst/>
                <a:latin typeface="Bahnschrift SemiBold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://</a:t>
            </a:r>
            <a:r>
              <a:rPr lang="pt-BR" sz="3200" dirty="0" err="1">
                <a:solidFill>
                  <a:srgbClr val="002060"/>
                </a:solidFill>
                <a:effectLst/>
                <a:latin typeface="Bahnschrift SemiBold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blog.eureciclo.com.br</a:t>
            </a:r>
            <a:r>
              <a:rPr lang="pt-BR" sz="3200" dirty="0">
                <a:solidFill>
                  <a:srgbClr val="002060"/>
                </a:solidFill>
                <a:effectLst/>
                <a:latin typeface="Bahnschrift SemiBold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/tudo-o-que-voce-precisasaber-sobre-politica-nacional-de-residuos-solidospnrs/?http://</a:t>
            </a:r>
            <a:r>
              <a:rPr lang="pt-BR" sz="3200" dirty="0" err="1">
                <a:solidFill>
                  <a:srgbClr val="002060"/>
                </a:solidFill>
                <a:effectLst/>
                <a:latin typeface="Bahnschrift SemiBold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blog.eureciclo.com.br</a:t>
            </a:r>
            <a:r>
              <a:rPr lang="pt-BR" sz="3200" dirty="0">
                <a:solidFill>
                  <a:srgbClr val="002060"/>
                </a:solidFill>
                <a:effectLst/>
                <a:latin typeface="Bahnschrift SemiBold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/2018/09/tudo-o-que-voceprecisa-saber-sobre-politica-nacional-de-residuos-solidos-pnrs</a:t>
            </a:r>
          </a:p>
        </p:txBody>
      </p:sp>
      <p:sp>
        <p:nvSpPr>
          <p:cNvPr id="54" name="Retângulo 53">
            <a:extLst>
              <a:ext uri="{FF2B5EF4-FFF2-40B4-BE49-F238E27FC236}">
                <a16:creationId xmlns:a16="http://schemas.microsoft.com/office/drawing/2014/main" id="{90B90A6A-02D0-8D80-CE85-7C22278A2591}"/>
              </a:ext>
            </a:extLst>
          </p:cNvPr>
          <p:cNvSpPr/>
          <p:nvPr/>
        </p:nvSpPr>
        <p:spPr>
          <a:xfrm>
            <a:off x="3853751" y="21666890"/>
            <a:ext cx="5616624" cy="6983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4400" dirty="0">
                <a:solidFill>
                  <a:srgbClr val="002060"/>
                </a:solidFill>
                <a:effectLst/>
                <a:latin typeface="Bahnschrift SemiBold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CONCLUSÃO</a:t>
            </a:r>
          </a:p>
        </p:txBody>
      </p:sp>
      <p:sp>
        <p:nvSpPr>
          <p:cNvPr id="55" name="CaixaDeTexto 54">
            <a:extLst>
              <a:ext uri="{FF2B5EF4-FFF2-40B4-BE49-F238E27FC236}">
                <a16:creationId xmlns:a16="http://schemas.microsoft.com/office/drawing/2014/main" id="{5643C979-66E6-AD59-5363-17BDF2F30CAB}"/>
              </a:ext>
            </a:extLst>
          </p:cNvPr>
          <p:cNvSpPr txBox="1"/>
          <p:nvPr/>
        </p:nvSpPr>
        <p:spPr>
          <a:xfrm>
            <a:off x="1422872" y="22691129"/>
            <a:ext cx="11308054" cy="79582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4000" dirty="0">
                <a:solidFill>
                  <a:srgbClr val="002060"/>
                </a:solidFill>
                <a:effectLst/>
                <a:latin typeface="Bahnschrift SemiBold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Diante dos fatos observados, percebemos um problema na sociedade e necessidade de existir uma solução, assim nasce o projeto. O Caio mostrou ser eficaz e com a ajuda da prefeitura expandimos o mesmo e atendemos boa parte dos alunos com deficiências de ensino infantil e ensino fundamental I, com essa inclusão despertamos o interesse das crianças trabalhando com educação infantil e juntamente com a prefeitura abraçamos a ideia de produzir mais unidades, dando espaço para novas ideias relacionadas ao meio ambiente. Fizemos pesquisas sobre projetos realizados pela prefeitura que não teve sucesso e usamos essas referências para não cometer erros, sendo assim tivemos sucesso e êxito.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62A923FC-754D-F900-8BB8-C203E7E61C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73821">
            <a:off x="877558" y="583406"/>
            <a:ext cx="2768449" cy="1787957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62A4A5B1-7900-A5FE-1FC3-CE32F01882E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06687" y="504279"/>
            <a:ext cx="1767438" cy="1812564"/>
          </a:xfrm>
          <a:prstGeom prst="rect">
            <a:avLst/>
          </a:prstGeom>
        </p:spPr>
      </p:pic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F2A81042-A581-AF83-26DD-35B539946D9D}"/>
              </a:ext>
            </a:extLst>
          </p:cNvPr>
          <p:cNvCxnSpPr/>
          <p:nvPr/>
        </p:nvCxnSpPr>
        <p:spPr>
          <a:xfrm>
            <a:off x="12816036" y="5150948"/>
            <a:ext cx="0" cy="400551"/>
          </a:xfrm>
          <a:prstGeom prst="line">
            <a:avLst/>
          </a:prstGeom>
          <a:ln w="38100">
            <a:solidFill>
              <a:srgbClr val="0DFF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reto 13">
            <a:extLst>
              <a:ext uri="{FF2B5EF4-FFF2-40B4-BE49-F238E27FC236}">
                <a16:creationId xmlns:a16="http://schemas.microsoft.com/office/drawing/2014/main" id="{82FAAB93-257E-302A-7949-C210D3300041}"/>
              </a:ext>
            </a:extLst>
          </p:cNvPr>
          <p:cNvCxnSpPr>
            <a:cxnSpLocks/>
          </p:cNvCxnSpPr>
          <p:nvPr/>
        </p:nvCxnSpPr>
        <p:spPr>
          <a:xfrm flipH="1">
            <a:off x="12824420" y="5551499"/>
            <a:ext cx="423664" cy="0"/>
          </a:xfrm>
          <a:prstGeom prst="line">
            <a:avLst/>
          </a:prstGeom>
          <a:ln w="38100">
            <a:solidFill>
              <a:srgbClr val="0DFF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to 15">
            <a:extLst>
              <a:ext uri="{FF2B5EF4-FFF2-40B4-BE49-F238E27FC236}">
                <a16:creationId xmlns:a16="http://schemas.microsoft.com/office/drawing/2014/main" id="{D8C472F5-F2AF-C067-777E-F283C9F3E96E}"/>
              </a:ext>
            </a:extLst>
          </p:cNvPr>
          <p:cNvCxnSpPr/>
          <p:nvPr/>
        </p:nvCxnSpPr>
        <p:spPr>
          <a:xfrm>
            <a:off x="15984388" y="4759411"/>
            <a:ext cx="0" cy="400551"/>
          </a:xfrm>
          <a:prstGeom prst="line">
            <a:avLst/>
          </a:prstGeom>
          <a:ln w="38100">
            <a:solidFill>
              <a:srgbClr val="0DFF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to 16">
            <a:extLst>
              <a:ext uri="{FF2B5EF4-FFF2-40B4-BE49-F238E27FC236}">
                <a16:creationId xmlns:a16="http://schemas.microsoft.com/office/drawing/2014/main" id="{90F472E3-B201-AD29-5393-CC88A454422A}"/>
              </a:ext>
            </a:extLst>
          </p:cNvPr>
          <p:cNvCxnSpPr>
            <a:cxnSpLocks/>
          </p:cNvCxnSpPr>
          <p:nvPr/>
        </p:nvCxnSpPr>
        <p:spPr>
          <a:xfrm flipH="1">
            <a:off x="15552340" y="4760057"/>
            <a:ext cx="423664" cy="0"/>
          </a:xfrm>
          <a:prstGeom prst="line">
            <a:avLst/>
          </a:prstGeom>
          <a:ln w="38100">
            <a:solidFill>
              <a:srgbClr val="0DFF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to 17">
            <a:extLst>
              <a:ext uri="{FF2B5EF4-FFF2-40B4-BE49-F238E27FC236}">
                <a16:creationId xmlns:a16="http://schemas.microsoft.com/office/drawing/2014/main" id="{00770083-6EF1-C69A-B41B-3861F817FC3D}"/>
              </a:ext>
            </a:extLst>
          </p:cNvPr>
          <p:cNvCxnSpPr>
            <a:cxnSpLocks/>
          </p:cNvCxnSpPr>
          <p:nvPr/>
        </p:nvCxnSpPr>
        <p:spPr>
          <a:xfrm>
            <a:off x="12892236" y="5255083"/>
            <a:ext cx="0" cy="224408"/>
          </a:xfrm>
          <a:prstGeom prst="line">
            <a:avLst/>
          </a:prstGeom>
          <a:ln w="38100">
            <a:solidFill>
              <a:srgbClr val="0DFF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reto 19">
            <a:extLst>
              <a:ext uri="{FF2B5EF4-FFF2-40B4-BE49-F238E27FC236}">
                <a16:creationId xmlns:a16="http://schemas.microsoft.com/office/drawing/2014/main" id="{B26A2491-EAAF-88EA-8113-D18349623F63}"/>
              </a:ext>
            </a:extLst>
          </p:cNvPr>
          <p:cNvCxnSpPr>
            <a:cxnSpLocks/>
          </p:cNvCxnSpPr>
          <p:nvPr/>
        </p:nvCxnSpPr>
        <p:spPr>
          <a:xfrm flipH="1">
            <a:off x="12900620" y="5479491"/>
            <a:ext cx="271264" cy="0"/>
          </a:xfrm>
          <a:prstGeom prst="line">
            <a:avLst/>
          </a:prstGeom>
          <a:ln w="38100">
            <a:solidFill>
              <a:srgbClr val="0DFF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ector reto 33">
            <a:extLst>
              <a:ext uri="{FF2B5EF4-FFF2-40B4-BE49-F238E27FC236}">
                <a16:creationId xmlns:a16="http://schemas.microsoft.com/office/drawing/2014/main" id="{8D86898A-C6A5-F7F0-6D64-E6E1A611CF49}"/>
              </a:ext>
            </a:extLst>
          </p:cNvPr>
          <p:cNvCxnSpPr>
            <a:cxnSpLocks/>
          </p:cNvCxnSpPr>
          <p:nvPr/>
        </p:nvCxnSpPr>
        <p:spPr>
          <a:xfrm>
            <a:off x="15903996" y="4823035"/>
            <a:ext cx="0" cy="224408"/>
          </a:xfrm>
          <a:prstGeom prst="line">
            <a:avLst/>
          </a:prstGeom>
          <a:ln w="38100">
            <a:solidFill>
              <a:srgbClr val="0DFF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ector reto 36">
            <a:extLst>
              <a:ext uri="{FF2B5EF4-FFF2-40B4-BE49-F238E27FC236}">
                <a16:creationId xmlns:a16="http://schemas.microsoft.com/office/drawing/2014/main" id="{C05D0E59-EA28-0F32-4C97-13B5812C6A0B}"/>
              </a:ext>
            </a:extLst>
          </p:cNvPr>
          <p:cNvCxnSpPr>
            <a:cxnSpLocks/>
          </p:cNvCxnSpPr>
          <p:nvPr/>
        </p:nvCxnSpPr>
        <p:spPr>
          <a:xfrm flipH="1">
            <a:off x="15632732" y="4831419"/>
            <a:ext cx="271264" cy="0"/>
          </a:xfrm>
          <a:prstGeom prst="line">
            <a:avLst/>
          </a:prstGeom>
          <a:ln w="38100">
            <a:solidFill>
              <a:srgbClr val="0DFF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CaixaDeTexto 42">
            <a:extLst>
              <a:ext uri="{FF2B5EF4-FFF2-40B4-BE49-F238E27FC236}">
                <a16:creationId xmlns:a16="http://schemas.microsoft.com/office/drawing/2014/main" id="{0EED4CB8-4362-CD9B-A7B9-D34D17C7FC81}"/>
              </a:ext>
            </a:extLst>
          </p:cNvPr>
          <p:cNvSpPr txBox="1"/>
          <p:nvPr/>
        </p:nvSpPr>
        <p:spPr>
          <a:xfrm>
            <a:off x="14904268" y="5812555"/>
            <a:ext cx="1276070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pt-BR" sz="4000" dirty="0">
                <a:solidFill>
                  <a:srgbClr val="002060"/>
                </a:solidFill>
                <a:effectLst/>
                <a:latin typeface="Bahnschrift SemiBold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Nesse mesmo ano, Caio, como foi batizado o robô, surgiu. E desde então, procurou-se fazer alguns aprimoramentos no projeto, pois aposta-se em sua estética visual e mecânica como um atrativo capaz de discutir a temática proposta dentro de um contexto tecnológico e inovador.</a:t>
            </a:r>
            <a:endParaRPr lang="pt-BR" sz="4000" dirty="0"/>
          </a:p>
        </p:txBody>
      </p:sp>
      <p:cxnSp>
        <p:nvCxnSpPr>
          <p:cNvPr id="1048" name="Conector reto 1047">
            <a:extLst>
              <a:ext uri="{FF2B5EF4-FFF2-40B4-BE49-F238E27FC236}">
                <a16:creationId xmlns:a16="http://schemas.microsoft.com/office/drawing/2014/main" id="{6F33DC29-25EA-8DE8-C072-0EA8ACDB8A3E}"/>
              </a:ext>
            </a:extLst>
          </p:cNvPr>
          <p:cNvCxnSpPr>
            <a:cxnSpLocks/>
          </p:cNvCxnSpPr>
          <p:nvPr/>
        </p:nvCxnSpPr>
        <p:spPr>
          <a:xfrm>
            <a:off x="598713" y="5150948"/>
            <a:ext cx="47971" cy="10678664"/>
          </a:xfrm>
          <a:prstGeom prst="line">
            <a:avLst/>
          </a:prstGeom>
          <a:ln w="57150">
            <a:solidFill>
              <a:srgbClr val="0DFF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52" name="Imagem 1051">
            <a:extLst>
              <a:ext uri="{FF2B5EF4-FFF2-40B4-BE49-F238E27FC236}">
                <a16:creationId xmlns:a16="http://schemas.microsoft.com/office/drawing/2014/main" id="{7857CE8D-4C74-03D1-59FE-93CC33FD1CD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47" y="16055653"/>
            <a:ext cx="1488933" cy="961603"/>
          </a:xfrm>
          <a:prstGeom prst="rect">
            <a:avLst/>
          </a:prstGeom>
        </p:spPr>
      </p:pic>
      <p:cxnSp>
        <p:nvCxnSpPr>
          <p:cNvPr id="1053" name="Conector reto 1052">
            <a:extLst>
              <a:ext uri="{FF2B5EF4-FFF2-40B4-BE49-F238E27FC236}">
                <a16:creationId xmlns:a16="http://schemas.microsoft.com/office/drawing/2014/main" id="{CEE0AEDB-6975-96E1-0B48-30F0B41104AD}"/>
              </a:ext>
            </a:extLst>
          </p:cNvPr>
          <p:cNvCxnSpPr>
            <a:cxnSpLocks/>
          </p:cNvCxnSpPr>
          <p:nvPr/>
        </p:nvCxnSpPr>
        <p:spPr>
          <a:xfrm>
            <a:off x="622166" y="17351797"/>
            <a:ext cx="24518" cy="10678664"/>
          </a:xfrm>
          <a:prstGeom prst="line">
            <a:avLst/>
          </a:prstGeom>
          <a:ln w="57150">
            <a:solidFill>
              <a:srgbClr val="0DFF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57" name="Imagem 1056">
            <a:extLst>
              <a:ext uri="{FF2B5EF4-FFF2-40B4-BE49-F238E27FC236}">
                <a16:creationId xmlns:a16="http://schemas.microsoft.com/office/drawing/2014/main" id="{06FEE365-90D5-7B75-09E3-16FF57A7ED3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011" y="28225005"/>
            <a:ext cx="871345" cy="857730"/>
          </a:xfrm>
          <a:prstGeom prst="rect">
            <a:avLst/>
          </a:prstGeom>
        </p:spPr>
      </p:pic>
      <p:cxnSp>
        <p:nvCxnSpPr>
          <p:cNvPr id="1058" name="Conector reto 1057">
            <a:extLst>
              <a:ext uri="{FF2B5EF4-FFF2-40B4-BE49-F238E27FC236}">
                <a16:creationId xmlns:a16="http://schemas.microsoft.com/office/drawing/2014/main" id="{5A2B1137-B381-1777-AB64-68805DE8910D}"/>
              </a:ext>
            </a:extLst>
          </p:cNvPr>
          <p:cNvCxnSpPr>
            <a:cxnSpLocks/>
          </p:cNvCxnSpPr>
          <p:nvPr/>
        </p:nvCxnSpPr>
        <p:spPr>
          <a:xfrm flipH="1">
            <a:off x="634425" y="29359375"/>
            <a:ext cx="19473" cy="6282454"/>
          </a:xfrm>
          <a:prstGeom prst="line">
            <a:avLst/>
          </a:prstGeom>
          <a:ln w="57150">
            <a:solidFill>
              <a:srgbClr val="0DFF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1" name="Conector reto 1060">
            <a:extLst>
              <a:ext uri="{FF2B5EF4-FFF2-40B4-BE49-F238E27FC236}">
                <a16:creationId xmlns:a16="http://schemas.microsoft.com/office/drawing/2014/main" id="{B1DAEB11-9C4F-EAE3-2EEC-DDAF27A265A0}"/>
              </a:ext>
            </a:extLst>
          </p:cNvPr>
          <p:cNvCxnSpPr>
            <a:cxnSpLocks/>
          </p:cNvCxnSpPr>
          <p:nvPr/>
        </p:nvCxnSpPr>
        <p:spPr>
          <a:xfrm>
            <a:off x="28010526" y="5182445"/>
            <a:ext cx="47971" cy="10678664"/>
          </a:xfrm>
          <a:prstGeom prst="line">
            <a:avLst/>
          </a:prstGeom>
          <a:ln w="57150">
            <a:solidFill>
              <a:srgbClr val="0DFF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62" name="Imagem 1061">
            <a:extLst>
              <a:ext uri="{FF2B5EF4-FFF2-40B4-BE49-F238E27FC236}">
                <a16:creationId xmlns:a16="http://schemas.microsoft.com/office/drawing/2014/main" id="{C7A941E6-9758-2085-A480-855C3E7A563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3660" y="16087150"/>
            <a:ext cx="1488933" cy="961603"/>
          </a:xfrm>
          <a:prstGeom prst="rect">
            <a:avLst/>
          </a:prstGeom>
        </p:spPr>
      </p:pic>
      <p:cxnSp>
        <p:nvCxnSpPr>
          <p:cNvPr id="1063" name="Conector reto 1062">
            <a:extLst>
              <a:ext uri="{FF2B5EF4-FFF2-40B4-BE49-F238E27FC236}">
                <a16:creationId xmlns:a16="http://schemas.microsoft.com/office/drawing/2014/main" id="{E1320BEA-74B5-8215-B39A-9D8303DB8E39}"/>
              </a:ext>
            </a:extLst>
          </p:cNvPr>
          <p:cNvCxnSpPr>
            <a:cxnSpLocks/>
          </p:cNvCxnSpPr>
          <p:nvPr/>
        </p:nvCxnSpPr>
        <p:spPr>
          <a:xfrm>
            <a:off x="28033979" y="17383294"/>
            <a:ext cx="24518" cy="10678664"/>
          </a:xfrm>
          <a:prstGeom prst="line">
            <a:avLst/>
          </a:prstGeom>
          <a:ln w="57150">
            <a:solidFill>
              <a:srgbClr val="0DFF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64" name="Imagem 1063">
            <a:extLst>
              <a:ext uri="{FF2B5EF4-FFF2-40B4-BE49-F238E27FC236}">
                <a16:creationId xmlns:a16="http://schemas.microsoft.com/office/drawing/2014/main" id="{8EB1954B-C008-3C37-9C0A-6B277322A54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2824" y="28256502"/>
            <a:ext cx="871345" cy="857730"/>
          </a:xfrm>
          <a:prstGeom prst="rect">
            <a:avLst/>
          </a:prstGeom>
        </p:spPr>
      </p:pic>
      <p:cxnSp>
        <p:nvCxnSpPr>
          <p:cNvPr id="1065" name="Conector reto 1064">
            <a:extLst>
              <a:ext uri="{FF2B5EF4-FFF2-40B4-BE49-F238E27FC236}">
                <a16:creationId xmlns:a16="http://schemas.microsoft.com/office/drawing/2014/main" id="{5B36D03E-161A-2535-AB71-E6B3EBDF07E6}"/>
              </a:ext>
            </a:extLst>
          </p:cNvPr>
          <p:cNvCxnSpPr>
            <a:cxnSpLocks/>
          </p:cNvCxnSpPr>
          <p:nvPr/>
        </p:nvCxnSpPr>
        <p:spPr>
          <a:xfrm flipH="1">
            <a:off x="28046238" y="29390872"/>
            <a:ext cx="19473" cy="6282454"/>
          </a:xfrm>
          <a:prstGeom prst="line">
            <a:avLst/>
          </a:prstGeom>
          <a:ln w="57150">
            <a:solidFill>
              <a:srgbClr val="0DFF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66" name="Imagem 1065">
            <a:extLst>
              <a:ext uri="{FF2B5EF4-FFF2-40B4-BE49-F238E27FC236}">
                <a16:creationId xmlns:a16="http://schemas.microsoft.com/office/drawing/2014/main" id="{52C62A83-FE30-2452-BA5B-0C9E29717EA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67659">
            <a:off x="10158590" y="8473608"/>
            <a:ext cx="2029242" cy="1997536"/>
          </a:xfrm>
          <a:prstGeom prst="rect">
            <a:avLst/>
          </a:prstGeom>
        </p:spPr>
      </p:pic>
      <p:pic>
        <p:nvPicPr>
          <p:cNvPr id="1067" name="Imagem 1066">
            <a:extLst>
              <a:ext uri="{FF2B5EF4-FFF2-40B4-BE49-F238E27FC236}">
                <a16:creationId xmlns:a16="http://schemas.microsoft.com/office/drawing/2014/main" id="{E6E03854-B34B-DF04-834A-1672AD76B86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8424" y="8884099"/>
            <a:ext cx="1175584" cy="1205599"/>
          </a:xfrm>
          <a:prstGeom prst="rect">
            <a:avLst/>
          </a:prstGeom>
        </p:spPr>
      </p:pic>
      <p:pic>
        <p:nvPicPr>
          <p:cNvPr id="1068" name="Imagem 1067">
            <a:extLst>
              <a:ext uri="{FF2B5EF4-FFF2-40B4-BE49-F238E27FC236}">
                <a16:creationId xmlns:a16="http://schemas.microsoft.com/office/drawing/2014/main" id="{D987E88D-7350-57B5-3B19-F45BBBBE59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96834">
            <a:off x="13617244" y="15251213"/>
            <a:ext cx="2205880" cy="1424631"/>
          </a:xfrm>
          <a:prstGeom prst="rect">
            <a:avLst/>
          </a:prstGeom>
        </p:spPr>
      </p:pic>
      <p:cxnSp>
        <p:nvCxnSpPr>
          <p:cNvPr id="1077" name="Conector reto 1076">
            <a:extLst>
              <a:ext uri="{FF2B5EF4-FFF2-40B4-BE49-F238E27FC236}">
                <a16:creationId xmlns:a16="http://schemas.microsoft.com/office/drawing/2014/main" id="{1849502A-6234-B2CB-4C6D-AA2C0D5B7E33}"/>
              </a:ext>
            </a:extLst>
          </p:cNvPr>
          <p:cNvCxnSpPr/>
          <p:nvPr/>
        </p:nvCxnSpPr>
        <p:spPr>
          <a:xfrm>
            <a:off x="19800812" y="16303174"/>
            <a:ext cx="0" cy="400551"/>
          </a:xfrm>
          <a:prstGeom prst="line">
            <a:avLst/>
          </a:prstGeom>
          <a:ln w="38100">
            <a:solidFill>
              <a:srgbClr val="0DFF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8" name="Conector reto 1077">
            <a:extLst>
              <a:ext uri="{FF2B5EF4-FFF2-40B4-BE49-F238E27FC236}">
                <a16:creationId xmlns:a16="http://schemas.microsoft.com/office/drawing/2014/main" id="{3853F38C-300E-6695-77A5-95E51A7FB42B}"/>
              </a:ext>
            </a:extLst>
          </p:cNvPr>
          <p:cNvCxnSpPr>
            <a:cxnSpLocks/>
          </p:cNvCxnSpPr>
          <p:nvPr/>
        </p:nvCxnSpPr>
        <p:spPr>
          <a:xfrm flipH="1">
            <a:off x="19809196" y="16703725"/>
            <a:ext cx="423664" cy="0"/>
          </a:xfrm>
          <a:prstGeom prst="line">
            <a:avLst/>
          </a:prstGeom>
          <a:ln w="38100">
            <a:solidFill>
              <a:srgbClr val="0DFF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9" name="Conector reto 1078">
            <a:extLst>
              <a:ext uri="{FF2B5EF4-FFF2-40B4-BE49-F238E27FC236}">
                <a16:creationId xmlns:a16="http://schemas.microsoft.com/office/drawing/2014/main" id="{A98A0F27-B9AC-0BB7-CF33-789146BC3A96}"/>
              </a:ext>
            </a:extLst>
          </p:cNvPr>
          <p:cNvCxnSpPr/>
          <p:nvPr/>
        </p:nvCxnSpPr>
        <p:spPr>
          <a:xfrm>
            <a:off x="22969164" y="15911637"/>
            <a:ext cx="0" cy="400551"/>
          </a:xfrm>
          <a:prstGeom prst="line">
            <a:avLst/>
          </a:prstGeom>
          <a:ln w="38100">
            <a:solidFill>
              <a:srgbClr val="0DFF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0" name="Conector reto 1079">
            <a:extLst>
              <a:ext uri="{FF2B5EF4-FFF2-40B4-BE49-F238E27FC236}">
                <a16:creationId xmlns:a16="http://schemas.microsoft.com/office/drawing/2014/main" id="{915D0A56-9AAF-670B-FC87-E2E03DE5B4FC}"/>
              </a:ext>
            </a:extLst>
          </p:cNvPr>
          <p:cNvCxnSpPr>
            <a:cxnSpLocks/>
          </p:cNvCxnSpPr>
          <p:nvPr/>
        </p:nvCxnSpPr>
        <p:spPr>
          <a:xfrm flipH="1">
            <a:off x="22537116" y="15912283"/>
            <a:ext cx="423664" cy="0"/>
          </a:xfrm>
          <a:prstGeom prst="line">
            <a:avLst/>
          </a:prstGeom>
          <a:ln w="38100">
            <a:solidFill>
              <a:srgbClr val="0DFF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1" name="Conector reto 1080">
            <a:extLst>
              <a:ext uri="{FF2B5EF4-FFF2-40B4-BE49-F238E27FC236}">
                <a16:creationId xmlns:a16="http://schemas.microsoft.com/office/drawing/2014/main" id="{EFE6A081-C7D1-DF25-1282-FD3ACA226653}"/>
              </a:ext>
            </a:extLst>
          </p:cNvPr>
          <p:cNvCxnSpPr>
            <a:cxnSpLocks/>
          </p:cNvCxnSpPr>
          <p:nvPr/>
        </p:nvCxnSpPr>
        <p:spPr>
          <a:xfrm>
            <a:off x="19877012" y="16407309"/>
            <a:ext cx="0" cy="224408"/>
          </a:xfrm>
          <a:prstGeom prst="line">
            <a:avLst/>
          </a:prstGeom>
          <a:ln w="38100">
            <a:solidFill>
              <a:srgbClr val="0DFF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2" name="Conector reto 1081">
            <a:extLst>
              <a:ext uri="{FF2B5EF4-FFF2-40B4-BE49-F238E27FC236}">
                <a16:creationId xmlns:a16="http://schemas.microsoft.com/office/drawing/2014/main" id="{ED0E4DD0-B84B-B11E-8C1B-A5532EEFA650}"/>
              </a:ext>
            </a:extLst>
          </p:cNvPr>
          <p:cNvCxnSpPr>
            <a:cxnSpLocks/>
          </p:cNvCxnSpPr>
          <p:nvPr/>
        </p:nvCxnSpPr>
        <p:spPr>
          <a:xfrm flipH="1">
            <a:off x="19885396" y="16631717"/>
            <a:ext cx="271264" cy="0"/>
          </a:xfrm>
          <a:prstGeom prst="line">
            <a:avLst/>
          </a:prstGeom>
          <a:ln w="38100">
            <a:solidFill>
              <a:srgbClr val="0DFF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3" name="Conector reto 1082">
            <a:extLst>
              <a:ext uri="{FF2B5EF4-FFF2-40B4-BE49-F238E27FC236}">
                <a16:creationId xmlns:a16="http://schemas.microsoft.com/office/drawing/2014/main" id="{8148D422-9A78-F211-8A10-6076CE767EFD}"/>
              </a:ext>
            </a:extLst>
          </p:cNvPr>
          <p:cNvCxnSpPr>
            <a:cxnSpLocks/>
          </p:cNvCxnSpPr>
          <p:nvPr/>
        </p:nvCxnSpPr>
        <p:spPr>
          <a:xfrm>
            <a:off x="22888772" y="15975261"/>
            <a:ext cx="0" cy="224408"/>
          </a:xfrm>
          <a:prstGeom prst="line">
            <a:avLst/>
          </a:prstGeom>
          <a:ln w="38100">
            <a:solidFill>
              <a:srgbClr val="0DFF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4" name="Conector reto 1083">
            <a:extLst>
              <a:ext uri="{FF2B5EF4-FFF2-40B4-BE49-F238E27FC236}">
                <a16:creationId xmlns:a16="http://schemas.microsoft.com/office/drawing/2014/main" id="{4D42DB52-3CD1-7D9F-43AB-40D79E0DD21E}"/>
              </a:ext>
            </a:extLst>
          </p:cNvPr>
          <p:cNvCxnSpPr>
            <a:cxnSpLocks/>
          </p:cNvCxnSpPr>
          <p:nvPr/>
        </p:nvCxnSpPr>
        <p:spPr>
          <a:xfrm flipH="1">
            <a:off x="22617508" y="15983645"/>
            <a:ext cx="271264" cy="0"/>
          </a:xfrm>
          <a:prstGeom prst="line">
            <a:avLst/>
          </a:prstGeom>
          <a:ln w="38100">
            <a:solidFill>
              <a:srgbClr val="0DFF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5" name="Conector reto 1084">
            <a:extLst>
              <a:ext uri="{FF2B5EF4-FFF2-40B4-BE49-F238E27FC236}">
                <a16:creationId xmlns:a16="http://schemas.microsoft.com/office/drawing/2014/main" id="{66E26AC0-C9AF-4567-320D-DC0873B0F20E}"/>
              </a:ext>
            </a:extLst>
          </p:cNvPr>
          <p:cNvCxnSpPr/>
          <p:nvPr/>
        </p:nvCxnSpPr>
        <p:spPr>
          <a:xfrm>
            <a:off x="19800812" y="26240278"/>
            <a:ext cx="0" cy="400551"/>
          </a:xfrm>
          <a:prstGeom prst="line">
            <a:avLst/>
          </a:prstGeom>
          <a:ln w="38100">
            <a:solidFill>
              <a:srgbClr val="0DFF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6" name="Conector reto 1085">
            <a:extLst>
              <a:ext uri="{FF2B5EF4-FFF2-40B4-BE49-F238E27FC236}">
                <a16:creationId xmlns:a16="http://schemas.microsoft.com/office/drawing/2014/main" id="{1276E616-1B80-441B-43CB-19E30A5FC900}"/>
              </a:ext>
            </a:extLst>
          </p:cNvPr>
          <p:cNvCxnSpPr>
            <a:cxnSpLocks/>
          </p:cNvCxnSpPr>
          <p:nvPr/>
        </p:nvCxnSpPr>
        <p:spPr>
          <a:xfrm flipH="1">
            <a:off x="22545500" y="31881051"/>
            <a:ext cx="423664" cy="0"/>
          </a:xfrm>
          <a:prstGeom prst="line">
            <a:avLst/>
          </a:prstGeom>
          <a:ln w="38100">
            <a:solidFill>
              <a:srgbClr val="0DFF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7" name="Conector reto 1086">
            <a:extLst>
              <a:ext uri="{FF2B5EF4-FFF2-40B4-BE49-F238E27FC236}">
                <a16:creationId xmlns:a16="http://schemas.microsoft.com/office/drawing/2014/main" id="{DBCA22B8-73F4-B5AE-20C0-46BA995EC928}"/>
              </a:ext>
            </a:extLst>
          </p:cNvPr>
          <p:cNvCxnSpPr/>
          <p:nvPr/>
        </p:nvCxnSpPr>
        <p:spPr>
          <a:xfrm>
            <a:off x="22969164" y="25848741"/>
            <a:ext cx="0" cy="400551"/>
          </a:xfrm>
          <a:prstGeom prst="line">
            <a:avLst/>
          </a:prstGeom>
          <a:ln w="38100">
            <a:solidFill>
              <a:srgbClr val="0DFF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8" name="Conector reto 1087">
            <a:extLst>
              <a:ext uri="{FF2B5EF4-FFF2-40B4-BE49-F238E27FC236}">
                <a16:creationId xmlns:a16="http://schemas.microsoft.com/office/drawing/2014/main" id="{C735BB73-2DAB-4249-324F-D7BC17B3D9CE}"/>
              </a:ext>
            </a:extLst>
          </p:cNvPr>
          <p:cNvCxnSpPr>
            <a:cxnSpLocks/>
          </p:cNvCxnSpPr>
          <p:nvPr/>
        </p:nvCxnSpPr>
        <p:spPr>
          <a:xfrm flipH="1">
            <a:off x="22537116" y="25849387"/>
            <a:ext cx="423664" cy="0"/>
          </a:xfrm>
          <a:prstGeom prst="line">
            <a:avLst/>
          </a:prstGeom>
          <a:ln w="38100">
            <a:solidFill>
              <a:srgbClr val="0DFF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9" name="Conector reto 1088">
            <a:extLst>
              <a:ext uri="{FF2B5EF4-FFF2-40B4-BE49-F238E27FC236}">
                <a16:creationId xmlns:a16="http://schemas.microsoft.com/office/drawing/2014/main" id="{079C1E93-6377-76E4-1486-C72DE04AE99E}"/>
              </a:ext>
            </a:extLst>
          </p:cNvPr>
          <p:cNvCxnSpPr>
            <a:cxnSpLocks/>
          </p:cNvCxnSpPr>
          <p:nvPr/>
        </p:nvCxnSpPr>
        <p:spPr>
          <a:xfrm>
            <a:off x="19877012" y="26344413"/>
            <a:ext cx="0" cy="224408"/>
          </a:xfrm>
          <a:prstGeom prst="line">
            <a:avLst/>
          </a:prstGeom>
          <a:ln w="38100">
            <a:solidFill>
              <a:srgbClr val="0DFF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0" name="Conector reto 1089">
            <a:extLst>
              <a:ext uri="{FF2B5EF4-FFF2-40B4-BE49-F238E27FC236}">
                <a16:creationId xmlns:a16="http://schemas.microsoft.com/office/drawing/2014/main" id="{62B9F710-2123-324C-62A8-F3454F2DD3E5}"/>
              </a:ext>
            </a:extLst>
          </p:cNvPr>
          <p:cNvCxnSpPr>
            <a:cxnSpLocks/>
          </p:cNvCxnSpPr>
          <p:nvPr/>
        </p:nvCxnSpPr>
        <p:spPr>
          <a:xfrm flipH="1">
            <a:off x="19885396" y="26568821"/>
            <a:ext cx="271264" cy="0"/>
          </a:xfrm>
          <a:prstGeom prst="line">
            <a:avLst/>
          </a:prstGeom>
          <a:ln w="38100">
            <a:solidFill>
              <a:srgbClr val="0DFF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1" name="Conector reto 1090">
            <a:extLst>
              <a:ext uri="{FF2B5EF4-FFF2-40B4-BE49-F238E27FC236}">
                <a16:creationId xmlns:a16="http://schemas.microsoft.com/office/drawing/2014/main" id="{AA4037EB-34A7-87A5-D1DE-9EC741F417C9}"/>
              </a:ext>
            </a:extLst>
          </p:cNvPr>
          <p:cNvCxnSpPr>
            <a:cxnSpLocks/>
          </p:cNvCxnSpPr>
          <p:nvPr/>
        </p:nvCxnSpPr>
        <p:spPr>
          <a:xfrm>
            <a:off x="22888772" y="25912365"/>
            <a:ext cx="0" cy="224408"/>
          </a:xfrm>
          <a:prstGeom prst="line">
            <a:avLst/>
          </a:prstGeom>
          <a:ln w="38100">
            <a:solidFill>
              <a:srgbClr val="0DFF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2" name="Conector reto 1091">
            <a:extLst>
              <a:ext uri="{FF2B5EF4-FFF2-40B4-BE49-F238E27FC236}">
                <a16:creationId xmlns:a16="http://schemas.microsoft.com/office/drawing/2014/main" id="{372ADF19-36C9-CADE-9A1C-2B73F81F6F8A}"/>
              </a:ext>
            </a:extLst>
          </p:cNvPr>
          <p:cNvCxnSpPr>
            <a:cxnSpLocks/>
          </p:cNvCxnSpPr>
          <p:nvPr/>
        </p:nvCxnSpPr>
        <p:spPr>
          <a:xfrm flipH="1">
            <a:off x="22617508" y="25920749"/>
            <a:ext cx="271264" cy="0"/>
          </a:xfrm>
          <a:prstGeom prst="line">
            <a:avLst/>
          </a:prstGeom>
          <a:ln w="38100">
            <a:solidFill>
              <a:srgbClr val="0DFF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CaixaDeTexto 23">
            <a:extLst>
              <a:ext uri="{FF2B5EF4-FFF2-40B4-BE49-F238E27FC236}">
                <a16:creationId xmlns:a16="http://schemas.microsoft.com/office/drawing/2014/main" id="{7CAF0401-947A-74C2-C556-A8673BA37C14}"/>
              </a:ext>
            </a:extLst>
          </p:cNvPr>
          <p:cNvSpPr txBox="1"/>
          <p:nvPr/>
        </p:nvSpPr>
        <p:spPr>
          <a:xfrm>
            <a:off x="1143787" y="11994751"/>
            <a:ext cx="11680633" cy="86168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4000" dirty="0">
                <a:solidFill>
                  <a:srgbClr val="002060"/>
                </a:solidFill>
                <a:effectLst/>
                <a:latin typeface="Bahnschrift SemiBold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a realização do projeto, fez-se um estudo a fim de entender como funciona a coleta seletiva. Em seguida, na elaboração do robô, buscou-se aplicar em sua estética a ideia da separação por tipo de lixo, como já se faz. No entanto, o diferencial é que não se tem apenas um recipiente colorido, parado em um canto, mas uma "máquina” que chama a atenção das crianças através de cores e </a:t>
            </a:r>
            <a:r>
              <a:rPr lang="pt-BR" sz="4000" dirty="0" err="1">
                <a:solidFill>
                  <a:srgbClr val="002060"/>
                </a:solidFill>
                <a:effectLst/>
                <a:latin typeface="Bahnschrift SemiBold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led</a:t>
            </a:r>
            <a:r>
              <a:rPr lang="pt-BR" sz="4000" dirty="0">
                <a:solidFill>
                  <a:srgbClr val="002060"/>
                </a:solidFill>
                <a:effectLst/>
                <a:latin typeface="Bahnschrift SemiBold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’s e reproduz sons que orienta sobre como descartar de forma correta os diferentes tipos de materiais. Dessa forma, leva-se, por exemplo, o robô Caio às escolas, onde pose-se usá-lo como ferramenta didática em uma aula. Logo, de maneira lúdica, o que começa já pela aparência do robô, as crianças se sentirão atraídas e mais dispostas a observar e consequentemente aprender, internalizar e praticar esses ensinamentos</a:t>
            </a: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12C3F023-3F28-269E-68D8-A70EAE50FB4D}"/>
              </a:ext>
            </a:extLst>
          </p:cNvPr>
          <p:cNvSpPr/>
          <p:nvPr/>
        </p:nvSpPr>
        <p:spPr>
          <a:xfrm>
            <a:off x="18060544" y="10733432"/>
            <a:ext cx="6375780" cy="8387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4400" dirty="0">
                <a:solidFill>
                  <a:srgbClr val="002060"/>
                </a:solidFill>
                <a:effectLst/>
                <a:latin typeface="Bahnschrift SemiBold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Objetivo</a:t>
            </a:r>
          </a:p>
        </p:txBody>
      </p:sp>
      <p:sp>
        <p:nvSpPr>
          <p:cNvPr id="40" name="CaixaDeTexto 39">
            <a:extLst>
              <a:ext uri="{FF2B5EF4-FFF2-40B4-BE49-F238E27FC236}">
                <a16:creationId xmlns:a16="http://schemas.microsoft.com/office/drawing/2014/main" id="{01828EE7-0E92-EE7E-FA5B-910F4742DEAE}"/>
              </a:ext>
            </a:extLst>
          </p:cNvPr>
          <p:cNvSpPr txBox="1"/>
          <p:nvPr/>
        </p:nvSpPr>
        <p:spPr>
          <a:xfrm>
            <a:off x="14961526" y="12005759"/>
            <a:ext cx="12323575" cy="2030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4000" dirty="0">
                <a:solidFill>
                  <a:srgbClr val="002060"/>
                </a:solidFill>
                <a:effectLst/>
                <a:latin typeface="Bahnschrift SemiBold Condensed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Ensinar crianças a fazer coleta seletiva, despertando nelas, desde cedo, atitudes que lhes permitam agira fim de viver em uma sociedade melhor e, consequentemente, em mundo saudável.</a:t>
            </a:r>
          </a:p>
        </p:txBody>
      </p:sp>
    </p:spTree>
    <p:extLst>
      <p:ext uri="{BB962C8B-B14F-4D97-AF65-F5344CB8AC3E}">
        <p14:creationId xmlns:p14="http://schemas.microsoft.com/office/powerpoint/2010/main" val="251191591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6730505</TotalTime>
  <Words>670</Words>
  <Application>Microsoft Office PowerPoint</Application>
  <PresentationFormat>Personalizar</PresentationFormat>
  <Paragraphs>17</Paragraphs>
  <Slides>1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5" baseType="lpstr">
      <vt:lpstr>Arial</vt:lpstr>
      <vt:lpstr>Bahnschrift SemiBold Condensed</vt:lpstr>
      <vt:lpstr>Calibri</vt:lpstr>
      <vt:lpstr>Tema do Office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JúElen</dc:creator>
  <cp:lastModifiedBy>Lázaro Sousa</cp:lastModifiedBy>
  <cp:revision>165</cp:revision>
  <cp:lastPrinted>2019-07-23T17:58:14Z</cp:lastPrinted>
  <dcterms:created xsi:type="dcterms:W3CDTF">2013-09-02T16:09:01Z</dcterms:created>
  <dcterms:modified xsi:type="dcterms:W3CDTF">2022-12-28T13:27:27Z</dcterms:modified>
</cp:coreProperties>
</file>