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 /><Relationship Id="rId2" Type="http://schemas.openxmlformats.org/package/2006/relationships/metadata/thumbnail" Target="docProps/thumbnail.jpeg" /><Relationship Id="rId1" Type="http://schemas.openxmlformats.org/officeDocument/2006/relationships/officeDocument" Target="ppt/presentation.xml" /><Relationship Id="rId5" Type="http://schemas.openxmlformats.org/officeDocument/2006/relationships/custom-properties" Target="docProps/custom.xml" /><Relationship Id="rId4" Type="http://schemas.openxmlformats.org/officeDocument/2006/relationships/extended-properties" Target="docProps/app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3"/>
  </p:sldMasterIdLst>
  <p:notesMasterIdLst>
    <p:notesMasterId r:id="rId5"/>
  </p:notesMasterIdLst>
  <p:handoutMasterIdLst>
    <p:handoutMasterId r:id="rId6"/>
  </p:handoutMasterIdLst>
  <p:sldIdLst>
    <p:sldId id="256" r:id="rId4"/>
  </p:sldIdLst>
  <p:sldSz cx="32404050" cy="43203813"/>
  <p:notesSz cx="6716713" cy="923925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1pPr>
    <a:lvl2pPr marL="406400" indent="50800"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2pPr>
    <a:lvl3pPr marL="812800" indent="101600"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3pPr>
    <a:lvl4pPr marL="1220788" indent="150813"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4pPr>
    <a:lvl5pPr marL="1627188" indent="201613"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Times New Roman" panose="02020603050405020304" pitchFamily="18" charset="0"/>
        <a:ea typeface="ＭＳ Ｐゴシック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608">
          <p15:clr>
            <a:srgbClr val="A4A3A4"/>
          </p15:clr>
        </p15:guide>
        <p15:guide id="2" pos="74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10">
          <p15:clr>
            <a:srgbClr val="A4A3A4"/>
          </p15:clr>
        </p15:guide>
        <p15:guide id="2" pos="211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17654"/>
    <a:srgbClr val="734931"/>
    <a:srgbClr val="BB7D58"/>
    <a:srgbClr val="567D6C"/>
    <a:srgbClr val="B48A72"/>
    <a:srgbClr val="B0976F"/>
    <a:srgbClr val="989F77"/>
    <a:srgbClr val="44B7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382" autoAdjust="0"/>
    <p:restoredTop sz="94660"/>
  </p:normalViewPr>
  <p:slideViewPr>
    <p:cSldViewPr>
      <p:cViewPr>
        <p:scale>
          <a:sx n="33" d="100"/>
          <a:sy n="33" d="100"/>
        </p:scale>
        <p:origin x="-1812" y="3786"/>
      </p:cViewPr>
      <p:guideLst>
        <p:guide orient="horz" pos="13608"/>
        <p:guide pos="74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37" d="100"/>
          <a:sy n="37" d="100"/>
        </p:scale>
        <p:origin x="-1488" y="-84"/>
      </p:cViewPr>
      <p:guideLst>
        <p:guide orient="horz" pos="2910"/>
        <p:guide pos="2115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 /><Relationship Id="rId3" Type="http://schemas.openxmlformats.org/officeDocument/2006/relationships/slideMaster" Target="slideMasters/slideMaster1.xml" /><Relationship Id="rId7" Type="http://schemas.openxmlformats.org/officeDocument/2006/relationships/presProps" Target="presProps.xml" /><Relationship Id="rId2" Type="http://schemas.openxmlformats.org/officeDocument/2006/relationships/customXml" Target="../customXml/item2.xml" /><Relationship Id="rId1" Type="http://schemas.openxmlformats.org/officeDocument/2006/relationships/customXml" Target="../customXml/item1.xml" /><Relationship Id="rId6" Type="http://schemas.openxmlformats.org/officeDocument/2006/relationships/handoutMaster" Target="handoutMasters/handoutMaster1.xml" /><Relationship Id="rId5" Type="http://schemas.openxmlformats.org/officeDocument/2006/relationships/notesMaster" Target="notesMasters/notesMaster1.xml" /><Relationship Id="rId10" Type="http://schemas.openxmlformats.org/officeDocument/2006/relationships/tableStyles" Target="tableStyles.xml" /><Relationship Id="rId4" Type="http://schemas.openxmlformats.org/officeDocument/2006/relationships/slide" Target="slides/slide1.xml" /><Relationship Id="rId9" Type="http://schemas.openxmlformats.org/officeDocument/2006/relationships/theme" Target="theme/theme1.xml" 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F7A786B-1579-63BD-293B-FFD4D55E724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09888" cy="46196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0" hangingPunct="0">
              <a:defRPr sz="1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035BEF6-C17C-3721-28B7-94396119281D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05238" y="0"/>
            <a:ext cx="2909887" cy="461963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charset="0"/>
                <a:ea typeface="ＭＳ Ｐゴシック" charset="-128"/>
              </a:defRPr>
            </a:lvl1pPr>
          </a:lstStyle>
          <a:p>
            <a:pPr>
              <a:defRPr/>
            </a:pPr>
            <a:fld id="{7C7CFEF8-39AF-46D8-BA8C-E9F56D0174B9}" type="datetime1">
              <a:rPr lang="pt-BR"/>
              <a:pPr>
                <a:defRPr/>
              </a:pPr>
              <a:t>11/01/2023</a:t>
            </a:fld>
            <a:endParaRPr lang="pt-BR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86BF3F-2DBD-979E-332C-C014737B1AF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775700"/>
            <a:ext cx="2909888" cy="461963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0" hangingPunct="0">
              <a:defRPr sz="1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6A864D-F7FF-428A-87C5-86223933AF9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05238" y="8775700"/>
            <a:ext cx="2909887" cy="461963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fld id="{99FAABF2-9732-4ED5-B4FA-C6F10BC56D64}" type="slidenum">
              <a:rPr lang="pt-BR" altLang="pt-BR"/>
              <a:pPr/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>
            <a:extLst>
              <a:ext uri="{FF2B5EF4-FFF2-40B4-BE49-F238E27FC236}">
                <a16:creationId xmlns:a16="http://schemas.microsoft.com/office/drawing/2014/main" id="{7B9D229B-10FA-745A-789A-6A0F7B30BEC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3" tIns="45716" rIns="91433" bIns="45716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effectLst/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099" name="Rectangle 3">
            <a:extLst>
              <a:ext uri="{FF2B5EF4-FFF2-40B4-BE49-F238E27FC236}">
                <a16:creationId xmlns:a16="http://schemas.microsoft.com/office/drawing/2014/main" id="{FA5B8AAB-50A4-54A5-AE50-F5B464F320EF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10000" y="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3" tIns="45716" rIns="91433" bIns="45716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effectLst/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6" name="Rectangle 4">
            <a:extLst>
              <a:ext uri="{FF2B5EF4-FFF2-40B4-BE49-F238E27FC236}">
                <a16:creationId xmlns:a16="http://schemas.microsoft.com/office/drawing/2014/main" id="{BAEFB0C3-BBC7-8B60-D562-A559AAB62AD5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038350" y="685800"/>
            <a:ext cx="2628900" cy="35052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9AF721F7-1C2E-0CAD-7E20-EC666A6676E4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14400" y="4419600"/>
            <a:ext cx="48768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3" tIns="45716" rIns="91433" bIns="4571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4102" name="Rectangle 6">
            <a:extLst>
              <a:ext uri="{FF2B5EF4-FFF2-40B4-BE49-F238E27FC236}">
                <a16:creationId xmlns:a16="http://schemas.microsoft.com/office/drawing/2014/main" id="{DD7CE40C-0CF2-C44F-517B-11A0B19C3FDB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7630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3" tIns="45716" rIns="91433" bIns="45716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effectLst/>
                <a:latin typeface="Times New Roman" pitchFamily="18" charset="0"/>
                <a:ea typeface="+mn-ea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103" name="Rectangle 7">
            <a:extLst>
              <a:ext uri="{FF2B5EF4-FFF2-40B4-BE49-F238E27FC236}">
                <a16:creationId xmlns:a16="http://schemas.microsoft.com/office/drawing/2014/main" id="{0CAEEBF8-52D7-9C4F-79AE-0758A629187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10000" y="87630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33" tIns="45716" rIns="91433" bIns="45716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E0E6EBC-1DB7-4C5A-BAAA-8F8384852D15}" type="slidenum">
              <a:rPr lang="en-US" altLang="pt-BR"/>
              <a:pPr/>
              <a:t>‹nº›</a:t>
            </a:fld>
            <a:endParaRPr lang="en-US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Times New Roman" pitchFamily="18" charset="0"/>
        <a:ea typeface="ＭＳ Ｐゴシック" charset="-128"/>
        <a:cs typeface="+mn-cs"/>
      </a:defRPr>
    </a:lvl1pPr>
    <a:lvl2pPr marL="406400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Times New Roman" pitchFamily="18" charset="0"/>
        <a:ea typeface="ＭＳ Ｐゴシック" charset="-128"/>
        <a:cs typeface="+mn-cs"/>
      </a:defRPr>
    </a:lvl2pPr>
    <a:lvl3pPr marL="812800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Times New Roman" pitchFamily="18" charset="0"/>
        <a:ea typeface="ＭＳ Ｐゴシック" charset="-128"/>
        <a:cs typeface="+mn-cs"/>
      </a:defRPr>
    </a:lvl3pPr>
    <a:lvl4pPr marL="1220788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Times New Roman" pitchFamily="18" charset="0"/>
        <a:ea typeface="ＭＳ Ｐゴシック" charset="-128"/>
        <a:cs typeface="+mn-cs"/>
      </a:defRPr>
    </a:lvl4pPr>
    <a:lvl5pPr marL="1627188" algn="l" rtl="0" eaLnBrk="0" fontAlgn="base" hangingPunct="0">
      <a:spcBef>
        <a:spcPct val="30000"/>
      </a:spcBef>
      <a:spcAft>
        <a:spcPct val="0"/>
      </a:spcAft>
      <a:defRPr sz="1100" kern="1200">
        <a:solidFill>
          <a:schemeClr val="tx1"/>
        </a:solidFill>
        <a:latin typeface="Times New Roman" pitchFamily="18" charset="0"/>
        <a:ea typeface="ＭＳ Ｐゴシック" charset="-128"/>
        <a:cs typeface="+mn-cs"/>
      </a:defRPr>
    </a:lvl5pPr>
    <a:lvl6pPr marL="2035312" algn="l" defTabSz="81412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42374" algn="l" defTabSz="81412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49437" algn="l" defTabSz="81412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56500" algn="l" defTabSz="814125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 /><Relationship Id="rId1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ço Reservado para Imagem de Slide 1">
            <a:extLst>
              <a:ext uri="{FF2B5EF4-FFF2-40B4-BE49-F238E27FC236}">
                <a16:creationId xmlns:a16="http://schemas.microsoft.com/office/drawing/2014/main" id="{ECD71D89-4005-DC8B-85D7-27159919004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Espaço Reservado para Anotações 2">
            <a:extLst>
              <a:ext uri="{FF2B5EF4-FFF2-40B4-BE49-F238E27FC236}">
                <a16:creationId xmlns:a16="http://schemas.microsoft.com/office/drawing/2014/main" id="{64BBAAF2-8E60-BC57-36CA-E256193EF62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>
              <a:ea typeface="ＭＳ Ｐゴシック" panose="020B0600070205080204" pitchFamily="34" charset="-128"/>
            </a:endParaRPr>
          </a:p>
        </p:txBody>
      </p:sp>
      <p:sp>
        <p:nvSpPr>
          <p:cNvPr id="4100" name="Espaço Reservado para Número de Slide 3">
            <a:extLst>
              <a:ext uri="{FF2B5EF4-FFF2-40B4-BE49-F238E27FC236}">
                <a16:creationId xmlns:a16="http://schemas.microsoft.com/office/drawing/2014/main" id="{6089688F-354A-0195-CD81-78B786D8556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fld id="{2400709F-2D7B-4DE4-ADF4-274E5066AA07}" type="slidenum">
              <a:rPr lang="en-US" altLang="pt-BR" sz="1200"/>
              <a:pPr/>
              <a:t>1</a:t>
            </a:fld>
            <a:endParaRPr lang="en-US" altLang="pt-BR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29994" y="13421499"/>
            <a:ext cx="27544068" cy="926019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859986" y="24481853"/>
            <a:ext cx="22684085" cy="11041599"/>
          </a:xfrm>
        </p:spPr>
        <p:txBody>
          <a:bodyPr/>
          <a:lstStyle>
            <a:lvl1pPr marL="0" indent="0" algn="ctr">
              <a:buNone/>
              <a:defRPr/>
            </a:lvl1pPr>
            <a:lvl2pPr marL="407052" indent="0" algn="ctr">
              <a:buNone/>
              <a:defRPr/>
            </a:lvl2pPr>
            <a:lvl3pPr marL="814105" indent="0" algn="ctr">
              <a:buNone/>
              <a:defRPr/>
            </a:lvl3pPr>
            <a:lvl4pPr marL="1221156" indent="0" algn="ctr">
              <a:buNone/>
              <a:defRPr/>
            </a:lvl4pPr>
            <a:lvl5pPr marL="1628210" indent="0" algn="ctr">
              <a:buNone/>
              <a:defRPr/>
            </a:lvl5pPr>
            <a:lvl6pPr marL="2035261" indent="0" algn="ctr">
              <a:buNone/>
              <a:defRPr/>
            </a:lvl6pPr>
            <a:lvl7pPr marL="2442314" indent="0" algn="ctr">
              <a:buNone/>
              <a:defRPr/>
            </a:lvl7pPr>
            <a:lvl8pPr marL="2849366" indent="0" algn="ctr">
              <a:buNone/>
              <a:defRPr/>
            </a:lvl8pPr>
            <a:lvl9pPr marL="3256419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585FA08F-8B12-26D4-7CED-B564087D6C7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CD568D0-2A40-627D-6275-8C4CADA9E4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22CDE229-EA49-0420-A630-5D669FA9FC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22B22C3-B7D4-4E2E-A7D7-4329DA8FFDCF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255635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DFA5B59E-69F6-ECBF-389E-5E577C318E3C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C6BABEDE-0369-C2C8-8FB4-0F4A06D197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8BEF12E-0F23-E3EB-4124-8513156D0CE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40DFA45-A534-415D-B758-154D76631336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978335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59697" y="27761828"/>
            <a:ext cx="27544068" cy="8582008"/>
          </a:xfrm>
        </p:spPr>
        <p:txBody>
          <a:bodyPr anchor="t"/>
          <a:lstStyle>
            <a:lvl1pPr algn="l">
              <a:defRPr sz="36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59697" y="18310994"/>
            <a:ext cx="27544068" cy="9450836"/>
          </a:xfrm>
        </p:spPr>
        <p:txBody>
          <a:bodyPr anchor="b"/>
          <a:lstStyle>
            <a:lvl1pPr marL="0" indent="0">
              <a:buNone/>
              <a:defRPr sz="1800"/>
            </a:lvl1pPr>
            <a:lvl2pPr marL="407052" indent="0">
              <a:buNone/>
              <a:defRPr sz="1600"/>
            </a:lvl2pPr>
            <a:lvl3pPr marL="814105" indent="0">
              <a:buNone/>
              <a:defRPr sz="1400"/>
            </a:lvl3pPr>
            <a:lvl4pPr marL="1221156" indent="0">
              <a:buNone/>
              <a:defRPr sz="1200"/>
            </a:lvl4pPr>
            <a:lvl5pPr marL="1628210" indent="0">
              <a:buNone/>
              <a:defRPr sz="1200"/>
            </a:lvl5pPr>
            <a:lvl6pPr marL="2035261" indent="0">
              <a:buNone/>
              <a:defRPr sz="1200"/>
            </a:lvl6pPr>
            <a:lvl7pPr marL="2442314" indent="0">
              <a:buNone/>
              <a:defRPr sz="1200"/>
            </a:lvl7pPr>
            <a:lvl8pPr marL="2849366" indent="0">
              <a:buNone/>
              <a:defRPr sz="1200"/>
            </a:lvl8pPr>
            <a:lvl9pPr marL="3256419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815B7E6B-3217-A8E6-A543-870B9170FBC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0B914729-3F1B-21C4-6B80-FFD52B6E7D8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35A7C00-E8B9-D913-C4B8-9A1DC352309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916B94-FA86-4B7D-BB5E-25DC42FEECFF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501932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29994" y="12485483"/>
            <a:ext cx="13697024" cy="25917913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7037" y="12485483"/>
            <a:ext cx="13697025" cy="25917913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F18239B-CA92-3F74-8521-A5D9D718B1F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8D7ED39-64CA-8719-5697-6B15AD9B90AA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F8EA983-A6AD-6423-437B-E35BEF2B845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374C9CA-0587-4F20-B520-ABB60F053879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739846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0517" y="1729839"/>
            <a:ext cx="29163020" cy="7200636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0520" y="9671168"/>
            <a:ext cx="14317415" cy="4030043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7052" indent="0">
              <a:buNone/>
              <a:defRPr sz="1800" b="1"/>
            </a:lvl2pPr>
            <a:lvl3pPr marL="814105" indent="0">
              <a:buNone/>
              <a:defRPr sz="1600" b="1"/>
            </a:lvl3pPr>
            <a:lvl4pPr marL="1221156" indent="0">
              <a:buNone/>
              <a:defRPr sz="1400" b="1"/>
            </a:lvl4pPr>
            <a:lvl5pPr marL="1628210" indent="0">
              <a:buNone/>
              <a:defRPr sz="1400" b="1"/>
            </a:lvl5pPr>
            <a:lvl6pPr marL="2035261" indent="0">
              <a:buNone/>
              <a:defRPr sz="1400" b="1"/>
            </a:lvl6pPr>
            <a:lvl7pPr marL="2442314" indent="0">
              <a:buNone/>
              <a:defRPr sz="1400" b="1"/>
            </a:lvl7pPr>
            <a:lvl8pPr marL="2849366" indent="0">
              <a:buNone/>
              <a:defRPr sz="1400" b="1"/>
            </a:lvl8pPr>
            <a:lvl9pPr marL="3256419" indent="0">
              <a:buNone/>
              <a:defRPr sz="1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0520" y="13701215"/>
            <a:ext cx="14317415" cy="2489282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61433" y="9671168"/>
            <a:ext cx="14322103" cy="4030043"/>
          </a:xfrm>
        </p:spPr>
        <p:txBody>
          <a:bodyPr anchor="b"/>
          <a:lstStyle>
            <a:lvl1pPr marL="0" indent="0">
              <a:buNone/>
              <a:defRPr sz="2100" b="1"/>
            </a:lvl1pPr>
            <a:lvl2pPr marL="407052" indent="0">
              <a:buNone/>
              <a:defRPr sz="1800" b="1"/>
            </a:lvl2pPr>
            <a:lvl3pPr marL="814105" indent="0">
              <a:buNone/>
              <a:defRPr sz="1600" b="1"/>
            </a:lvl3pPr>
            <a:lvl4pPr marL="1221156" indent="0">
              <a:buNone/>
              <a:defRPr sz="1400" b="1"/>
            </a:lvl4pPr>
            <a:lvl5pPr marL="1628210" indent="0">
              <a:buNone/>
              <a:defRPr sz="1400" b="1"/>
            </a:lvl5pPr>
            <a:lvl6pPr marL="2035261" indent="0">
              <a:buNone/>
              <a:defRPr sz="1400" b="1"/>
            </a:lvl6pPr>
            <a:lvl7pPr marL="2442314" indent="0">
              <a:buNone/>
              <a:defRPr sz="1400" b="1"/>
            </a:lvl7pPr>
            <a:lvl8pPr marL="2849366" indent="0">
              <a:buNone/>
              <a:defRPr sz="1400" b="1"/>
            </a:lvl8pPr>
            <a:lvl9pPr marL="3256419" indent="0">
              <a:buNone/>
              <a:defRPr sz="14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6461433" y="13701215"/>
            <a:ext cx="14322103" cy="2489282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9773B78E-1115-73EA-1AA2-CD060F8A092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A308CF1-0771-6F74-CEF5-7FD7876B60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3E61E8D3-0A3D-4352-4A47-45527275BED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21B256-142C-45E8-B24B-AFA15D754172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246118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1477AC82-A599-EFC9-9173-9F76F21E5DEF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18A3C176-E6E7-9672-F27B-6E1B951C3AE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05B063D8-5F72-A564-3E86-36C10E4BCC6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AE09A86-A19A-4F43-941E-B659EE89CAE7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6119896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E55DF6FA-494F-5187-FC38-D31D5DE19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30CF2F5C-841B-B21B-2F6A-B12ABD9C36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749EC66B-405A-F4A3-BC06-4CA7FD0E5488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AA3A7F3-685B-4053-B1A6-BB0B0ED9DE58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0282534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20519" y="1720468"/>
            <a:ext cx="10660707" cy="7320959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668773" y="1720466"/>
            <a:ext cx="18114763" cy="36873566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20519" y="9041424"/>
            <a:ext cx="10660707" cy="29552609"/>
          </a:xfrm>
        </p:spPr>
        <p:txBody>
          <a:bodyPr/>
          <a:lstStyle>
            <a:lvl1pPr marL="0" indent="0">
              <a:buNone/>
              <a:defRPr sz="1200"/>
            </a:lvl1pPr>
            <a:lvl2pPr marL="407052" indent="0">
              <a:buNone/>
              <a:defRPr sz="1100"/>
            </a:lvl2pPr>
            <a:lvl3pPr marL="814105" indent="0">
              <a:buNone/>
              <a:defRPr sz="900"/>
            </a:lvl3pPr>
            <a:lvl4pPr marL="1221156" indent="0">
              <a:buNone/>
              <a:defRPr sz="800"/>
            </a:lvl4pPr>
            <a:lvl5pPr marL="1628210" indent="0">
              <a:buNone/>
              <a:defRPr sz="800"/>
            </a:lvl5pPr>
            <a:lvl6pPr marL="2035261" indent="0">
              <a:buNone/>
              <a:defRPr sz="800"/>
            </a:lvl6pPr>
            <a:lvl7pPr marL="2442314" indent="0">
              <a:buNone/>
              <a:defRPr sz="800"/>
            </a:lvl7pPr>
            <a:lvl8pPr marL="2849366" indent="0">
              <a:buNone/>
              <a:defRPr sz="800"/>
            </a:lvl8pPr>
            <a:lvl9pPr marL="3256419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1708B08-3D91-7C14-2FF1-D2F7AFC72F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238D803F-D49F-B3C5-5537-026F69C8952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ADC318-6F08-A094-A3C8-914ACB897C1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632829B-0AD8-490B-AE5C-FD76833DFFE0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2295224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50797" y="30243295"/>
            <a:ext cx="19443055" cy="3569065"/>
          </a:xfrm>
        </p:spPr>
        <p:txBody>
          <a:bodyPr anchor="b"/>
          <a:lstStyle>
            <a:lvl1pPr algn="l">
              <a:defRPr sz="18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350797" y="3859720"/>
            <a:ext cx="19443055" cy="25922601"/>
          </a:xfrm>
        </p:spPr>
        <p:txBody>
          <a:bodyPr/>
          <a:lstStyle>
            <a:lvl1pPr marL="0" indent="0">
              <a:buNone/>
              <a:defRPr sz="2800"/>
            </a:lvl1pPr>
            <a:lvl2pPr marL="407052" indent="0">
              <a:buNone/>
              <a:defRPr sz="2500"/>
            </a:lvl2pPr>
            <a:lvl3pPr marL="814105" indent="0">
              <a:buNone/>
              <a:defRPr sz="2100"/>
            </a:lvl3pPr>
            <a:lvl4pPr marL="1221156" indent="0">
              <a:buNone/>
              <a:defRPr sz="1800"/>
            </a:lvl4pPr>
            <a:lvl5pPr marL="1628210" indent="0">
              <a:buNone/>
              <a:defRPr sz="1800"/>
            </a:lvl5pPr>
            <a:lvl6pPr marL="2035261" indent="0">
              <a:buNone/>
              <a:defRPr sz="1800"/>
            </a:lvl6pPr>
            <a:lvl7pPr marL="2442314" indent="0">
              <a:buNone/>
              <a:defRPr sz="1800"/>
            </a:lvl7pPr>
            <a:lvl8pPr marL="2849366" indent="0">
              <a:buNone/>
              <a:defRPr sz="1800"/>
            </a:lvl8pPr>
            <a:lvl9pPr marL="3256419" indent="0">
              <a:buNone/>
              <a:defRPr sz="18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50797" y="33812362"/>
            <a:ext cx="19443055" cy="5070761"/>
          </a:xfrm>
        </p:spPr>
        <p:txBody>
          <a:bodyPr/>
          <a:lstStyle>
            <a:lvl1pPr marL="0" indent="0">
              <a:buNone/>
              <a:defRPr sz="1200"/>
            </a:lvl1pPr>
            <a:lvl2pPr marL="407052" indent="0">
              <a:buNone/>
              <a:defRPr sz="1100"/>
            </a:lvl2pPr>
            <a:lvl3pPr marL="814105" indent="0">
              <a:buNone/>
              <a:defRPr sz="900"/>
            </a:lvl3pPr>
            <a:lvl4pPr marL="1221156" indent="0">
              <a:buNone/>
              <a:defRPr sz="800"/>
            </a:lvl4pPr>
            <a:lvl5pPr marL="1628210" indent="0">
              <a:buNone/>
              <a:defRPr sz="800"/>
            </a:lvl5pPr>
            <a:lvl6pPr marL="2035261" indent="0">
              <a:buNone/>
              <a:defRPr sz="800"/>
            </a:lvl6pPr>
            <a:lvl7pPr marL="2442314" indent="0">
              <a:buNone/>
              <a:defRPr sz="800"/>
            </a:lvl7pPr>
            <a:lvl8pPr marL="2849366" indent="0">
              <a:buNone/>
              <a:defRPr sz="800"/>
            </a:lvl8pPr>
            <a:lvl9pPr marL="3256419" indent="0">
              <a:buNone/>
              <a:defRPr sz="8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3F0BE8C-04CD-DFF2-4BC3-F4B43081E5E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015FDAB-FC11-3220-2702-1DA18164B743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8A135A5-9A3A-0FC3-5AF1-5BE48B1FB1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2923332-C81E-4B0A-9CC0-DD243E61625F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368679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5171CAE-C135-7105-DB75-FAA27065F39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3152D85F-64AD-5F49-6121-3727677D863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3B5EBA2B-F155-D03D-50CB-EF49B8950DA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69D9BA-3E1F-43B5-8FF9-7E1E2744401F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2055744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3088828" y="3837840"/>
            <a:ext cx="6885235" cy="34565551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29994" y="3837840"/>
            <a:ext cx="20508813" cy="3456555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669E8D8B-3A0B-E6B7-FDCF-ADD95CD4FA7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521B2A8-A725-BDE6-FE9D-A01CB0AF75C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FB00446F-B0A1-963F-E73E-966346D14DA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955967-31FE-4397-9755-8855523F743F}" type="slidenum">
              <a:rPr lang="en-US" altLang="pt-BR"/>
              <a:pPr/>
              <a:t>‹nº›</a:t>
            </a:fld>
            <a:endParaRPr lang="en-US" altLang="pt-BR"/>
          </a:p>
        </p:txBody>
      </p:sp>
    </p:spTree>
    <p:extLst>
      <p:ext uri="{BB962C8B-B14F-4D97-AF65-F5344CB8AC3E}">
        <p14:creationId xmlns:p14="http://schemas.microsoft.com/office/powerpoint/2010/main" val="36521264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E92BF44-793E-0681-5491-A0656D0A81A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428875" y="3836988"/>
            <a:ext cx="27546300" cy="720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05402" tIns="102702" rIns="205402" bIns="10270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pt-BR"/>
              <a:t>Click to edit Master title style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FCEA9DF7-8205-4648-8E06-5761B8D0BE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2428875" y="12485688"/>
            <a:ext cx="27546300" cy="259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205402" tIns="102702" rIns="205402" bIns="10270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pt-BR"/>
              <a:t>Click to edit Master text styles</a:t>
            </a:r>
          </a:p>
          <a:p>
            <a:pPr lvl="1"/>
            <a:r>
              <a:rPr lang="en-US" altLang="pt-BR"/>
              <a:t>Second level</a:t>
            </a:r>
          </a:p>
          <a:p>
            <a:pPr lvl="2"/>
            <a:r>
              <a:rPr lang="en-US" altLang="pt-BR"/>
              <a:t>Third level</a:t>
            </a:r>
          </a:p>
          <a:p>
            <a:pPr lvl="3"/>
            <a:r>
              <a:rPr lang="en-US" altLang="pt-BR"/>
              <a:t>Fourth level</a:t>
            </a:r>
          </a:p>
          <a:p>
            <a:pPr lvl="4"/>
            <a:r>
              <a:rPr lang="en-US" altLang="pt-BR"/>
              <a:t>Fifth level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4585847F-EFF8-910E-E136-1D700B7A34A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2428875" y="39366825"/>
            <a:ext cx="6751638" cy="287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05402" tIns="102702" rIns="205402" bIns="102702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3100">
                <a:latin typeface="Times New Roman" charset="0"/>
                <a:ea typeface="ＭＳ Ｐゴシック" charset="-128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91636393-FA13-D356-988B-282D2F1DCAC4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1071225" y="39366825"/>
            <a:ext cx="10261600" cy="287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05402" tIns="102702" rIns="205402" bIns="102702" numCol="1" anchor="t" anchorCtr="0" compatLnSpc="1">
            <a:prstTxWarp prst="textNoShape">
              <a:avLst/>
            </a:prstTxWarp>
          </a:bodyPr>
          <a:lstStyle>
            <a:lvl1pPr algn="ctr" eaLnBrk="0" hangingPunct="0">
              <a:defRPr sz="3100">
                <a:latin typeface="Times New Roman" charset="0"/>
                <a:ea typeface="ＭＳ Ｐゴシック" charset="-128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350D451D-ED11-ED67-F1A2-35B78CD27A72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3223538" y="39366825"/>
            <a:ext cx="6751637" cy="2874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05402" tIns="102702" rIns="205402" bIns="102702" numCol="1" anchor="t" anchorCtr="0" compatLnSpc="1">
            <a:prstTxWarp prst="textNoShape">
              <a:avLst/>
            </a:prstTxWarp>
          </a:bodyPr>
          <a:lstStyle>
            <a:lvl1pPr algn="r">
              <a:defRPr sz="3100"/>
            </a:lvl1pPr>
          </a:lstStyle>
          <a:p>
            <a:fld id="{1FB6EC64-23F5-4647-BD18-C4428807EBB5}" type="slidenum">
              <a:rPr lang="en-US" altLang="pt-BR"/>
              <a:pPr/>
              <a:t>‹nº›</a:t>
            </a:fld>
            <a:endParaRPr lang="en-US" alt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2051050" rtl="0" eaLnBrk="0" fontAlgn="base" hangingPunct="0">
        <a:spcBef>
          <a:spcPct val="0"/>
        </a:spcBef>
        <a:spcAft>
          <a:spcPct val="0"/>
        </a:spcAft>
        <a:defRPr sz="9900">
          <a:solidFill>
            <a:schemeClr val="tx2"/>
          </a:solidFill>
          <a:latin typeface="+mj-lt"/>
          <a:ea typeface="ＭＳ Ｐゴシック" charset="-128"/>
          <a:cs typeface="+mj-cs"/>
        </a:defRPr>
      </a:lvl1pPr>
      <a:lvl2pPr algn="ctr" defTabSz="2051050" rtl="0" eaLnBrk="0" fontAlgn="base" hangingPunct="0">
        <a:spcBef>
          <a:spcPct val="0"/>
        </a:spcBef>
        <a:spcAft>
          <a:spcPct val="0"/>
        </a:spcAft>
        <a:defRPr sz="9900">
          <a:solidFill>
            <a:schemeClr val="tx2"/>
          </a:solidFill>
          <a:latin typeface="Times New Roman" pitchFamily="18" charset="0"/>
          <a:ea typeface="ＭＳ Ｐゴシック" charset="-128"/>
        </a:defRPr>
      </a:lvl2pPr>
      <a:lvl3pPr algn="ctr" defTabSz="2051050" rtl="0" eaLnBrk="0" fontAlgn="base" hangingPunct="0">
        <a:spcBef>
          <a:spcPct val="0"/>
        </a:spcBef>
        <a:spcAft>
          <a:spcPct val="0"/>
        </a:spcAft>
        <a:defRPr sz="9900">
          <a:solidFill>
            <a:schemeClr val="tx2"/>
          </a:solidFill>
          <a:latin typeface="Times New Roman" pitchFamily="18" charset="0"/>
          <a:ea typeface="ＭＳ Ｐゴシック" charset="-128"/>
        </a:defRPr>
      </a:lvl3pPr>
      <a:lvl4pPr algn="ctr" defTabSz="2051050" rtl="0" eaLnBrk="0" fontAlgn="base" hangingPunct="0">
        <a:spcBef>
          <a:spcPct val="0"/>
        </a:spcBef>
        <a:spcAft>
          <a:spcPct val="0"/>
        </a:spcAft>
        <a:defRPr sz="9900">
          <a:solidFill>
            <a:schemeClr val="tx2"/>
          </a:solidFill>
          <a:latin typeface="Times New Roman" pitchFamily="18" charset="0"/>
          <a:ea typeface="ＭＳ Ｐゴシック" charset="-128"/>
        </a:defRPr>
      </a:lvl4pPr>
      <a:lvl5pPr algn="ctr" defTabSz="2051050" rtl="0" eaLnBrk="0" fontAlgn="base" hangingPunct="0">
        <a:spcBef>
          <a:spcPct val="0"/>
        </a:spcBef>
        <a:spcAft>
          <a:spcPct val="0"/>
        </a:spcAft>
        <a:defRPr sz="9900">
          <a:solidFill>
            <a:schemeClr val="tx2"/>
          </a:solidFill>
          <a:latin typeface="Times New Roman" pitchFamily="18" charset="0"/>
          <a:ea typeface="ＭＳ Ｐゴシック" charset="-128"/>
        </a:defRPr>
      </a:lvl5pPr>
      <a:lvl6pPr marL="407052" algn="ctr" defTabSz="2053635" rtl="0" eaLnBrk="0" fontAlgn="base" hangingPunct="0">
        <a:spcBef>
          <a:spcPct val="0"/>
        </a:spcBef>
        <a:spcAft>
          <a:spcPct val="0"/>
        </a:spcAft>
        <a:defRPr sz="9900">
          <a:solidFill>
            <a:schemeClr val="tx2"/>
          </a:solidFill>
          <a:latin typeface="Times New Roman" pitchFamily="18" charset="0"/>
        </a:defRPr>
      </a:lvl6pPr>
      <a:lvl7pPr marL="814105" algn="ctr" defTabSz="2053635" rtl="0" eaLnBrk="0" fontAlgn="base" hangingPunct="0">
        <a:spcBef>
          <a:spcPct val="0"/>
        </a:spcBef>
        <a:spcAft>
          <a:spcPct val="0"/>
        </a:spcAft>
        <a:defRPr sz="9900">
          <a:solidFill>
            <a:schemeClr val="tx2"/>
          </a:solidFill>
          <a:latin typeface="Times New Roman" pitchFamily="18" charset="0"/>
        </a:defRPr>
      </a:lvl7pPr>
      <a:lvl8pPr marL="1221156" algn="ctr" defTabSz="2053635" rtl="0" eaLnBrk="0" fontAlgn="base" hangingPunct="0">
        <a:spcBef>
          <a:spcPct val="0"/>
        </a:spcBef>
        <a:spcAft>
          <a:spcPct val="0"/>
        </a:spcAft>
        <a:defRPr sz="9900">
          <a:solidFill>
            <a:schemeClr val="tx2"/>
          </a:solidFill>
          <a:latin typeface="Times New Roman" pitchFamily="18" charset="0"/>
        </a:defRPr>
      </a:lvl8pPr>
      <a:lvl9pPr marL="1628210" algn="ctr" defTabSz="2053635" rtl="0" eaLnBrk="0" fontAlgn="base" hangingPunct="0">
        <a:spcBef>
          <a:spcPct val="0"/>
        </a:spcBef>
        <a:spcAft>
          <a:spcPct val="0"/>
        </a:spcAft>
        <a:defRPr sz="9900">
          <a:solidFill>
            <a:schemeClr val="tx2"/>
          </a:solidFill>
          <a:latin typeface="Times New Roman" pitchFamily="18" charset="0"/>
        </a:defRPr>
      </a:lvl9pPr>
    </p:titleStyle>
    <p:bodyStyle>
      <a:lvl1pPr marL="766763" indent="-766763" algn="l" defTabSz="2051050" rtl="0" eaLnBrk="0" fontAlgn="base" hangingPunct="0">
        <a:spcBef>
          <a:spcPct val="20000"/>
        </a:spcBef>
        <a:spcAft>
          <a:spcPct val="0"/>
        </a:spcAft>
        <a:buChar char="•"/>
        <a:defRPr sz="7100">
          <a:solidFill>
            <a:schemeClr val="tx1"/>
          </a:solidFill>
          <a:latin typeface="+mn-lt"/>
          <a:ea typeface="ＭＳ Ｐゴシック" charset="-128"/>
          <a:cs typeface="+mn-cs"/>
        </a:defRPr>
      </a:lvl1pPr>
      <a:lvl2pPr marL="1665288" indent="-639763" algn="l" defTabSz="2051050" rtl="0" eaLnBrk="0" fontAlgn="base" hangingPunct="0">
        <a:spcBef>
          <a:spcPct val="20000"/>
        </a:spcBef>
        <a:spcAft>
          <a:spcPct val="0"/>
        </a:spcAft>
        <a:buChar char="–"/>
        <a:defRPr sz="6300">
          <a:solidFill>
            <a:schemeClr val="tx1"/>
          </a:solidFill>
          <a:latin typeface="+mn-lt"/>
          <a:ea typeface="ＭＳ Ｐゴシック" charset="-128"/>
        </a:defRPr>
      </a:lvl2pPr>
      <a:lvl3pPr marL="2563813" indent="-511175" algn="l" defTabSz="2051050" rtl="0" eaLnBrk="0" fontAlgn="base" hangingPunct="0">
        <a:spcBef>
          <a:spcPct val="20000"/>
        </a:spcBef>
        <a:spcAft>
          <a:spcPct val="0"/>
        </a:spcAft>
        <a:buChar char="•"/>
        <a:defRPr sz="5400">
          <a:solidFill>
            <a:schemeClr val="tx1"/>
          </a:solidFill>
          <a:latin typeface="+mn-lt"/>
          <a:ea typeface="ＭＳ Ｐゴシック" charset="-128"/>
        </a:defRPr>
      </a:lvl3pPr>
      <a:lvl4pPr marL="3592513" indent="-512763" algn="l" defTabSz="2051050" rtl="0" eaLnBrk="0" fontAlgn="base" hangingPunct="0">
        <a:spcBef>
          <a:spcPct val="20000"/>
        </a:spcBef>
        <a:spcAft>
          <a:spcPct val="0"/>
        </a:spcAft>
        <a:buChar char="–"/>
        <a:defRPr sz="4400">
          <a:solidFill>
            <a:schemeClr val="tx1"/>
          </a:solidFill>
          <a:latin typeface="+mn-lt"/>
          <a:ea typeface="ＭＳ Ｐゴシック" charset="-128"/>
        </a:defRPr>
      </a:lvl4pPr>
      <a:lvl5pPr marL="4619625" indent="-511175" algn="l" defTabSz="2051050" rtl="0" eaLnBrk="0" fontAlgn="base" hangingPunct="0">
        <a:spcBef>
          <a:spcPct val="20000"/>
        </a:spcBef>
        <a:spcAft>
          <a:spcPct val="0"/>
        </a:spcAft>
        <a:buChar char="»"/>
        <a:defRPr sz="4400">
          <a:solidFill>
            <a:schemeClr val="tx1"/>
          </a:solidFill>
          <a:latin typeface="+mn-lt"/>
          <a:ea typeface="ＭＳ Ｐゴシック" charset="-128"/>
        </a:defRPr>
      </a:lvl5pPr>
      <a:lvl6pPr marL="5028793" indent="-513057" algn="l" defTabSz="2053635" rtl="0" eaLnBrk="0" fontAlgn="base" hangingPunct="0">
        <a:spcBef>
          <a:spcPct val="20000"/>
        </a:spcBef>
        <a:spcAft>
          <a:spcPct val="0"/>
        </a:spcAft>
        <a:buChar char="»"/>
        <a:defRPr sz="4400">
          <a:solidFill>
            <a:schemeClr val="tx1"/>
          </a:solidFill>
          <a:latin typeface="+mn-lt"/>
        </a:defRPr>
      </a:lvl6pPr>
      <a:lvl7pPr marL="5435844" indent="-513057" algn="l" defTabSz="2053635" rtl="0" eaLnBrk="0" fontAlgn="base" hangingPunct="0">
        <a:spcBef>
          <a:spcPct val="20000"/>
        </a:spcBef>
        <a:spcAft>
          <a:spcPct val="0"/>
        </a:spcAft>
        <a:buChar char="»"/>
        <a:defRPr sz="4400">
          <a:solidFill>
            <a:schemeClr val="tx1"/>
          </a:solidFill>
          <a:latin typeface="+mn-lt"/>
        </a:defRPr>
      </a:lvl7pPr>
      <a:lvl8pPr marL="5842897" indent="-513057" algn="l" defTabSz="2053635" rtl="0" eaLnBrk="0" fontAlgn="base" hangingPunct="0">
        <a:spcBef>
          <a:spcPct val="20000"/>
        </a:spcBef>
        <a:spcAft>
          <a:spcPct val="0"/>
        </a:spcAft>
        <a:buChar char="»"/>
        <a:defRPr sz="4400">
          <a:solidFill>
            <a:schemeClr val="tx1"/>
          </a:solidFill>
          <a:latin typeface="+mn-lt"/>
        </a:defRPr>
      </a:lvl8pPr>
      <a:lvl9pPr marL="6249948" indent="-513057" algn="l" defTabSz="2053635" rtl="0" eaLnBrk="0" fontAlgn="base" hangingPunct="0">
        <a:spcBef>
          <a:spcPct val="20000"/>
        </a:spcBef>
        <a:spcAft>
          <a:spcPct val="0"/>
        </a:spcAft>
        <a:buChar char="»"/>
        <a:defRPr sz="44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8141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1pPr>
      <a:lvl2pPr marL="407052" algn="l" defTabSz="8141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814105" algn="l" defTabSz="8141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21156" algn="l" defTabSz="8141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628210" algn="l" defTabSz="8141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35261" algn="l" defTabSz="8141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442314" algn="l" defTabSz="8141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849366" algn="l" defTabSz="8141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256419" algn="l" defTabSz="814105" rtl="0" eaLnBrk="1" latinLnBrk="0" hangingPunct="1"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 /><Relationship Id="rId13" Type="http://schemas.openxmlformats.org/officeDocument/2006/relationships/image" Target="../media/image8.jpeg" /><Relationship Id="rId3" Type="http://schemas.openxmlformats.org/officeDocument/2006/relationships/hyperlink" Target="https://nielseniq.com/global/pt/insights/analysis/2015/escolhas-sustentaveis-como-empresas-socialmente-responsaveis-lucram-com-isso/" TargetMode="External" /><Relationship Id="rId7" Type="http://schemas.openxmlformats.org/officeDocument/2006/relationships/image" Target="../media/image2.png" /><Relationship Id="rId12" Type="http://schemas.openxmlformats.org/officeDocument/2006/relationships/image" Target="../media/image7.jpeg" /><Relationship Id="rId2" Type="http://schemas.openxmlformats.org/officeDocument/2006/relationships/notesSlide" Target="../notesSlides/notesSlide1.xml" /><Relationship Id="rId1" Type="http://schemas.openxmlformats.org/officeDocument/2006/relationships/slideLayout" Target="../slideLayouts/slideLayout7.xml" /><Relationship Id="rId6" Type="http://schemas.openxmlformats.org/officeDocument/2006/relationships/image" Target="../media/image1.png" /><Relationship Id="rId11" Type="http://schemas.openxmlformats.org/officeDocument/2006/relationships/image" Target="../media/image6.jpeg" /><Relationship Id="rId5" Type="http://schemas.openxmlformats.org/officeDocument/2006/relationships/hyperlink" Target="https://sincovaga.com.br/sustentabilidade-influencia-na-decisao-de-compra-de-9-a-cada-10-consumidores/" TargetMode="External" /><Relationship Id="rId10" Type="http://schemas.openxmlformats.org/officeDocument/2006/relationships/image" Target="../media/image5.png" /><Relationship Id="rId4" Type="http://schemas.openxmlformats.org/officeDocument/2006/relationships/hyperlink" Target="https://www.consumidormoderno.com.br/2021/08/19/sustentabilidade-decisao-compra/" TargetMode="External" /><Relationship Id="rId9" Type="http://schemas.openxmlformats.org/officeDocument/2006/relationships/image" Target="../media/image4.png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148">
            <a:extLst>
              <a:ext uri="{FF2B5EF4-FFF2-40B4-BE49-F238E27FC236}">
                <a16:creationId xmlns:a16="http://schemas.microsoft.com/office/drawing/2014/main" id="{81728704-CDB6-7B4F-E069-87ECF924661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08688" y="2054225"/>
            <a:ext cx="387350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91777" tIns="95889" rIns="191777" bIns="95889">
            <a:spAutoFit/>
          </a:bodyPr>
          <a:lstStyle>
            <a:lvl1pPr defTabSz="19177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 defTabSz="19177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 defTabSz="19177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 defTabSz="19177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 defTabSz="19177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19177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19177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19177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19177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pt-BR" altLang="pt-BR" sz="5100"/>
          </a:p>
        </p:txBody>
      </p:sp>
      <p:sp>
        <p:nvSpPr>
          <p:cNvPr id="2051" name="Text Box 152">
            <a:extLst>
              <a:ext uri="{FF2B5EF4-FFF2-40B4-BE49-F238E27FC236}">
                <a16:creationId xmlns:a16="http://schemas.microsoft.com/office/drawing/2014/main" id="{823E98AD-7667-574B-F20F-3CBC8BB72C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16425" y="35240913"/>
            <a:ext cx="13335000" cy="332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03524" tIns="89552" rIns="203524" bIns="89552">
            <a:spAutoFit/>
          </a:bodyPr>
          <a:lstStyle>
            <a:lvl1pPr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r>
              <a:rPr lang="pt-BR" altLang="pt-BR" sz="2000"/>
              <a:t>NilsenIQ. (15 de dez de 2015). Escolhas sustentáveis: Como empresas socialmente responsáveis lucram com isso? Acesso em 20 de set de 2022, disponível em NilsenIQ: </a:t>
            </a:r>
            <a:r>
              <a:rPr lang="pt-BR" altLang="pt-BR" sz="2000">
                <a:hlinkClick r:id="rId3"/>
              </a:rPr>
              <a:t>https://nielseniq.com/global/pt/insights/analysis/2015/escolhas-sustentaveis-como-empresas-socialmente-responsaveis-lucram-com-isso/</a:t>
            </a:r>
            <a:r>
              <a:rPr lang="pt-BR" altLang="pt-BR" sz="2000"/>
              <a:t>.</a:t>
            </a:r>
            <a:r>
              <a:rPr lang="en-US" altLang="pt-BR" sz="2000"/>
              <a:t>​</a:t>
            </a:r>
          </a:p>
          <a:p>
            <a:r>
              <a:rPr lang="pt-BR" altLang="pt-BR" sz="2000"/>
              <a:t>rodrigues, c. (19 de ago de 2021). Sustentabilidade será cada vez mais decisiva na escolha da compra. Acesso em 28 de ago de 2022, disponível em Consumidor moderno: </a:t>
            </a:r>
            <a:r>
              <a:rPr lang="pt-BR" altLang="pt-BR" sz="2000">
                <a:hlinkClick r:id="rId4"/>
              </a:rPr>
              <a:t>https://www.consumidormoderno.com.br/2021/08/19/sustentabilidade-decisao-compra/</a:t>
            </a:r>
            <a:r>
              <a:rPr lang="pt-BR" altLang="pt-BR" sz="2000"/>
              <a:t>.</a:t>
            </a:r>
            <a:r>
              <a:rPr lang="en-US" altLang="pt-BR" sz="2000"/>
              <a:t>​</a:t>
            </a:r>
          </a:p>
          <a:p>
            <a:r>
              <a:rPr lang="pt-BR" altLang="pt-BR" sz="2000"/>
              <a:t>Sincovaga sp. (28 de mai de 2021). Sustentabilidade influencia na decisão de compra de 9 a cada 10 consumidores. Acesso em 20 de set de 2022, disponível em Sincovaga sp: </a:t>
            </a:r>
            <a:r>
              <a:rPr lang="pt-BR" altLang="pt-BR" sz="2000">
                <a:hlinkClick r:id="rId5"/>
              </a:rPr>
              <a:t>https://sincovaga.com.br/sustentabilidade-influencia-na-decisao-de-compra-de-9-a-cada-10-consumidores/</a:t>
            </a:r>
            <a:r>
              <a:rPr lang="pt-BR" altLang="pt-BR" sz="2000"/>
              <a:t>.</a:t>
            </a:r>
            <a:endParaRPr lang="en-US" altLang="pt-BR" sz="2000"/>
          </a:p>
          <a:p>
            <a:pPr algn="just"/>
            <a:r>
              <a:rPr lang="pt-BR" altLang="pt-BR" sz="2000">
                <a:solidFill>
                  <a:srgbClr val="000000"/>
                </a:solidFill>
                <a:latin typeface="Verdana" panose="020B0604030504040204" pitchFamily="34" charset="0"/>
              </a:rPr>
              <a:t>.</a:t>
            </a:r>
            <a:endParaRPr lang="pt-BR" altLang="pt-BR" sz="2000">
              <a:solidFill>
                <a:srgbClr val="FF0000"/>
              </a:solidFill>
              <a:latin typeface="Verdana" panose="020B0604030504040204" pitchFamily="34" charset="0"/>
            </a:endParaRPr>
          </a:p>
        </p:txBody>
      </p:sp>
      <p:sp>
        <p:nvSpPr>
          <p:cNvPr id="2059" name="Text Box 162">
            <a:extLst>
              <a:ext uri="{FF2B5EF4-FFF2-40B4-BE49-F238E27FC236}">
                <a16:creationId xmlns:a16="http://schemas.microsoft.com/office/drawing/2014/main" id="{12227E2F-E547-C226-A2A2-D624F460DC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2625" y="6970713"/>
            <a:ext cx="13055600" cy="698500"/>
          </a:xfrm>
          <a:prstGeom prst="rect">
            <a:avLst/>
          </a:prstGeom>
          <a:noFill/>
          <a:ln>
            <a:noFill/>
          </a:ln>
          <a:effectLst/>
        </p:spPr>
        <p:txBody>
          <a:bodyPr lIns="81409" tIns="40706" rIns="81409" bIns="40706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9pPr>
          </a:lstStyle>
          <a:p>
            <a:pPr>
              <a:defRPr/>
            </a:pPr>
            <a:r>
              <a:rPr lang="en-US" sz="4000" b="1" cap="all" dirty="0">
                <a:solidFill>
                  <a:srgbClr val="73493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INTRODUÇÃO</a:t>
            </a:r>
          </a:p>
        </p:txBody>
      </p:sp>
      <p:sp>
        <p:nvSpPr>
          <p:cNvPr id="2053" name="Text Box 163">
            <a:extLst>
              <a:ext uri="{FF2B5EF4-FFF2-40B4-BE49-F238E27FC236}">
                <a16:creationId xmlns:a16="http://schemas.microsoft.com/office/drawing/2014/main" id="{96DE21DC-973D-4B93-C536-1BA7579EF0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2625" y="22239288"/>
            <a:ext cx="13055600" cy="2028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03524" tIns="89552" rIns="203524" bIns="89552">
            <a:spAutoFit/>
          </a:bodyPr>
          <a:lstStyle>
            <a:lvl1pPr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just"/>
            <a:r>
              <a:rPr lang="pt-BR" altLang="pt-BR" sz="3000">
                <a:solidFill>
                  <a:srgbClr val="000000"/>
                </a:solidFill>
                <a:latin typeface="Verdana" panose="020B0604030504040204" pitchFamily="34" charset="0"/>
              </a:rPr>
              <a:t>  A presente pesquisa foi realizada conforme os pensamentos de Gil (2007) sobre o método de pesquisa experimental, “a pesquisa experimental objetiva selecionar as variáveis que seriam capazes de influenciar o objeto.” .</a:t>
            </a:r>
          </a:p>
        </p:txBody>
      </p:sp>
      <p:sp>
        <p:nvSpPr>
          <p:cNvPr id="2063" name="Text Box 167">
            <a:extLst>
              <a:ext uri="{FF2B5EF4-FFF2-40B4-BE49-F238E27FC236}">
                <a16:creationId xmlns:a16="http://schemas.microsoft.com/office/drawing/2014/main" id="{7E577A74-B9FF-77D8-0E00-71CE577F75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16425" y="34391600"/>
            <a:ext cx="12653963" cy="696913"/>
          </a:xfrm>
          <a:prstGeom prst="rect">
            <a:avLst/>
          </a:prstGeom>
          <a:noFill/>
          <a:ln>
            <a:noFill/>
          </a:ln>
          <a:effectLst/>
        </p:spPr>
        <p:txBody>
          <a:bodyPr lIns="81409" tIns="40706" rIns="81409" bIns="40706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9pPr>
          </a:lstStyle>
          <a:p>
            <a:pPr>
              <a:defRPr/>
            </a:pPr>
            <a:r>
              <a:rPr lang="pt-BR" sz="4000" b="1" cap="all" dirty="0">
                <a:solidFill>
                  <a:srgbClr val="73493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REFERÊNCIAS BIBLIOGRÁFICAS</a:t>
            </a:r>
          </a:p>
        </p:txBody>
      </p:sp>
      <p:sp>
        <p:nvSpPr>
          <p:cNvPr id="2055" name="Text Box 146">
            <a:extLst>
              <a:ext uri="{FF2B5EF4-FFF2-40B4-BE49-F238E27FC236}">
                <a16:creationId xmlns:a16="http://schemas.microsoft.com/office/drawing/2014/main" id="{2A6B0DAB-144C-E60E-8518-867530166B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0"/>
            <a:ext cx="32404050" cy="3563938"/>
          </a:xfrm>
          <a:prstGeom prst="rect">
            <a:avLst/>
          </a:prstGeom>
          <a:solidFill>
            <a:srgbClr val="989F77"/>
          </a:solidFill>
          <a:ln>
            <a:noFill/>
          </a:ln>
          <a:effectLst>
            <a:outerShdw dist="23000" dir="5400000" rotWithShape="0">
              <a:srgbClr val="808080">
                <a:alpha val="34998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4461" tIns="27230" rIns="54461" bIns="27230">
            <a:spAutoFit/>
          </a:bodyPr>
          <a:lstStyle>
            <a:lvl1pPr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ctr"/>
            <a:r>
              <a:rPr lang="pt-BR" altLang="pt-BR" sz="6600" b="1">
                <a:solidFill>
                  <a:schemeClr val="bg1"/>
                </a:solidFill>
                <a:latin typeface="Verdana" panose="020B0604030504040204" pitchFamily="34" charset="0"/>
              </a:rPr>
              <a:t>MDFolhas: Otimização do MDF tradicional para o atendimento do Mercado atual</a:t>
            </a:r>
          </a:p>
          <a:p>
            <a:pPr algn="ctr"/>
            <a:r>
              <a:rPr lang="pt-BR" altLang="pt-BR" sz="4800" b="1">
                <a:solidFill>
                  <a:schemeClr val="bg1"/>
                </a:solidFill>
                <a:latin typeface="Verdana" panose="020B0604030504040204" pitchFamily="34" charset="0"/>
              </a:rPr>
              <a:t>3º NADM</a:t>
            </a:r>
            <a:endParaRPr lang="pt-BR" altLang="pt-BR" sz="4000" b="1">
              <a:solidFill>
                <a:schemeClr val="bg1"/>
              </a:solidFill>
              <a:latin typeface="Verdana" panose="020B0604030504040204" pitchFamily="34" charset="0"/>
            </a:endParaRPr>
          </a:p>
          <a:p>
            <a:pPr algn="ctr"/>
            <a:endParaRPr lang="en-US" altLang="pt-BR" sz="4800" b="1">
              <a:solidFill>
                <a:schemeClr val="bg1"/>
              </a:solidFill>
              <a:latin typeface="Verdana" panose="020B0604030504040204" pitchFamily="34" charset="0"/>
            </a:endParaRPr>
          </a:p>
        </p:txBody>
      </p:sp>
      <p:sp>
        <p:nvSpPr>
          <p:cNvPr id="2056" name="Retângulo 2">
            <a:extLst>
              <a:ext uri="{FF2B5EF4-FFF2-40B4-BE49-F238E27FC236}">
                <a16:creationId xmlns:a16="http://schemas.microsoft.com/office/drawing/2014/main" id="{6D6EB2EB-B841-8B34-8912-D727F02FE54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55038" y="3563938"/>
            <a:ext cx="15293975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es-ES" altLang="pt-BR" sz="2600" b="1">
                <a:solidFill>
                  <a:schemeClr val="tx2"/>
                </a:solidFill>
                <a:latin typeface="Verdana" panose="020B0604030504040204" pitchFamily="34" charset="0"/>
              </a:rPr>
              <a:t>Nataly F. Novaes, Sarah A. Alcantara, Yasmin V. P. Morales</a:t>
            </a:r>
          </a:p>
          <a:p>
            <a:pPr algn="ctr">
              <a:lnSpc>
                <a:spcPct val="150000"/>
              </a:lnSpc>
            </a:pPr>
            <a:r>
              <a:rPr lang="pt-BR" altLang="pt-BR" sz="2600" b="1">
                <a:solidFill>
                  <a:schemeClr val="tx2"/>
                </a:solidFill>
                <a:latin typeface="Verdana" panose="020B0604030504040204" pitchFamily="34" charset="0"/>
              </a:rPr>
              <a:t>Orientadora: Helena Cibele S. Silva</a:t>
            </a:r>
          </a:p>
          <a:p>
            <a:pPr algn="ctr">
              <a:lnSpc>
                <a:spcPct val="150000"/>
              </a:lnSpc>
            </a:pPr>
            <a:r>
              <a:rPr lang="pt-BR" altLang="pt-BR" sz="2600" b="1">
                <a:solidFill>
                  <a:schemeClr val="tx2"/>
                </a:solidFill>
                <a:latin typeface="Verdana" panose="020B0604030504040204" pitchFamily="34" charset="0"/>
              </a:rPr>
              <a:t>Coorientador: José Maurício Lima da Silva</a:t>
            </a:r>
          </a:p>
          <a:p>
            <a:pPr algn="ctr">
              <a:lnSpc>
                <a:spcPct val="150000"/>
              </a:lnSpc>
            </a:pPr>
            <a:r>
              <a:rPr lang="en-US" altLang="pt-BR" sz="2600">
                <a:solidFill>
                  <a:schemeClr val="tx2"/>
                </a:solidFill>
                <a:latin typeface="Verdana" panose="020B0604030504040204" pitchFamily="34" charset="0"/>
              </a:rPr>
              <a:t>Palavras- Chave: </a:t>
            </a:r>
            <a:r>
              <a:rPr lang="pt-BR" altLang="pt-BR" sz="2600">
                <a:solidFill>
                  <a:schemeClr val="tx2"/>
                </a:solidFill>
                <a:latin typeface="Verdana" panose="020B0604030504040204" pitchFamily="34" charset="0"/>
              </a:rPr>
              <a:t>MDF. - Preservação Ambiental - Otimização de Processo. </a:t>
            </a:r>
            <a:endParaRPr lang="en-US" altLang="pt-BR" sz="2600">
              <a:solidFill>
                <a:schemeClr val="tx2"/>
              </a:solidFill>
              <a:latin typeface="Verdana" panose="020B0604030504040204" pitchFamily="34" charset="0"/>
            </a:endParaRPr>
          </a:p>
        </p:txBody>
      </p:sp>
      <p:grpSp>
        <p:nvGrpSpPr>
          <p:cNvPr id="2057" name="Agrupar 7">
            <a:extLst>
              <a:ext uri="{FF2B5EF4-FFF2-40B4-BE49-F238E27FC236}">
                <a16:creationId xmlns:a16="http://schemas.microsoft.com/office/drawing/2014/main" id="{A36AA01A-8868-D6EF-3A3F-E3D672F2735C}"/>
              </a:ext>
            </a:extLst>
          </p:cNvPr>
          <p:cNvGrpSpPr>
            <a:grpSpLocks/>
          </p:cNvGrpSpPr>
          <p:nvPr/>
        </p:nvGrpSpPr>
        <p:grpSpPr bwMode="auto">
          <a:xfrm>
            <a:off x="8609013" y="39711313"/>
            <a:ext cx="15186025" cy="2825750"/>
            <a:chOff x="11131550" y="39920863"/>
            <a:chExt cx="15185196" cy="2825928"/>
          </a:xfrm>
        </p:grpSpPr>
        <p:pic>
          <p:nvPicPr>
            <p:cNvPr id="2093" name="Imagem 23" descr="Fundo preto com letras brancas&#10;&#10;Descrição gerada automaticamente com confiança média">
              <a:extLst>
                <a:ext uri="{FF2B5EF4-FFF2-40B4-BE49-F238E27FC236}">
                  <a16:creationId xmlns:a16="http://schemas.microsoft.com/office/drawing/2014/main" id="{2B847425-A9C2-6785-877C-53A7C78A0E33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131550" y="39920863"/>
              <a:ext cx="11049000" cy="28082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94" name="Imagem 24" descr="Desenho de cassino&#10;&#10;Descrição gerada automaticamente com confiança média">
              <a:extLst>
                <a:ext uri="{FF2B5EF4-FFF2-40B4-BE49-F238E27FC236}">
                  <a16:creationId xmlns:a16="http://schemas.microsoft.com/office/drawing/2014/main" id="{5B7B81ED-F0DD-C8BE-AFBC-F2A43DDE4EE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>
              <a:grayscl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69625" y="40146514"/>
              <a:ext cx="2647121" cy="260027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58" name="Text Box 147">
            <a:extLst>
              <a:ext uri="{FF2B5EF4-FFF2-40B4-BE49-F238E27FC236}">
                <a16:creationId xmlns:a16="http://schemas.microsoft.com/office/drawing/2014/main" id="{55C6EF2E-53CC-80BC-170A-87C10CB5B3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2625" y="7905750"/>
            <a:ext cx="13127038" cy="13568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03524" tIns="89552" rIns="203524" bIns="89552">
            <a:spAutoFit/>
          </a:bodyPr>
          <a:lstStyle>
            <a:lvl1pPr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just"/>
            <a:r>
              <a:rPr lang="pt-BR" altLang="pt-BR" sz="3000">
                <a:solidFill>
                  <a:srgbClr val="000000"/>
                </a:solidFill>
                <a:latin typeface="Verdana" panose="020B0604030504040204" pitchFamily="34" charset="0"/>
              </a:rPr>
              <a:t>  A questão da preservação ambiental está cada dia mais presente em nosso cotidiano. Com o intuito de acabar com as consequências que o MDF convencional acarreta, e trazer então uma alternativa sustentável e com menores riscos, tanto para o ser humano quanto para a natureza, se deu início ao projeto MDFolhas.</a:t>
            </a:r>
          </a:p>
          <a:p>
            <a:pPr algn="just"/>
            <a:endParaRPr lang="pt-BR" altLang="pt-BR" sz="300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algn="just"/>
            <a:r>
              <a:rPr lang="pt-BR" altLang="pt-BR" sz="3000">
                <a:solidFill>
                  <a:srgbClr val="000000"/>
                </a:solidFill>
                <a:latin typeface="Verdana" panose="020B0604030504040204" pitchFamily="34" charset="0"/>
              </a:rPr>
              <a:t>  Nos últimos 5 anos a procura por produtos sustentáveis cresceu exponencialmente, uma pesquisa feita pela empresa especialista em insights de mercado Toluna mostra que 75% dos entrevistados estão dispostos a pagar mais por produtos de empresas comprometidas em gerar um impacto social e ambiental positivo.​</a:t>
            </a:r>
          </a:p>
          <a:p>
            <a:pPr algn="just"/>
            <a:endParaRPr lang="pt-BR" altLang="pt-BR" sz="300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algn="just"/>
            <a:r>
              <a:rPr lang="pt-BR" altLang="pt-BR" sz="3000">
                <a:solidFill>
                  <a:srgbClr val="000000"/>
                </a:solidFill>
                <a:latin typeface="Verdana" panose="020B0604030504040204" pitchFamily="34" charset="0"/>
              </a:rPr>
              <a:t>  Fabricantes e varejista constantemente trabalham seguindo tendências de mercado, que agora, vão rumo a um consumo consciente e exigente. Desde 2006, o Movimento Global de Empresas nos Estados Unidos atribui ao sucesso de uma instituição, não somente seus resultados financeiros, como as atribuições para o bem-estar do planeta. Para se adequarem a isso inúmeros setores, tais quais como alimentícios, cosméticos, indústrias têxtis e o setor moveleiro devem adotar mudanças em seus processos e matérias primas. ​</a:t>
            </a:r>
          </a:p>
          <a:p>
            <a:pPr algn="just"/>
            <a:endParaRPr lang="pt-BR" altLang="pt-BR" sz="300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algn="just"/>
            <a:r>
              <a:rPr lang="pt-BR" altLang="pt-BR" sz="3000">
                <a:solidFill>
                  <a:srgbClr val="000000"/>
                </a:solidFill>
                <a:latin typeface="Verdana" panose="020B0604030504040204" pitchFamily="34" charset="0"/>
              </a:rPr>
              <a:t>  Mediante o exposto indaga-se: é possível integrar a um mercado já estabelecido como o de PMR’S, um novo meio de produção que acompanhe o novo mercado sustentável e entregue um produto que sacie a busca dos novos consumidores conscientes? </a:t>
            </a:r>
            <a:endParaRPr lang="en-US" altLang="pt-BR" sz="300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32" name="Text Box 147">
            <a:extLst>
              <a:ext uri="{FF2B5EF4-FFF2-40B4-BE49-F238E27FC236}">
                <a16:creationId xmlns:a16="http://schemas.microsoft.com/office/drawing/2014/main" id="{0CFDE45E-266A-0E85-CBDA-D98E1C57B0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16425" y="7905750"/>
            <a:ext cx="13127038" cy="6181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03524" tIns="89552" rIns="203524" bIns="89552">
            <a:spAutoFit/>
          </a:bodyPr>
          <a:lstStyle>
            <a:lvl1pPr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just">
              <a:defRPr/>
            </a:pPr>
            <a:r>
              <a:rPr lang="pt-BR" altLang="pt-BR" sz="3000" dirty="0">
                <a:solidFill>
                  <a:srgbClr val="000000"/>
                </a:solidFill>
                <a:latin typeface="Verdana" panose="020B0604030504040204" pitchFamily="34" charset="0"/>
              </a:rPr>
              <a:t>  Após deliberações, foi levantado o questionamento sobre possíveis materiais que não limitassem a produção a uma única e exclusiva espécie. Sendo assim, foi aberta a teoria de que a folha - já seca, pudesse substituir o uso da fibra de madeira como principal matéria prima.  </a:t>
            </a:r>
          </a:p>
          <a:p>
            <a:pPr algn="just">
              <a:defRPr/>
            </a:pPr>
            <a:endParaRPr lang="pt-BR" altLang="pt-BR" sz="3000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algn="just">
              <a:defRPr/>
            </a:pPr>
            <a:r>
              <a:rPr lang="pt-BR" altLang="pt-BR" sz="3000" dirty="0">
                <a:solidFill>
                  <a:srgbClr val="000000"/>
                </a:solidFill>
                <a:latin typeface="Verdana" panose="020B0604030504040204" pitchFamily="34" charset="0"/>
              </a:rPr>
              <a:t>  Dito isto, os ingredientes usados, até o presente momento de projeto são:  </a:t>
            </a:r>
          </a:p>
          <a:p>
            <a:pPr algn="just">
              <a:defRPr/>
            </a:pPr>
            <a:endParaRPr lang="pt-BR" altLang="pt-BR" sz="3000" dirty="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marL="457200" indent="-457200" algn="just">
              <a:buFont typeface="Arial" panose="020B0604020202020204" pitchFamily="34" charset="0"/>
              <a:buChar char="•"/>
              <a:defRPr/>
            </a:pPr>
            <a:r>
              <a:rPr lang="pt-BR" altLang="pt-BR" sz="3000" dirty="0">
                <a:solidFill>
                  <a:srgbClr val="000000"/>
                </a:solidFill>
                <a:latin typeface="Verdana" panose="020B0604030504040204" pitchFamily="34" charset="0"/>
              </a:rPr>
              <a:t>Folhas secas trituradas;  </a:t>
            </a:r>
          </a:p>
          <a:p>
            <a:pPr marL="457200" indent="-457200" algn="just">
              <a:buFont typeface="Arial" panose="020B0604020202020204" pitchFamily="34" charset="0"/>
              <a:buChar char="•"/>
              <a:defRPr/>
            </a:pPr>
            <a:r>
              <a:rPr lang="pt-BR" altLang="pt-BR" sz="3000" dirty="0">
                <a:solidFill>
                  <a:srgbClr val="000000"/>
                </a:solidFill>
                <a:latin typeface="Verdana" panose="020B0604030504040204" pitchFamily="34" charset="0"/>
              </a:rPr>
              <a:t>Água;  </a:t>
            </a:r>
          </a:p>
          <a:p>
            <a:pPr marL="457200" indent="-457200" algn="just">
              <a:buFont typeface="Arial" panose="020B0604020202020204" pitchFamily="34" charset="0"/>
              <a:buChar char="•"/>
              <a:defRPr/>
            </a:pPr>
            <a:r>
              <a:rPr lang="pt-BR" altLang="pt-BR" sz="3000" dirty="0">
                <a:solidFill>
                  <a:srgbClr val="000000"/>
                </a:solidFill>
                <a:latin typeface="Verdana" panose="020B0604030504040204" pitchFamily="34" charset="0"/>
              </a:rPr>
              <a:t>Amido de milho;  </a:t>
            </a:r>
          </a:p>
          <a:p>
            <a:pPr marL="457200" indent="-457200" algn="just">
              <a:buFont typeface="Arial" panose="020B0604020202020204" pitchFamily="34" charset="0"/>
              <a:buChar char="•"/>
              <a:defRPr/>
            </a:pPr>
            <a:r>
              <a:rPr lang="pt-BR" altLang="pt-BR" sz="3000" dirty="0">
                <a:solidFill>
                  <a:srgbClr val="000000"/>
                </a:solidFill>
                <a:latin typeface="Verdana" panose="020B0604030504040204" pitchFamily="34" charset="0"/>
              </a:rPr>
              <a:t>Colágeno.  </a:t>
            </a:r>
            <a:endParaRPr lang="en-US" altLang="pt-BR" sz="3000" dirty="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pic>
        <p:nvPicPr>
          <p:cNvPr id="2060" name="Imagem 34">
            <a:extLst>
              <a:ext uri="{FF2B5EF4-FFF2-40B4-BE49-F238E27FC236}">
                <a16:creationId xmlns:a16="http://schemas.microsoft.com/office/drawing/2014/main" id="{E0257920-72F0-53C9-983A-28471F9027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5025" y="26873200"/>
            <a:ext cx="13731875" cy="1067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Text Box 162">
            <a:extLst>
              <a:ext uri="{FF2B5EF4-FFF2-40B4-BE49-F238E27FC236}">
                <a16:creationId xmlns:a16="http://schemas.microsoft.com/office/drawing/2014/main" id="{C4E97A22-5139-D2D9-690C-94339883EE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16425" y="6932613"/>
            <a:ext cx="13055600" cy="698500"/>
          </a:xfrm>
          <a:prstGeom prst="rect">
            <a:avLst/>
          </a:prstGeom>
          <a:noFill/>
          <a:ln>
            <a:noFill/>
          </a:ln>
          <a:effectLst/>
        </p:spPr>
        <p:txBody>
          <a:bodyPr lIns="81409" tIns="40706" rIns="81409" bIns="40706">
            <a:spAutoFit/>
          </a:bodyPr>
          <a:lstStyle>
            <a:lvl1pPr eaLnBrk="0" hangingPunct="0"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1pPr>
            <a:lvl2pPr marL="742950" indent="-285750" eaLnBrk="0" hangingPunct="0"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2pPr>
            <a:lvl3pPr marL="1143000" indent="-228600" eaLnBrk="0" hangingPunct="0"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3pPr>
            <a:lvl4pPr marL="1600200" indent="-228600" eaLnBrk="0" hangingPunct="0"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4pPr>
            <a:lvl5pPr marL="2057400" indent="-228600" eaLnBrk="0" hangingPunct="0"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itchFamily="18" charset="0"/>
                <a:ea typeface="ＭＳ Ｐゴシック" pitchFamily="34" charset="-128"/>
              </a:defRPr>
            </a:lvl9pPr>
          </a:lstStyle>
          <a:p>
            <a:pPr>
              <a:defRPr/>
            </a:pPr>
            <a:r>
              <a:rPr lang="pt-BR" sz="4000" b="1" cap="all">
                <a:solidFill>
                  <a:srgbClr val="73493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Desenvolvimento</a:t>
            </a:r>
          </a:p>
        </p:txBody>
      </p:sp>
      <p:sp>
        <p:nvSpPr>
          <p:cNvPr id="2062" name="Text Box 147">
            <a:extLst>
              <a:ext uri="{FF2B5EF4-FFF2-40B4-BE49-F238E27FC236}">
                <a16:creationId xmlns:a16="http://schemas.microsoft.com/office/drawing/2014/main" id="{919F26DC-2306-7B48-99A8-01DB3A8AFC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11663" y="24488775"/>
            <a:ext cx="13127037" cy="5259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03524" tIns="89552" rIns="203524" bIns="89552">
            <a:spAutoFit/>
          </a:bodyPr>
          <a:lstStyle>
            <a:lvl1pPr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just"/>
            <a:r>
              <a:rPr lang="pt-BR" altLang="pt-BR" sz="3000">
                <a:solidFill>
                  <a:srgbClr val="000000"/>
                </a:solidFill>
                <a:latin typeface="Verdana" panose="020B0604030504040204" pitchFamily="34" charset="0"/>
              </a:rPr>
              <a:t>  O MDFolhas, mesmo que em fase de aperfeiçoamento, se assemelha muito com a ideia apresentada. Analisou-se que o projeto é mais que uma simples hipótese, com testes, percebemos que nossas substituições - a folha e a resina, apresentaram estrutura e sustentação satisfatórias.​</a:t>
            </a:r>
          </a:p>
          <a:p>
            <a:pPr algn="just"/>
            <a:endParaRPr lang="pt-BR" altLang="pt-BR" sz="3000">
              <a:solidFill>
                <a:srgbClr val="000000"/>
              </a:solidFill>
              <a:latin typeface="Verdana" panose="020B0604030504040204" pitchFamily="34" charset="0"/>
            </a:endParaRPr>
          </a:p>
          <a:p>
            <a:pPr algn="just"/>
            <a:r>
              <a:rPr lang="pt-BR" altLang="pt-BR" sz="3000">
                <a:solidFill>
                  <a:srgbClr val="000000"/>
                </a:solidFill>
                <a:latin typeface="Verdana" panose="020B0604030504040204" pitchFamily="34" charset="0"/>
              </a:rPr>
              <a:t>  A primeira fase da metodologia já foi realizada e, para a continuação do projeto, realizaremos testes de impacto e impermeabilidade para comprovar a eficácia de nossas modificações. ​</a:t>
            </a:r>
          </a:p>
          <a:p>
            <a:pPr algn="just"/>
            <a:endParaRPr lang="en-US" altLang="pt-BR" sz="3000">
              <a:solidFill>
                <a:srgbClr val="000000"/>
              </a:solidFill>
              <a:latin typeface="Verdana" panose="020B0604030504040204" pitchFamily="34" charset="0"/>
            </a:endParaRPr>
          </a:p>
        </p:txBody>
      </p:sp>
      <p:sp>
        <p:nvSpPr>
          <p:cNvPr id="56" name="Text Box 147">
            <a:extLst>
              <a:ext uri="{FF2B5EF4-FFF2-40B4-BE49-F238E27FC236}">
                <a16:creationId xmlns:a16="http://schemas.microsoft.com/office/drawing/2014/main" id="{FA44AC08-63D8-220D-3FFF-32D41A18197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24063" y="21448713"/>
            <a:ext cx="13127037" cy="642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409" tIns="40706" rIns="81409" bIns="40706">
            <a:spAutoFit/>
          </a:bodyPr>
          <a:lstStyle>
            <a:defPPr>
              <a:defRPr lang="en-US"/>
            </a:defPPr>
            <a:lvl1pPr>
              <a:defRPr sz="4000" b="1" cap="all">
                <a:solidFill>
                  <a:srgbClr val="73493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pt-BR" altLang="pt-BR" dirty="0"/>
              <a:t>Metodologia</a:t>
            </a:r>
            <a:endParaRPr lang="en-US" altLang="pt-BR" dirty="0"/>
          </a:p>
        </p:txBody>
      </p:sp>
      <p:sp>
        <p:nvSpPr>
          <p:cNvPr id="59" name="Text Box 163">
            <a:extLst>
              <a:ext uri="{FF2B5EF4-FFF2-40B4-BE49-F238E27FC236}">
                <a16:creationId xmlns:a16="http://schemas.microsoft.com/office/drawing/2014/main" id="{1315F10B-E1ED-A7B0-507F-77652EEF4F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95488" y="24439563"/>
            <a:ext cx="13055600" cy="642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409" tIns="40706" rIns="81409" bIns="40706">
            <a:spAutoFit/>
          </a:bodyPr>
          <a:lstStyle>
            <a:defPPr>
              <a:defRPr lang="en-US"/>
            </a:defPPr>
            <a:lvl1pPr>
              <a:defRPr sz="4000" b="1" cap="all">
                <a:solidFill>
                  <a:srgbClr val="73493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pt-BR" altLang="pt-BR" dirty="0"/>
              <a:t>Métodos</a:t>
            </a:r>
            <a:endParaRPr lang="pt-BR" dirty="0"/>
          </a:p>
        </p:txBody>
      </p:sp>
      <p:sp>
        <p:nvSpPr>
          <p:cNvPr id="2065" name="Text Box 163">
            <a:extLst>
              <a:ext uri="{FF2B5EF4-FFF2-40B4-BE49-F238E27FC236}">
                <a16:creationId xmlns:a16="http://schemas.microsoft.com/office/drawing/2014/main" id="{690F2FEC-52D5-DB64-0820-23F9D9FFEF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2625" y="25241250"/>
            <a:ext cx="13055600" cy="110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03524" tIns="89552" rIns="203524" bIns="89552">
            <a:spAutoFit/>
          </a:bodyPr>
          <a:lstStyle>
            <a:lvl1pPr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just"/>
            <a:r>
              <a:rPr lang="pt-BR" altLang="pt-BR" sz="3000">
                <a:solidFill>
                  <a:srgbClr val="000000"/>
                </a:solidFill>
                <a:latin typeface="Verdana" panose="020B0604030504040204" pitchFamily="34" charset="0"/>
              </a:rPr>
              <a:t> Estes materiais auxiliaram a aplicação das seguintes etapas metodológicas: . 	</a:t>
            </a:r>
          </a:p>
        </p:txBody>
      </p:sp>
      <p:pic>
        <p:nvPicPr>
          <p:cNvPr id="2066" name="Imagem 6">
            <a:extLst>
              <a:ext uri="{FF2B5EF4-FFF2-40B4-BE49-F238E27FC236}">
                <a16:creationId xmlns:a16="http://schemas.microsoft.com/office/drawing/2014/main" id="{26528F2A-D033-0EAA-F5FC-DDA6B56365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1" t="40001" r="-1521" b="-40001"/>
          <a:stretch>
            <a:fillRect/>
          </a:stretch>
        </p:blipFill>
        <p:spPr bwMode="auto">
          <a:xfrm>
            <a:off x="24441150" y="3527425"/>
            <a:ext cx="7805738" cy="780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Imagem 74">
            <a:extLst>
              <a:ext uri="{FF2B5EF4-FFF2-40B4-BE49-F238E27FC236}">
                <a16:creationId xmlns:a16="http://schemas.microsoft.com/office/drawing/2014/main" id="{A927BD88-6856-946A-729E-5CC0CCFD3C3B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701"/>
          <a:stretch/>
        </p:blipFill>
        <p:spPr>
          <a:xfrm>
            <a:off x="24322875" y="418306"/>
            <a:ext cx="7804950" cy="3145339"/>
          </a:xfrm>
          <a:prstGeom prst="rect">
            <a:avLst/>
          </a:prstGeom>
        </p:spPr>
      </p:pic>
      <p:sp>
        <p:nvSpPr>
          <p:cNvPr id="79" name="Text Box 163">
            <a:extLst>
              <a:ext uri="{FF2B5EF4-FFF2-40B4-BE49-F238E27FC236}">
                <a16:creationId xmlns:a16="http://schemas.microsoft.com/office/drawing/2014/main" id="{4C9E7CB4-234C-7846-BA51-4ADB739D4D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116425" y="23506113"/>
            <a:ext cx="13055600" cy="69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409" tIns="40706" rIns="81409" bIns="40706">
            <a:spAutoFit/>
          </a:bodyPr>
          <a:lstStyle>
            <a:defPPr>
              <a:defRPr lang="en-US"/>
            </a:defPPr>
            <a:lvl1pPr>
              <a:defRPr sz="4000" b="1" cap="all">
                <a:solidFill>
                  <a:srgbClr val="73493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pt-BR" dirty="0"/>
              <a:t>Considerações finais</a:t>
            </a:r>
          </a:p>
        </p:txBody>
      </p:sp>
      <p:sp>
        <p:nvSpPr>
          <p:cNvPr id="81" name="Text Box 163">
            <a:extLst>
              <a:ext uri="{FF2B5EF4-FFF2-40B4-BE49-F238E27FC236}">
                <a16:creationId xmlns:a16="http://schemas.microsoft.com/office/drawing/2014/main" id="{62651BCF-F926-8CC2-984E-CE87A80BBE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98963" y="14257338"/>
            <a:ext cx="13055600" cy="696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81409" tIns="40706" rIns="81409" bIns="40706">
            <a:spAutoFit/>
          </a:bodyPr>
          <a:lstStyle>
            <a:defPPr>
              <a:defRPr lang="en-US"/>
            </a:defPPr>
            <a:lvl1pPr>
              <a:defRPr sz="4000" b="1" cap="all">
                <a:solidFill>
                  <a:srgbClr val="734931"/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</a:lvl9pPr>
          </a:lstStyle>
          <a:p>
            <a:pPr>
              <a:defRPr/>
            </a:pPr>
            <a:r>
              <a:rPr lang="pt-BR" altLang="pt-BR" dirty="0" err="1"/>
              <a:t>Canva</a:t>
            </a:r>
            <a:r>
              <a:rPr lang="pt-BR" altLang="pt-BR" dirty="0"/>
              <a:t> empresarial</a:t>
            </a:r>
            <a:endParaRPr lang="pt-BR" dirty="0"/>
          </a:p>
        </p:txBody>
      </p:sp>
      <p:pic>
        <p:nvPicPr>
          <p:cNvPr id="2070" name="Imagem 4096">
            <a:extLst>
              <a:ext uri="{FF2B5EF4-FFF2-40B4-BE49-F238E27FC236}">
                <a16:creationId xmlns:a16="http://schemas.microsoft.com/office/drawing/2014/main" id="{C24E7707-EF5D-4708-65AB-FFE8EAE13C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86275" y="15252700"/>
            <a:ext cx="13193713" cy="742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071" name="Agrupar 4106">
            <a:extLst>
              <a:ext uri="{FF2B5EF4-FFF2-40B4-BE49-F238E27FC236}">
                <a16:creationId xmlns:a16="http://schemas.microsoft.com/office/drawing/2014/main" id="{5090A995-9DAA-5810-8F11-CE323311FB41}"/>
              </a:ext>
            </a:extLst>
          </p:cNvPr>
          <p:cNvGrpSpPr>
            <a:grpSpLocks/>
          </p:cNvGrpSpPr>
          <p:nvPr/>
        </p:nvGrpSpPr>
        <p:grpSpPr bwMode="auto">
          <a:xfrm>
            <a:off x="18651538" y="29462413"/>
            <a:ext cx="9185275" cy="4079875"/>
            <a:chOff x="18711687" y="30113835"/>
            <a:chExt cx="6162678" cy="3419123"/>
          </a:xfrm>
        </p:grpSpPr>
        <p:pic>
          <p:nvPicPr>
            <p:cNvPr id="2090" name="Picture 26">
              <a:extLst>
                <a:ext uri="{FF2B5EF4-FFF2-40B4-BE49-F238E27FC236}">
                  <a16:creationId xmlns:a16="http://schemas.microsoft.com/office/drawing/2014/main" id="{DD81BD3B-A5D3-60E1-EAAD-15909D3913C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5907"/>
            <a:stretch>
              <a:fillRect/>
            </a:stretch>
          </p:blipFill>
          <p:spPr bwMode="auto">
            <a:xfrm rot="5400000">
              <a:off x="18023476" y="30807089"/>
              <a:ext cx="3414080" cy="2037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91" name="Picture 27">
              <a:extLst>
                <a:ext uri="{FF2B5EF4-FFF2-40B4-BE49-F238E27FC236}">
                  <a16:creationId xmlns:a16="http://schemas.microsoft.com/office/drawing/2014/main" id="{976FA08F-C379-0CA7-CE11-20E865680F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432" b="14616"/>
            <a:stretch>
              <a:fillRect/>
            </a:stretch>
          </p:blipFill>
          <p:spPr bwMode="auto">
            <a:xfrm>
              <a:off x="20776738" y="30118868"/>
              <a:ext cx="2033013" cy="3414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092" name="Picture 25">
              <a:extLst>
                <a:ext uri="{FF2B5EF4-FFF2-40B4-BE49-F238E27FC236}">
                  <a16:creationId xmlns:a16="http://schemas.microsoft.com/office/drawing/2014/main" id="{C71E7772-D2D7-E887-E6AD-899984143C3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36178" y="30113835"/>
              <a:ext cx="2038187" cy="34140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072" name="Text Box 163">
            <a:extLst>
              <a:ext uri="{FF2B5EF4-FFF2-40B4-BE49-F238E27FC236}">
                <a16:creationId xmlns:a16="http://schemas.microsoft.com/office/drawing/2014/main" id="{5EA78CBC-8B19-75D4-CE2C-9C6AF769DC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4388" y="37622163"/>
            <a:ext cx="126698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03524" tIns="89552" rIns="203524" bIns="89552">
            <a:spAutoFit/>
          </a:bodyPr>
          <a:lstStyle>
            <a:lvl1pPr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just"/>
            <a:r>
              <a:rPr lang="pt-BR" altLang="pt-BR" sz="1800" b="1">
                <a:solidFill>
                  <a:srgbClr val="000000"/>
                </a:solidFill>
                <a:latin typeface="Verdana" panose="020B0604030504040204" pitchFamily="34" charset="0"/>
              </a:rPr>
              <a:t>Figura 1: Gráfico dos processos de realização da metodologia. </a:t>
            </a:r>
            <a:r>
              <a:rPr lang="pt-BR" altLang="pt-BR" sz="1800">
                <a:solidFill>
                  <a:srgbClr val="000000"/>
                </a:solidFill>
                <a:latin typeface="Verdana" panose="020B0604030504040204" pitchFamily="34" charset="0"/>
              </a:rPr>
              <a:t>Fonte: Autoras</a:t>
            </a:r>
            <a:r>
              <a:rPr lang="pt-BR" altLang="pt-BR" sz="1800" b="1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pt-BR" altLang="pt-BR" sz="1800">
                <a:solidFill>
                  <a:srgbClr val="000000"/>
                </a:solidFill>
                <a:latin typeface="Verdana" panose="020B0604030504040204" pitchFamily="34" charset="0"/>
              </a:rPr>
              <a:t> 	</a:t>
            </a:r>
          </a:p>
        </p:txBody>
      </p:sp>
      <p:sp>
        <p:nvSpPr>
          <p:cNvPr id="2073" name="Text Box 163">
            <a:extLst>
              <a:ext uri="{FF2B5EF4-FFF2-40B4-BE49-F238E27FC236}">
                <a16:creationId xmlns:a16="http://schemas.microsoft.com/office/drawing/2014/main" id="{030EE7A6-7928-4E2A-1F7F-FFC950A54A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37088" y="22744113"/>
            <a:ext cx="1305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03524" tIns="89552" rIns="203524" bIns="89552">
            <a:spAutoFit/>
          </a:bodyPr>
          <a:lstStyle>
            <a:lvl1pPr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just"/>
            <a:r>
              <a:rPr lang="pt-BR" altLang="pt-BR" sz="1800" b="1">
                <a:solidFill>
                  <a:srgbClr val="000000"/>
                </a:solidFill>
                <a:latin typeface="Verdana" panose="020B0604030504040204" pitchFamily="34" charset="0"/>
              </a:rPr>
              <a:t>Figura 2: Canva empresarial. </a:t>
            </a:r>
            <a:r>
              <a:rPr lang="pt-BR" altLang="pt-BR" sz="1800">
                <a:solidFill>
                  <a:srgbClr val="000000"/>
                </a:solidFill>
                <a:latin typeface="Verdana" panose="020B0604030504040204" pitchFamily="34" charset="0"/>
              </a:rPr>
              <a:t>Fonte: Autoras</a:t>
            </a:r>
            <a:r>
              <a:rPr lang="pt-BR" altLang="pt-BR" sz="1800" b="1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pt-BR" altLang="pt-BR" sz="1800">
                <a:solidFill>
                  <a:srgbClr val="000000"/>
                </a:solidFill>
                <a:latin typeface="Verdana" panose="020B0604030504040204" pitchFamily="34" charset="0"/>
              </a:rPr>
              <a:t> 	</a:t>
            </a:r>
          </a:p>
        </p:txBody>
      </p:sp>
      <p:sp>
        <p:nvSpPr>
          <p:cNvPr id="2074" name="Text Box 163">
            <a:extLst>
              <a:ext uri="{FF2B5EF4-FFF2-40B4-BE49-F238E27FC236}">
                <a16:creationId xmlns:a16="http://schemas.microsoft.com/office/drawing/2014/main" id="{4FEA2419-C5A9-DEE7-339E-3F3E105205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03888" y="33542288"/>
            <a:ext cx="13055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 cmpd="thinThick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203524" tIns="89552" rIns="203524" bIns="89552">
            <a:spAutoFit/>
          </a:bodyPr>
          <a:lstStyle>
            <a:lvl1pPr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 defTabSz="544513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defTabSz="544513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pPr algn="just"/>
            <a:r>
              <a:rPr lang="pt-BR" altLang="pt-BR" sz="1800" b="1">
                <a:solidFill>
                  <a:srgbClr val="000000"/>
                </a:solidFill>
                <a:latin typeface="Verdana" panose="020B0604030504040204" pitchFamily="34" charset="0"/>
              </a:rPr>
              <a:t>Figura 3: Fotos teste 4. </a:t>
            </a:r>
            <a:r>
              <a:rPr lang="pt-BR" altLang="pt-BR" sz="1800">
                <a:solidFill>
                  <a:srgbClr val="000000"/>
                </a:solidFill>
                <a:latin typeface="Verdana" panose="020B0604030504040204" pitchFamily="34" charset="0"/>
              </a:rPr>
              <a:t>Fonte: Autoras</a:t>
            </a:r>
            <a:r>
              <a:rPr lang="pt-BR" altLang="pt-BR" sz="1800" b="1">
                <a:solidFill>
                  <a:srgbClr val="000000"/>
                </a:solidFill>
                <a:latin typeface="Verdana" panose="020B0604030504040204" pitchFamily="34" charset="0"/>
              </a:rPr>
              <a:t> </a:t>
            </a:r>
            <a:r>
              <a:rPr lang="pt-BR" altLang="pt-BR" sz="1800">
                <a:solidFill>
                  <a:srgbClr val="000000"/>
                </a:solidFill>
                <a:latin typeface="Verdana" panose="020B0604030504040204" pitchFamily="34" charset="0"/>
              </a:rPr>
              <a:t> 	</a:t>
            </a:r>
          </a:p>
        </p:txBody>
      </p:sp>
      <p:sp>
        <p:nvSpPr>
          <p:cNvPr id="2075" name="AutoShape 34" descr="data:image/png;base64,%20iVBORw0KGgoAAAANSUhEUgAAADcAAABOCAYAAACE9o5PAAAAAXNSR0IArs4c6QAAAARnQU1BAACxjwv8YQUAAAAJcEhZcwAADsMAAA7DAcdvqGQAACoBSURBVHhePZxJrKzXdZ1X9X1zq+r2zbuv4+MTH0mxkSLJcgNbFmAjsZMgQIYGMvEkswwyyOQNMzQyiDzLIIERGElsBJYhW4ZjmbIoUSIpUY98/Xu375u61feVb50iVWSx6lb9//nP3nvttdc+/ylG/uE//cF/W12oqloqKBVLKJaIKTYZKzqdSPGUNFdVpLYqLa1J6Yym46jUGyrSG2h8fqY/+5M/Veuqo7lySYNxX5ylqaLqDAY6urjQ7um5LroddXMVJdc3lM1lVYjF1Pngp0pxZDIe54SoxsOBNBxqoZzR+nxJ69WiNitVrc7XVC6XFeOp6oK0eUPT9U1FFjY5O6b/+if/WX/6X/5E//KdVbU7Y62uLOu1zTU9f7GryP/+978zXa6VNJdNa75YVI7XRCaraDypSC6naXFOkVJNyheYAxNRQoolpf5QarX00Xe/pw/f/0h5vtd0yncRtXs9nVxeaffkROfttqpLFV2k59SKZVTI5xU7O9XwyROlEowV4bTxVJHxRKnJVNW5jG6uVrQxV9Lm3JxWqjXlbVyNOVTnpes3MPC2VFxR5+CBvvd//qe+8z/+Qv/8zXmNBlOl0zmN+gNNcFS03u7r4PRKV7xeNFpqtTt8MeKCY00HvF7VNb04kepnUvMC7/YVSacVyWcxPqs7r9/TBKMOT0+J1KV2jk/1bHdXL49OdNLsqD6YqB7NqDxX0PXFkuL4+2p/X0PGH2BQDwS0WkQWNIAJJaLRYGwGBKWJcML+isZATVbK4UA7MZtTt36gJz/7oSIcs7C6gROHqs1ltbo4p6VSTG/eLCr2u6+t349GomGCUdwY4f0ISHUuLxTnsziwiSaZUpTvYkQuW+SZ54pckO+TTHL74WN98uiZ6kTp6OxCp1ctNQdMNpvVG1+5rZWNeeXTcdUKKeWiE50+31a/O1B/NFIUIxYwekIqlPIpbZIiS7Wiinw+n8urkEkrls9J5QqpsSgtL2nCdw9+/J4+fbavnfpAXYIwbF6q0enr7PxSi8WovvmNu4otV3L3M7is0+1rwIQcuel4oDyDFioVxYCGUuQeHo0kiVgGz0UwMg6kyBU5nw4P9P7HD4l+jwt01SfxeuRDF2+na3O6fb2ie5sV5eMT5cctlbJT4JnQFdcrzBdUnk9pcaWg/VZPbZw4ioyVj0R0Y7GqTCFHWuDQOYybJ+dqVe2+fKEPfvaJzroYNYkAxZQGw4kevDjQ/skZTu6Tq0B5Go/dj00mKiSiSsSjyqRiqvFFpVpRKpdRLEV+OTGIWogckw5/k5NgC7jW1dh+qq2TAy1t1BQHqueXLSVrZV1wwXaXCXd66re7ikcGur5aULWaV6qQVpvrRhIRrS1ndP1aGWj1dNXvKZ6Nq3PV1FdurinDPFTAuBJOxrgJnPDTDz7W0WVbKRCUdmQTcZAyUfPqSk2C9Mvdup5tnShWKBbuX7QGWoWlFooZFfMZpdJJTogqScLHAlwBfsQwBJqjMRNKAV+MhVSmB4fafvCxDjonunl3UcUKuTEd6MZNR6ugNSBSTk6AS0MPnuwT8CQ5NstzHK7Falavbta0vlzSrY2K7lyv6ua1BbVHUd2ulJUvlcg1jCvAlksLOjw510efviA5U6RMgoDEeY2qgAPgI3VxeGcw1vPDS8UWqqX7UyZ/xgWXS2llCUiEv1NJww58jSaK4mEQpQh5InJMaUMTSGJof3dP3//L7+p0CNwwLJuG8XhdnkuqlotoqZpRApjV5vLa3b/UBA9fEtlqMaY5oudLxGJR3bm5olfv3oAdy1r50tc0nn9FrWZLazg64tTAyFOQ8LOHL3XW7CqB48fMJQ6akkQuD2LSRDKHkel4TC3yL1YpF+6/fR2vQOGPj640B3kUSX4gDzFSt8iLGLFLOL/IiSgkQCLMaiCuajx/qe/+1d+ohsfz5bTminHYDVKCikdmQ7xoRpuMRzynQLbP5z19/c2VUKcyTL42l9b6tRWVaitKr72j3K1vaGsfYhrHdM7ljkYR7Q0jenbS0HG9SY4BRcaMTMfQAamCo8/OL6CFKJCvanFxXkWMjNWqhfvXF/Nq9sYY19AlyVjLMMEJkyHEEWDpykzwNOlzJWpIHBYD8Bjb0ZMP3tcPnz3Sm+9uKpmKKpdJ4s2onu42dHTeMv8CHQ4l6kfnPR1edCiyRZmhs+mE5qHvwWiqlaVlFUq3lLz+DsQ01Hs/eE+DREaX8Yx2Kc57CIWB04LpzEF0I4p+JjrEmXl1+8xzMtQAZ2czGa3CqOvrq4rmAP7R5UAvT9rkQ0qPz7v6wdNTbRPFszp1CgPqjaZOKLyn1LwzVMfogppHoR7WL/Xg5XMNyNUEDolw5cPjC1WYcBsma7RGerp1CRwb2j9qU2LGGgJzi5GLizZqJKk5UmGeQp1JVoBvSeN6Qz9+758C86bIjCg5OsQRSSadThExKxpiniRtesD0+PRM0+6FlkiDdDJJdSKFiGCpUFC0T3QOLntCcIVQ++QHJy09PO7g5aaOLxo6CyzUU3eaVCeS1vHhocadJpDr6aDVUB7vTTkvj5FjoHfKeTA6oItouVrStZV5dYlcDKyjRTC6r4VKToPeCKPS5GhZyXRRg2Zb7//kI33y+KWy5E+vS2nCsa6/qSRijUknMXCIyIiZrRNZnV421K6f65LIpjG437EI6SMKuor2KNhmmFzG7BPFW3EN8NSjy67OejB9b6pxsqhseYOB8XBxTUP+Pj091HnrUh0GWpnPq019dN175fYKF+qGHOuQr6vUr3e+ejvAcMyziZFr1YJWKkVK5FR7+0D7IfWJUvEzGO7x3qHmSykgm1QUmZeAAwqWfrhqwDwHkJijX0mOtFFNIteKimTLpBVlhRycjIYw6gmO6RB1PA6MQZkT3R4x+yS1B3nsNMixWFGJdJWEAxKRBHUlj0BZ0NHukXZ3t5Uhx+7emScSKe3tncJ+MwLpMVaXSewc1GG9niaUkmwmAZxiapIjTuXTel8//sWePnu0q2iJ+gjzGWoLuUSAeJxoOWehZUgqgsgYMMcpOTbQoN9BokFckHcMgiuU56CDETqfV0pUs0nEA+sAl6HFKwCwDIt4ICb284MzHZJ3PSbXb7dgJcoCzxgRap4DWcqA6+Ecwru6UAz5eXjcUCJXgpZRFox7fHyl54/3A0RjuNEioc3FL8nHrYMrjSnaC5WCFqpp1YqojUxO9T6Sbzqka+jrClienRwHksojw6LMbYwDLwconCHGw9pjiCaRomOhq5kwtyINwADoovQ4GIPy2ZTKFHDTd5w6kSGbz8izzw5P0IEdjrGLQB4XFc8YEOsBpXQSKFM6LtoTtYZRnTdQ9xj8L771ipapZVXy0AL85kJBc7kUpOEMgt4p4r7WndtrdAE1RRoXjOlrJxhnGuAHmZJ72RDlVHSsIurEgiJthY0hFx3KDQzZoaZdUROzwLfr0gUxWr24NISCjfFhQNcoJ34S41won5KwR4R4Yg6OTul0emo2ztGfDIIxNcRuNkWdmMapWWnoOqp2E5KJkVvk4jtfWtCt9bJe2SxBJD36NKgflHz0+Eg9IujO4MPHOyj8p7o4ucKQmWGDcQRhMaQBIKqLS0i4LhGbkm+zvJvw3p/1qacdyKMJGSUgp1iCOYA6v4+69bCF/qBNHTPLJSjottYdQYuLP6Ph7Fggd9o8W2pf1oVAU2KCpjvtBJiuAMu37i6pAhl88OBE//fvt0NPuLGco0tJ40A0L73a3WslDBgzLgWXv2Maaht2HlM68kSmCTGhPQKkIUvKELWSKDVhVhNfDIe7C6jTeZg1bWSKEmBYmdSywDpK9N0mxSqV8v0RhtmoQpoPeDPCMxG+nFC5x9QNtIiu065EwTrVE7gk6aBTahChT1/u6OYbG5qHUKYUsCkXPIeIWgO6AiZsgiiVYFOi1mx1QQWSifF+91vvoCErIZebHPe1d15RqlzTbp3I9FqhzqHUIAfG5HjDb4g6ypHLA147OJoIwMpDlZFePaBs/kilSS3mGCVHo3lKQClP900+LRRTFMMM8DODmmCcY1E9r7f1GcXZfV6Ck2LkZLvX1ks6gp+cNPXxo0Mm2dbJST0sM7z56rz+8Nt31ePcv/uYnMXgi+ZILyGoDlC0KH797duI/AqdAn1cIaod0DEX7yCkCxpNoR7YdQJ63OfVqbMDzru6oqZhlDnBKTNkPpZZE8+XIIwJSrvVCsxvRRW7fm31vqNlS1w/XC+mGJCm5jkn3Lx2mNwxXu8C0S5nPYJk/v6zJ/r+0x1tkcxRory5lNfxWRuI9fTGvQ29+doSRo3pu7b06lpJx1d98owaRn3ba070z755T1eoi6PtQ8RCny6+pa986+to8ooOz4hwMqtajRaK8uDo+RoJImCHJ8F4D4U0IN9K5XIoDy7yLvBxUmrI50zcaQGdMoBZqos4NbYhu/BwQc9B3U7yvUZbf03if+cfP9Z33vtQ/+uTJ3pwRhHHIR89O9Of/90z5NlQBxiYggQi0QRdRlJ/9Idv0kZlKcRZojZhAhkVIKskLIivwEcCiA21R1k4w9gba/R6cYQDMDQXFOkGyqUy0oss52/n/hhYdjEuBYFZNLvQe2HLr3EimiAHQxF3+AxD925RrHZ4nYNWLiloPomlU3sBPDcI9w5y7BBD+xhsuTNhhqfA9oPPDhHGTWg9r629S73/4b62t0/07tvrWqIOThDHHYhg0BvoG68vkbMRVcsYXS7QbIwgopxaO7sadusakXMuwk1yegThJd1fgiSHzUHwM5vLhVfn2dTw5Tjn2hDFZN3pR9TRSWJ1FuVQRNUbou7I7dUuZNAg2e0xJzWjBGi4VLjOuSdPGv+wWS6bUR8DakTr2ZMd/fe/+ECfvDgnT7p69PwEMRsLkymU87r36rLGrSvaqS7FOwtrFsgvSA1hffH0OWPz3uix5ylBYzoUlwBDMuQbkZkjou4DrxDz416TY0khxvBcLZwtsqNxPOiB2gzs0+0hlwXTiRnK7513ts6ffWEolw/HGzpJvFcrp/S1tzZ0Xu+qA33H+HYAdNr0X+eNDnCJIaKLmsM407koymfUUBfn9cUcuTzVX/7gE+0+3aVHy4TaW0JUDMm3MXNwV+u1EhvUZ1zDLoEThiicKg61cjGbjngadS4ltouCPMHrdNWMYYNM31YuTuYs2tEPh9+G2NAYn0dspBmNZ4q83Fgqa3XBaxqp0JS+dWdJi6WEPnywF3q4S5iuiELJIgQucUDCi06M1WwP6CIo+kirH/1yS6cNugfSJOtxcJEdaYc658yQLjdjdKVLwOyzFJWSKFl6waydLoWdJnvgcuD1Ej+K2STht0wFbFjtKNlAXPy5QcCRpwt8AmgYvvaOPzN03n1rUyubK1qp5XTvVkFv3CopR15sQf/FNPLOS3ulTCjKGVokTRLKkxK+jhluuRjVb75xTQXEdX5SVzmDQO40iD7lIdlRZNhGGV2FSFsE9N0b4kRDvYGSMU+4sabyhfpsS6LOkxhFOW4BinGuYY6QqdfV362KQ44d4XOf5mjP/rbxGMskrTQuUS6Pd5oqZOOh+z44bTJukmO9HDDVV15fDRe3ejh6sa8+hT0JMtbXl0INfePWgp6/fKmT/S110K3TYUdtDLqinjaJfD5FXwfTeunCQqPJMcMRLRs1d0pepuCN2HTE+2EgwijzD3LFFOp1emPakXGETFBDqxKm5HLAC6bwwn9mJZ5XvGRV8KOPtvW9f3yiXDGpBtRep1fz+Rawz44wkonduLMA/NJ69vxIn37ylAlwDIlfpCdzWl20h/qbnzxBqSyoN4qpRWs0JNeaFP0q47Yx5sLtE3OaTJyLfZ7Aj6kMh10mg/rhokaVWR+VYtgRDeDl4uh7BYaap+5IWXvasCkRzMKmmSREQ46GsPs4nNHFk6ctRPUkpnfvzoV+7vSspdvX5/WlWzUtzOWZPGIcb2Ywslm/Ckr+iLrYInoL84WgKz98dKQ7N1aUqKz8SqF44qMI8E1kcBqyy+s4ONkrXp6308ZgbKBMHEnr0CAfcXo0SYTMREMmPJzM8ssn2RhP0lH0QC4TGepe6Pv43oTivs8O8MrmQjWvb//6XRT8HA15Qtv7l/rSu2/plTvXtLlc4oJT1U/rKJQc7DpRjdeXR301iE6lWgo3RQ6QeL//W/fgWeexKT0eKH2McWfIN6dPhM8817BuaqNpivvdNgHBKBzoxaYhyqhHu0YpYBCMMIW6k3ViOtfsnjGDmPlADANNwwRd+5yPfrgM4RfXBdw7UhulfngMYSDA793bREoVgGU2LLwur82HiNeWFrSEscfUv/OrnuaW5pWB8ruw3ASKdyQ0HiD9ujOExJLkFaigJLigu9aOubDF83CAhiTHMkac2ZfvPMcobB46HFN9OmGMGm6fQxDbAm4Z3AufDruJp2lI8PAxZiQbbpxPwf3ReUc7+3Xt7pwqwuSur9f0i48f0KOdMl9IC0llWHmJwDX18W5zplh4Rvi+XMyqAlM2BxHKge9buFZhhHUi1zIX2KWejxehRiiRCb2lkemomdvLkFYlwwf+l3YtgIpZhrUNJyGzDYZZ24XE42FpYyjYlnA7iSjaAUHyGBZudTj4a1/d1PrmEoZ26aCBcPNKjYtLjIno2bNDnZ1D56j6enuku2uFkPxlyGQKod26fU2//RtvKA6ZNLsoIa9u8RjDhs67lPUjBloU27nOK1OdGb7jVTKegRxltjTL877epMMleT1ZP5xDDvvMODMm5pseMSgssftBKxPn7DSqw170wA26hgJkESNHji+5AEw2l41prpYPeZjJ5yGRrp5uXdCWdGluC3rlxrw21is62L1AR/b1m7//DVVurgdF4jwecx1zgBPD5cfO9jS9huLpJXCKU6dH1+LjOqOILqh5TjOrmGirN+RLIuCjOds9UYIvrR9TVtowXBDPeMhHeAEp/MMF0ki3ILTxZh2Z9d2/faAHn+zQfZc0QPiWS2kVChHak67W1hY1hGgO6NznS1ldNQe6c31B77//WD/96TOYOKHqSk1jnOm6aa1pJ5vYDP/hoBfWIh0Ey6wozvbqV3jwoR3P4SFicWBu+EaD9UzctjkKDtIMdqb7GTP6O8PCFwtj8eoS0ej0Qp2ZktQrkMZjWp+z47reffc2/VhKi2vLFOJJ6MIXUS6z7oOnhS811YtSv0SeHRxeapHoRtJZbT07DeQxwBCnS4Sni7KRxFui5VyaiYku3XeUMS08zBcTIJwkt3kDyXBcPkcXDvaN0zgXdqddsK41BGxYAATaju9st4HhAm9CsR4NS4F8eu9mTYt08gsI6Ey5qOzCsrLIrAjOW1mtUGZGKufiWqepPTi+ghAHOj65RHVIa7VsYLwBRNJrdpRGYgXPc44Vh1PDjnHOzaKUZBYIaIJhDRkC4OP5lKAGiGZ9X9+Jaemy4juzGUstDPEqL141JFzkPaDh60e4DhfxgDGM9PEJPLGxWNIGvVxpvqyDowbHRNSqX3AwLEuJOD+pa3W5qFubRZWA6tGF78LOCngcVnTXPqYIdxDSvqFhaTfCgV7psn50y+Pa97mHw0tY48EoB8aLyRbPVG6+pHtnvKhPNmF47TJAjH8a2GHSd68WB6IexMc59E5gnxjyj/c23Oeen7couAnNLVQDNJ9/tqUnj7aBU1x7e/RcnF+bz9NZZ7S4kIEhkypX8oqnE7ryzRb0Yx+17xzv0BTbiY6AZWGICROOkrNeuLJjHT0v1JobzNgu7r4L5AVfI8pLJjjIMooL9Ez1iGBOcA72yRVcEg60m9KUCg/qP2ysczLoTR4MrZ89PQmrzl5RrtK3DZBiY5R/q8n55J+X5eqojDa1zrnrZb15IEzHGm70p7JO+r4qlWwoNy7GRs1s+Rz2ZW6z+urcY+Jcvwbs3X4xseB8vuJ410ZrTwP388lO8AocFJLW+HVoLGUY+1cDuPu2oTMFM5NgftjoZ4demQJS0HKpnAv5u7S6oJPjS/JNdPRIokYXIzKhhl2DKcuVdLjb42jGKcBX9bYOYVM7GWnCeYiHzzsAi2W/+mGf9ujZfL/da6vu8xwIz8/unwkRjJsjyd0fhbufaAATiCu+J2AbvAzhYjvgIjbQ+TWHzkw67zwAXnB732gN9PD5eegwLpjk+XkzTKbbaiLLuowcV4uWqENXbsFAmMwRyiCYvfTw2cMjtegEDs+8HumFJK/7m8GdNk4WM7cnTmrAEaYxb/UgcxBJ5CXzmvBdCBRP53o01BJO9urtyPXDB/OFRbFZNCwaMdgMim5jImHxNuPj+DvUPb7rDYZAexi68e2n27o8r2NYX5vr1XBbqX7R0sOtMzWobwcnbfLyjFo31PbhBYwZo0nNK4vD5nLkEoAIaglkmOb93k6k7BIdcwFsSHPtMubcMpkYPZ6P522BH4Mrom3w6bDay3zOqLP4JaHjcBHgYA+66vtkk8kpjNbleP9tgIYn/3myfaFPfvESnZjQjduLfBrTGsYtrVTJn0hQ9s490Kl9qxJIqFxAUyLBNlEqNWrhKsrFi7JdSMWLrh59Ju5BD2LBJONk8LIdzT1E5XwkOETPrVpYxSNCocnu0XKYAT35UByZZMqeATpOPeegk9mQcI/kfPT6I6cFmHoQ52CpkFapmNOf/fVDlUpM0ruA8jnGg81whAXCxlJRQyZ9ftnR/tGFcgj2TbrwErAM9+5iFF9QYRIJ3QjjhggahJQLT96fmTEdwVTM4DTqYEg6BEPY7NrDYHMFDqDwjV0CmDgesNVWEa7+oUxgQMCwv+MYb8axvPHD/w06lO/KuYTuruTDzfqtg7ZevDgPrLe3e4U8i2AUzSt1sJClXFBPXZCPTq406BLNRjvkfA99OaTVcZRNYk4LX2WCTuVwJg4uDTfmNIDRrzjX0PXcfMPU8xmSAk4v52H0tdWC7m3Q5mOIPTOXj+srry1jhidu77kxnL2HPMPnxnVIcF+agR1Z58F1NOU331hTKjrRS4xym9Ppmmz6qP+s7r51W7XleaifvKJOff+9p3r66EDdzljHhxg6MNRmQsLrk0aTc8cLSL6OGTNm3cicRojqL9DjaPnhyIUbJ8wz5iXL5bkUBMGXHGRPew/VY3KnG+4TzAwxxdpIi+s2EfXdy6BcePii9uqVb+KjD99+47pyTLBeR5WcX4UtVvVmT1m6girybDxN6KTliSXoxGluL+iiGePTz/ZDPi8VciGqzn3XLKsPE8eESPnVAZitjDvnbdCMHe1sv7o0+GnXx1bW1+5f0V+5yptQnPD7p00onwO5gOuW2/YAP56BlfgHs4OH/Qj31XHAIjWrh9po0nZsHdY1wLXXri0F5MxDFpd0Du///CDcS/B2qRP6u3qnr6/cXVOESBZzOaXyZX16CExxtCMV8p0BZq2Pc9/XJGWYl6Pr46ysknTinpUfloe2nPnFuADSKJ8OC0A+ycnqQYJR7q04kGEDY9k4L5rGefV7G+iFoiEM95c/eKJPHh0FMigVM+F+9fnZFZpyDuVR1PZJPywIWbvaOfa8l6I6qBnvCXPu5oCs79qG/A9RYmzm4JXvDkU7yD+691lOenE4TDYY5RdD03+5Tsfefv3WfSsIoq/LZpuq767aN0PAL4aadQwTe8mTCTnoAXl4O4Y/8yJTuOHHx+9SAl6/UYJxXW+S1LcrHEBdhEiWlgpamCuE5fZVhHYa5f6Ne+tMJqrv/+ixioWCrq0s6OHOhXpjy7cJk5zJvnLO9xro81wI+NsKKGa4Ms+Qoxgb4MmEXA4C+3tvosN/hULHOeEOyRf55NVoD+LlOxfKL24PeXATywwm6E4MsUpZLme1PJ+lMZ3T8mIxrDWeUcsaVz09gz0THFfhs0J8olfuXgsoWeS4R7tneuXrXw4C+oc//Ehvb86FtsrzcI2zgd4nY2Fut2bp1axHXQICuzMnz8NO8KY2AzggyjWlj7rwhZyw7oINBRtiT3mDtWtZYEWbwwDhRD8NC75zX2WYvLpZ1cpyFXUeV5k6t7Bcpg2qUtRzgVB2d640ASa1uRztyEDraMsk/Vq2lNe/+aNv6cZbr+gnP3+kYtr3BjzpOGXEq9VJEMUcgWPIM67pG6OfW6SRV+0CHKfB8Gppto0qduf25n2zpetaCCv4NO178jbIhjnEHsQb5HgTEnx2DMPxahY11l+7VtZv/tqr2kVEG6a3Xt1AWiWUyaFCuKDzpUlDOoauvaF0FeMP9s5ggIQ276yourKoHtqyp4Quh6gmjvd1QH64hnMvEAjz9N/eC205aGa1c80LTApUoTsxGJEFcUAG/nxjIRe6Yu8j8Y1FN4mOnj3nz7wsEPdaBVezgvFCqvPRRjKmykClRjnoxzM6PjoPO+kUG2Mc19SQUlENi0Nb+/VQbF2BEhgfhUCOnu4p0mzpra++pm7Eq8sDjnFdm6kSXAmiZnllg51js36OMTwPJmAhYNE/xQl59GXUkPFyuG8OusWxfoM0ccYsOZ1ZJhjj3R2uI3h3pRDUiNW9l+DT5GYpl9ISpWDc7apaKQG1sn703idOfwT6UJX56sxp5Fu1VtDRwYlajQb5WYQFB/oUTfoP3/0R79u6RN7ZgXasJx10IhN3jts4E0bIM8b2Nin+pEOYEZofVjAlhHU0z8SsLnzkOYrd4Y6C6wEwc/fs4w2nHmF2lB3RGysVxcKGlkS4IZjlafnzYvtUV3QDqXFXmXxRH/9yTydHV8rR+m8B1U8fHkAgJW2szHajd+giSsUsxJPQ3s6RGvUrnR2eqYeDnTs24Av1EXG0mIFX5NLUNEfeq84Fugh3CI6DS1RYUaAXHIDGqLcTme4ddoe1O4poTA64AoXbWXjPSVyZK4W/fbGt+kjHnZme8/albMY3/2jzx7jCiqHf0+PHu6LFCxR/Qa37wf/7OcZfggwOYVIL1VyQZc2WGZPSQVQ31ipejsOh7ktmgttICiyNcPaWesszrwp47TKBoxVL46RJKDuOaoArnX97gEU2yvXCNxy8Njlkgm5EvYvB99acb77f7S2C1niG5XG9Q4S95T2jQiGvYrmspYVKYMUK2vGjB3tQ/7FWV+d1ghjeO23oxlJJPeD3Vz94zDVoUmHCreOm3vvZlk5Or5RBETUvydNpl67c5QYYGkXMxeumvunfR7p5442loY1wER/DzDGQ4Xk69wKLA2M/XBLw2iw69oRv19ZQF3lC7dWt8B0ndbzxM4ORRMm1x/XQkPR+Y++YK9HedDodldfXFc/mNF8pIKeSeuPepnbpyjO0NC/3jsK2/KkJDNI5v2iE+wLPaWI3ri3qhAgPuq1QN/t9qxDfkk6G6HnjTBvLvAThxtjs6KfnYYi7PKSA66wtQrbZOEPN+/LTUJe/9BphH7Zxy+p+zNTrhc8UlOftgjbGSqLAM+/f5fgCJhUiYec8e7StO68sawEtWSul9OaNqrpeLELetTD+7XvX9OGne5qSs9fIvThkMwfZZLjWtRvrSjHJcadFNMZwARDGMOtLAhhIzgTjnHOEnJN+uDSEOuzEA1ymwKBQfJPPlO8erpSxQZnAmpZG3gxtA2y0Gcg54CLvCBYKpWCgcy4FpEfUmvJCVfuPXmh/+0Ab6wswnvcg17naVJ89PdK19Zpef21dR2cNHV90dG1jIXTDtSrseUgn0qF+Wc+2LrW+kGfarr3ez0xKpLKMN1tqN4t68hYUfvjeu9nUD/dyRmGA58wreMvMyLEmBsOMNyh9y1rjl//ynSHr6NiYoGQ4r1QkgjgiloIg2oPAcnvH59rYXCHaGe3Qp+3sHOtg91TrqBWPu1DJquVNqlC+fw+QISy7sOrB0TEoQO3QznQGCGq+tyHOoR4wNfTs5JmG9K3iLxaKZ587XWxuhtfRoGsytMRyjfOWxFmL45NdQMPGFk6cGeSkBdMYXIJE7DVjO4kx3pYUSeZ12Y6oyfW+/a9/T4naim6+9iVlYNTeKKp7r67r+rq3zM+YMoEOuaDlqSHTLi77+t4/PWaW05CbC0sLiHY6hJDfloOzNsuduXnUC8Xu1h0lKyNbarbl65BWs72ZXpTlA+uy64tZ3VouMuGZeC7QZFZcCAm3L+DcY8ywaOt6U80CT4zKJ31nCPYCOheQwx694LvvvEKUI8oD0wYk0GgPOQ+ocN7pyTnHxrS+USYaPRw60N/++CmMHYVQOrpsDOAaaiiaMxf0XkiicM/c20C8DRmzZoSGsx0It0eBXf3C4UPgm6XORn1nxIsHX399WeWCd+JYic+Komuc4WhYWJkbyy4bvoXkyViZeDnFx9jLU8baWFvQ9i8/1ZNfPKDdOdOLo4YmvhdgFfLwSE9fHqtYKhCtDkQ2062pVES/92u3QEQm1Dk7yms3ZkXnnMd38+x+zk21daull/deJqlp7lTCj6gIgA39VctjqHmAz7bb2j7tfY5ld95SC6/acA9ecTMLU/qGoIWu12YMsTbdds5eYmDfd4tBRn/+5z8K2+mPt/ZpeZr6nd94TevItSI9WQ3B7JWw7jDGZMeMMdRNJJi7gDJCodP2gisykK7B4iI0V+Sgl9cvrrqhRib8UxuOMeJysKyR5XKBGRiaBmXx0OlErTJIR73Yb4S9ljZ2jJCNwXTuv2bSCkBxoptX3+SzAnD0TM3GgSPru6xV76blH0+EwqiL7WOtUO9uQvk3by7oy2/fxMg5EiOpJi1MuVzU4Qmd+mpRLyAc33kdoiyevthVu91m8t6sNmuIzZbpXAHEYBjOdd0bDntqcVyr1QxO2t870P7OlkqJAbkO6pyQAWKo6FqegugfBgK3gvdpYajbDu9wQFoGY6xUrMp9kdkPhtD7GOpGw3sgV1/b0Or1BW1uliGqiK7VMkpQywqVshY3VtVrXun08FDH+yfm4LCtY/cEsVzv6urykjxd0TRdI4rlUNu4KMbN7lkkUUQuUUaV7wR5pcv7vNzq9Pl75+kD/dY7i/rmN9bgC6sbDHOeDUju9VKCWofF5NaEz1wKHBVQGWBg+rckspFWLTdWypQBFATGN2hXHjzZ0QCsFysZvfX1u2pStKNTSGb/XA8f7emQTuDcpMPfR0eX2nm5rypO/ODnL7V3dIE2BaqpJUVS+VBL/evLDNLPi0+OjNWHHerPws1FUqFcogOxweTinVvXdWNtUYuQ2XKGgv+1r751v5KeqsAkG94RABd2gZVzC2eFfsk/ADJ5+G+zk6OU4+KTyWyDNvSi+umpEuO6/tUf/DowieqC5/OdugCIerGiYrlFNQcJnU+qGmaWKJo1TVJlZSqL6sdQPHN08TfvaZRbDnu7TF4mDW/tNVGE+wXkUgY0ZRAOLkUuTzbsi/fziys6OGlqUG9rSFpE/vjf/dvpUjEZfppyhGrwVkEvPYQmEW/MVn9943+m5ZyPhomN8wKp7+pwKmr2Ul9ek379zev6xfZAD88pHxCBb7CkmEDYsuvNM9PZLiDfIRoM+xRxPsdhViGxOBKNNsiaFtuCanLhdmr0gKAbUf/aw+zoziKUAJ5mTDOoa3SrUVcejvDemNhbb9y9H3bE0n74IBft4CEg4Qv6aVbyXc0AEQYr8Zojkt4dlMCzleRUd66V9O3f+7LidN8mgnqXrjlZUCRh9oJde15VI4lAgqNif/AF3JAMEIyjigwzw8/sPBMPyDo85x4tkFYo6t7SP2N1O9s/YIyQPiYgb8/wzZNGu6d6K2yPomDnC4ElHR0bY4bMUEP8M65cLo9Kj+sORX5ljjzwwinHep0x/H6GdmOKEY1eTLtbJzrspnQ+SOu1m9VAKGGrPqYYAd7BUPDuVwzw5hlD3v21ozslEiPYz9sKw340ommycypY7tkQX9fObcKOfkRBhrVpu90MjOlt+UPaIe+j9udR/0TFSwz+5b3bGd+pMQzt4iK60VKryLNWmaM0JPme/MEB/r2cb8+i0D5f0IEYPm3r8e5YL05jolULE/GO1iDMmVzZC7XM1r9aDALX1+GYL7bWezv9kO9CjSMlvD3EvaSVCOZSAzshao7OYABb9rrUSv9SpRNYM0RvQFTDHX2ibW+MsJLRw+9HvWUi/P8Z8J6lTGgn8PrWeQulQYPqtUMm4mIa7gJBKrN2J6X6MK39iyF9l6ib9mYnTCIVt6IRdN8LeWwislj3/6fBMsrE4Q00AybmG/6eizsQP/xd2J5FUW40m8yHiDCPBrnl5QjDeIBhTqMC43m9x01r0MX/8T/88W/ZY37kHUWe3gqfJrkBSoBkK/zKoqV3b62FHwz6+/DgO0fAG0QRTeG9P7Mi9PvRqBfOf3WtrBZfnfGfpXJez/bOwrX8P5TwNXphPB8/0tpSLYx/dlZXuVYL5/vhGyst5ukfUtTrZxrx3v/PBn97VudY3vvYra29UC56vZ7+P3KwPghObOOjAAAAAElFTkSuQmCC">
            <a:extLst>
              <a:ext uri="{FF2B5EF4-FFF2-40B4-BE49-F238E27FC236}">
                <a16:creationId xmlns:a16="http://schemas.microsoft.com/office/drawing/2014/main" id="{A7804E22-D0AB-E76D-ED90-F5851BF5FAC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pt-BR" altLang="en-US"/>
          </a:p>
        </p:txBody>
      </p:sp>
      <p:sp>
        <p:nvSpPr>
          <p:cNvPr id="2076" name="AutoShape 35" descr="data:image/png;base64,%20iVBORw0KGgoAAAANSUhEUgAAADkAAABNCAYAAAAcq8xSAAAAAXNSR0IArs4c6QAAAARnQU1BAACxjwv8YQUAAAAJcEhZcwAADsMAAA7DAcdvqGQAAB6TSURBVHheXZzLk5zHkdiz390zgxnMgABISqBIgKR2VwfZYUfswRFay97QhuyD7dibjz767jv/M9/s2F07YiP0tEiJpEgCIDDEYN7T0y//fplfzUCqYXXVV498Z1bW1w32/sfPf/T5ZrOJfi8ovRhEn3YdG/p9qsOr/iB7jtVnP5a5KuiN+GCUhT5v7LMien3Geoz1Y83kpi9c1jIW9odjusMYjkaxcu2GKsZBP/qjSazXrtswxt9yybw9aKEFSwx6rl7lWL8H1ZvEznjR3APmAFgX87Po/ff/9BP2F+IezAg7CYTdXE2R6DXQRNPrD5PQfKbago0hFneMJRr/A7nTruulFCEGHP3BIAajcYwGoxgMhznm/HoloQoJIdtnS/Y3MAOQ9ZJ2Xcwkuh59xhUf1MIgAmLcFX06I3i6uDqP3n/7r/9FEkACkx2BErqB+mTILUopgcocK8TA2DqpYDtVZlBDMc1wX1iuS3j1bF9BJpO9UYxgdGDfCrOomz1gBMhicU27jNWq6gaGetIEpg24kwSxJpNUOJVRrQ8kMWTBcCiTV2p6FP0hElWqVLAlET2RJl3sVtIwIBM5h5QGrBuwb8i6oX3GBTpqdeSYJsO4JggwTakxD0hKigY60dJKbSE4GLHWXvalUKDBNcyv1ivm1a7MymTtW2HSC2BcM++amlNgOIxIB+qYVs3QUGyVT0cEJKohka8kRIQ5I9/D6OFX+lYfccq0Asi5ZKhgpKjBIyoZFm8fn2sliUqoasnWZzWP3AedUKnDoVpX6MxJmQQLmzbdjiKTc6xgDoPLJUy6RqJTilT+y2c7kJGmJkJNWIw55nTuUeruca/7am8xVwwpLJlPpjrmBjAnuBQiQmiw3FPaY6W4eG5CslUobc0QSxmlFcF0Cq/cQkXIrHWhdtVksuAEDzIms9iOq/M5KadIcJKVBNXwWtNYLtJMVjLLhMHD8WQSU0uCOkIy2rqfzc3s1usF/arL1RzCrmmv8UMqY8JyXcOdrZ+Jr6xKJlIwKRxxFA3StF4xnxtT4pqRktIEACJTyZhGIQKA+khJ9WdxL5L1OQlgrgVlmUlk1qZdJ2pvE2zCTb9aYVpWGF7B3MZjA2EDR0fqyOxgWBSaLiCLOUM0LS2PMech4wYfaewvUWmaXEKRISXhlNqCEM0FQa4YVDqpLWsnpRWaUytq3bElz0uehbtUwy06MpdQwZtwsy8WiwKxNoYdp/Lcs/KX5t6ZMZ83ewThvqRdkLlugCmPYoxJT6j9JB5iGsESdm1dKE2Q5p/O24iRuY4QAArU7koYmgjaWC01R5hP07WuMGmE2cF3rQykwDrmVUj5qpU5xlM/aEbtGLHL7I3iRmw0x3j6LAt7EgEci8FxSYVdKp+NYDUv0Umx5kXjgbyR+GTWabcUsOYrEqymmkBS7RkhSwAVQKxSIiOM6Z/gSStwr8JJPKWdZBx44klG/XAun/lkvUzl+ahmqYXbZQpJ+AiXMaGkJq1lZiX5AuznrYb0F+caEEv6VUfUCktIGDfrOtPOuRrLcfYUgoSQ/xnmF4tlXF8TxLQg17pXQsHd4NzCKBezmtlYGk2WXE81ICaTRdgmrtPp8R8J508/ywqikjgmByEZll2neYtQOqmJnHU0dTCzVi3lpPBoXb9MzXXECtvgIqdi7calQxxameadY0mD64XToxbjJZRa8+clOWF97+//838ksmtWSMNgxV8+dMTZuF05pfHkuAOabu0TkMXgsM5xg16djZW2kUwwlssY07cqiLjf1QWnYXFd+iSPzgun5nnW3J1DQILLyO24+2xzbbeYgbOzC3wSiAJVEOs3Agb/Ib0ywTzXHFODzCs1azo47U0FUPNxNaA2WvQWoDCcV/rW1Fin8RvfppVgrfDmqOoaiTYZMnzIWmrJP+Y9I1sRX7pF0rMUVp5CTLHBAJHL6rmV1JSV4ry9FiRuzrrOfNpcW5/m1QnKna5Jt4CZaqufe2nLZEtQxUSHM5+F7x9jMkZruVnLoGss6c+s7BGJKxmwUjLqsbXsvRBZJOCWKdscLkn7DNwUejfR9jkoAx5HBgEZSNND6jeMsTbh22eLbVoN829G3qz6Xu7T4oqOShTUGG3CuYUnnCXPRNe2sZxYYC7WTHOxAECeDNJmIFIAAsu5W8ZSEOxpa91vPwPOG3vyaLKlFjEwkLhrHGgdDOelrQTuWgPX3FSys4aiH9pzrpgvJeEygGIYn+RTAPpQq3X7LlPzORF0z4mcKvA0N/ZrGm2ufLqE5nOV9Jzs1fgbkgaGfeGvTe2AK4zbNQWrmC08Xp6TVvp0KxbIkEJJODIIPcKhYj0aN0pPQDVIJ/tgSsIcSyQidLNAGWsE2Naa25pS7uYlPiWuMBhTG4LWHFMQVtYBRBLBUwHI2uA0P87acFilB/r5TDherAXnYxbmjOMJQGTNkdMMrQBxvBj4U+Zy/I01rbzZV34iy+yp2+f6zMRgKJMs1+cckRiTVUuuWarVjjHbrB2TlSQUvJVvD9qerIwxL9jiKH2yUrA6i0zOi3hrM72bVgR/1n+z3jCY0gJGcliPiY41MuWqhEnNAteO+WpFuK6rxEKYre0E1THuWNLBEeTNpZIFBMJ4i6xJj7wxUwQwkMC6zfYbIBm3JOM8t35b08Zvn7u9PttPyd4iLab57GC4V7z53I25onC4r9FkX8UDUyEQaNRW+iPM14suxnwbx0L3CbefEY9OEtCVJMixRMZzI6IrjeC2rxGqlF2XNxGIUBuOaWZvrrUCJWEl8WqQsaX3SOGIrxNMHQkNX8OllRWzzYQrqjJHvQlSmi5ukKe/ABoBN4zlZwFqjq1AWnG9pQ7gDrlVohtRhj73dM85xrz+lXATDpX+TfxNXL1M1vOcVGPsz/WJh0qb/iesnO/mEJbzxfTtvptcyEXZUiU8b/tWx5hzmk8AFcCb8kbffcm0wNUicyKzNCHcEnsLx35V+2BxLscJiqwpS6g96TpUr1utz1TBlkLoc623IZmFKph0HX/FUxGZf9m2/FGUVtYk3Oon810rsFrCPjMnkFmcK+3yLEGuIONxaR4TjKdGOu1q5ouMlreCSCZs7eRztRnEcrxgp3ByqsbtuzZfxOd/3aTMeUczj/W2cPuKEaniCwtMYmklnSg+MC3ug3OqoVvC0+RF0rVNo0l01/qsyek3uYb+n7wQa/NvCgj4zRRzDdhta+4NHG28a3t/97d/g8vlcZmaawtSjwwqPV+HjDDse7OIvWkv3r8/i/nlVcymJL+jYWxt7cTvnp7EZ8/OYr5i33CamvF1hq8rFFxKn6JlDNSkCCl+OpazrMm2m2vF/Y2ZfCPHmG8D2rK0uu6htcIRz3w+LyZzlFLAikkhLdAOfMTDu6N4e2cTD7Z7cW9nEPd3/UJmmW/Zt6fjmC8iZuN+fPH8OL4+6cX/+sXTuLe/F8eLYZwvZVAiMBtRQ5zXKJEmcbSNSZ8VRgk5Byo2ZKFtXUoy29HqG3YZUrOKwGWgdDKvcoOPnnzwyY0UqHl/ZPMgVvHu3jB++ldb8S/fn8ZmcR2ffXOSGt3ZHsVgPEVKnLFo6sXxZZxeXMXbB9O4M+nHeD2Pu8NFfPhgFLvjiNFmDkJYZK2mjmHc0Cxz1mSOVuT2834oIV3RCNv6JgjdpSjvSo4rAPvOgJPMafDhk/c/yQUsF8AdVPeX787i7/96Pz7Y38T77+7F/Mpzqxfbs1GMdU+IXQ+30fQmXnx3hi9FjKcTJzKqPry3Ewd7W3FvbxY7g2UMV5cx21zE5uoqxoMec1MsoYLJAndIy7HQdKzeMNSKSyqYlemW+VsriLk+XyRrFbnWUd8fYXE/+/c/ySfl9N7OIn7yo4MYs2PUX8fJ+UXcv7cV6/4sRuMxhzvATaH0U0M01/Tj13MI7sfF5WU8ONiOnWkfwOt8bagQ1qtrrGIddzDz//lPX8T//fQ41r0ha2D2YDfGd+/FIoZxjRAzmEkyBPqln9rMoAMjZeqlCBnI1yD6ZbLHJ/5ffqqJsx5hOn6FYFOTRuYHk2X88O4mxhDkq/ujk/N4+uo6v/HC+TLKPv32NUwM4/1H+0TcDb7Jasxwseqj5XHs7s7SL5BdXC3W+OsgpmOCEzDeeusumt2NRw+249H9aexujeNg1otHu4u4PDqMi5PTdIXZuL4pm5uyJYNqxhbmpFumYERmfE8kw34hlKU1tMUwWSvKGHz4+INPfBd6+fowvnn2Io7OrmMCX1OQfe/hnbizPSb7iDg/vYCAQRyfXEDMKq4uEMTRZVyhNaV6sLcdMzZeYx5bBKPZdBaXi03MiL4LTPjw9XW8c38fAb0N7Ensbk/jxz+8H/s7Ey+1nGXzGCwvk469kZqfERVgFu3WWV3Mpe5omznWVxS0+aKZeZlDGtmH+WTyo9TkOl6+eBlffv0inr26iK9fnsbFfB0TTFQ730Iju3dGmK3fWU5iNNqKR987SK1dXF3Han4dp6dnoDfLwBIAHPllzTp20JhftZ2dIRQC1BXB6vD1OTD8HnQcZ5ebePTOfvzFDw7i0du78Q7n1Li3iHexkn/90cN4zb7XF9gGWss3gMSDZFYeCa85znOPM53PZE6hN00ucK/BB+8/+sQ0zCzj5PgErS3j9ek8fv/sJP7fH19B3GVM4O3BW3vx6vVFvHV3EkMGdOjzS7IUQvQIjFfXV3GOD+8SnJ6fzInSER98/yBeHZ0RrHwN2Y9f/e7buIuGnnz/fnz1/Cg+e3psqJLaDF4bfLs32Ir7d3dif3sQD3cH8fHbO7E8P47dwXXcx6XWiznWwzqYVYst0Jj9DIYyjAnrf53y7Q+efPCDT1IoSOL8ah7nZxf5rdAVWriU4YtLmH0dv/n8MF7B/ICQfHc74hqHVmO7mNt6MIn9vb24c2eLM3NJELqOEwRgJL/G1o/RoAn3A4LY1ha+gH1tb03j9NKgtUy4L16dcTTN0Owydu+i0bf3mCOiG+1/sBuP39mLnd5VLK9OsJzLyrD6/rgCpmBUWXleZhfG8ttp8XP0DR7/4L1PfB1h/ngBkxec7HNSLQUxUzIQdHG1xMQw48Oz+OVnh/Hpl6/jBJ+cEnzOMWsOTaQ4iZcnq/S/A7Q9wn9xiHj0cCv2CEh+uzSdTIh2C46NZRyfz2N/f5cAdxWXMHaHwKVZf/z4LSziOs4xUa9eWsyYfXMEYuR+COx/8eQg3juYQNcqzklEhhlZPT+l2tZMq5iUt8FjNOlDRbLKMxVH3vEY6dO6XAtQQkrwJQx/SXbzzYvTzFXVjRJ/cHeKCZ8LJdbXm/TpOdYwv16n7708xn8XUMWKX/3+eVxeoMGXr+PHHz9Es5PU4sMHd9LvNkR0Y8UjNEjsicNXpzGFyelsK56/PI+dCdnXhIRlexU//t6IhGUndjzDiQXXJh7SDRw1PXjyGHOFMavf+ysBE3LVLdsLWOQ0gKwNvodTg1iT0CzV5tPD03j6Ql++QsqD+PzL7zJY1O9yvFEotGGMgbvEdIfmYkTrl4dX8d3rs9gjIr8k2L08PCF6D+P0+DzGRPZzNHd6uYgXR/N4jbav5vgjcIzKY9YdYeJqzGD18Udvx7v70L26iEPomY5wt/72bXTVJ41IFltDsQzmd4CcV/7ag6gBuQSHvN/Z8zxT2+u8gRzB7HfH+CsnpD8c+t2XRwjgmmSehB4Nbc2m7OE4gfgp8M7O0djD3fTB79MqCFwnfvjkft48hgSqPxL0HD/FdPd2OFcJaKPJLL55/ppY4dWszBTS4tvvLsm4OLYw66+eHcUXrzh8tvbimuTcgDr4+MPHnxjqK4OAfKqheoRWJ0h5jMkls4wZnFZoaJXaxSjxv4lCQTunMPrFt2cwPE8N/vLzV2iIKAuh77+zE3fvGGFNElZxNkeLp9xiOF5OMeURDLw4uuJGM44++EaTcWpuBgez2YCz2m+NB7ENswMEMCcYXmL2F/j3DvNfcRL85vdH8YvPXsQ//fab6O08yGDkT2/OycTIeD5In/SMad803bb17ZP3Sn9YJOM5h0D0WeNnmjIMm9Oa6mlG32Fep2jyxfFV/P6bV3Fydh4LiNaA9/cmBJY5fnUMkzP2rzPKHrLvwf5W4r3AN1E6QWwZ76DpO7N+PH3GcXZKDuyZPVPo5NkcRx55Y87tP5KN/frzZ7HimjfZvc/dslJE75+Djz6USQ/QxhgVk9M3ZSYFwLiH99Dv4cFev6nxR0sGCH9nB7MwbczShA39Y3I0NepF+vD1VfwaX/0lZnyJn804Zz07H+DDlxw3b+1uc4OZxMFOL018YaZEYNEvnr68wHcvsCLyWwj33ezDBzuclStMeR5/+PJFfHt0Ef/nN8+xkut4+21y4cGdDKT+yktry6tWBp60VPVZ4ViNWZpvWplO5jThKbeOsT9Scjw1y4mRXjngku3DmmBTLmBUPudoUrt/eHoUv/r8ZXz+7UW8OiE3RgjcznLnAq3cvcPRwLXNa9w9Ew9w3ru7ldZ0gS/OptP49ItDCYNWhEi29Zuvj+PZ0SkRfhhXg53YDKYZdPqsmZug65MylD8nS7aKwdIq411fZi2G5DaudmU4f2mRGjblwnyZ85eP6bdIVJ81EzENyxdMwDlFg89eXeY5+er4DG1d43tb8eR7d9AwvskNZ4jAJ5y3OyQOuxwfH5ApPf/uNP7w7DjePdgKXBV/PI3//dtv0XzEVW8ay8kuZ/K4w+vNBrF7C1FDqtJGJooRIy0+WZPpxGpshBkO8nd2Na+fqk2ZnRDdZFamk2HqElgGqjx/YdpfbIxJMjQjz9AVeA9h9Cvy5T++PCNSes56Ly2f88Lw6y++Q2he79bxD//8JfvmaL8Xzw8v4x8/5VJBEFv1R7Ec7xKotjp6jSfSO4rez3/2U8zXE7GuJ01L4MmXwzLTzlH9K281+h9tvmTyjglQ0zcJ9zVHJg2Y0fn5OT53mdLMtSYCtGNg4y3kxJ7FSDvx+F/9bMXzcmc6ih89fhDvvXM3dtDYNrnshPFffPoyfsvxcrUaxDN8/QKGtxHsFTnv9p29uEt6qV7MayeYtoK5Mdf0x86HRDgkqGTh2XmZzN0UnzVfjxQ1l5pnTo1aZLJpV40mbPcqPCxixW3GYHXN8TLHfJWYwgMM6+pCfsoZ9xVJxmdfwxDHzAFXPqPye+S07+xP4hUXhyOufxus6qI3i+kWTHLu+pu7VApMTCcwSc7c+/nf/RQUxYglo2z2WIiGM9uHYPtqxO153aEU88YYNUpURdN+kbuHNE9PT/NNWf5ihDFv6PmNMxqfg9iXw+mfwLTtU03VfMWi1pNMgHs+DhH+FOJ3cbx7d2aZWn7N7cY4crREzcNZXg62ZrMbRYy5s25vbZM6ck7+8KMnnyA8iJUhz8TSKqszYlbfJ44FNANutKPI0Zhm5hqIsGj2anB/fz8Z87m0TqZDNG6+2snTrTmv3+i/+mf6vUEO2DKKRafQFaDJ9iE3mm85L/0+ZLS1G5ebMTcbzka01o426dzCVD0KpSOPkAy3MCPQhty8MPNXmS8eEoAR8k3GoSuLxFZgGqV/WtSQaxWK32u4X4Z9dp1EGaEziYYGzd83DdaipGKAPBs1vMmMR706ZydbcQaDA+BMSPfyKCMi93EFNarifEvhsTT4+KPHmbvmEUKb0TVlJ3CdfVLfasG0ZiT2lJrZkHtgrC6pWgBNwjBY2Zd5Tbu0UoTfRuV2BNXxJM7ObbyBoIUll+jzORdyk3xOUjLHWBJFV0Purdwl7c9gyIS9neeWTFKSXlxIQf3VX3ycgceif+RdDCIysKgdSMvoR1tHC9qFqfQb1jrfBGQxbDu+XHJZTWaUsIGlSxE53dWg7pHaTy0WgZVVVZ6cry/UDppf90ZkMezhcr4mbZtvEMoABqczTHWWAhOH+3MvVbHU1wksNbomEfoZA9qwz1ZTqAw8SVzzJ5mRuEoQzBHVvPfKIhAtEFSGBAzHRWKpvf7aEWkDI4+rrE044OmEktXz1qADjgkJex8mzbBsnfdMnunnjOUFo6NHmA2XxR/s9/UVucvICb62oC2SeIvaMVpmJMypzhxSowagzpyB57QmnFJEeMJU+7KjFiUwK8FhLAOJT5dhLULQhLfJfnQLGZQp3ypoMelCZDT+llX5WMXhUSZMBZ1WlvjL+no/+9u/2bjRY8BXeQlIiYDYRY14FXITKJhTQisChIFJTKmPbCuFM4i096UKprVGb2Hlb3kcQygGKrWheQlTAfqsYDLhz4QDbbFhOKy8ecZx4n4xqkVx5hN3TMlWY4YDFZPGpxaXnGc+SaTMWTXdOTX38JymCkCZ9qyzr+Q1mXpxxD706MVXuCYUjYiSahe17VBlQOLcb4Az+ZaB5pdqSAVMuRDvcObtH9yNewd7sbuznVob40IqxPW+qUspUDyC/Hm3bwV8m9/7Dz/7d5v6XY1M9HNzMoEENCcP8zQVGHTcF16CqtwQwDxoBZ6B5pRaQgYi4JlAJFyevaHLW8rbZ4VqYT6/o6QYsX275h5rFQMK5zOI8sf6EG0enDgEyLgWkFJF82JIWrVM5udX0FSvOprk6vBUs45JpD4hYscFkSYFowYjs5dLbvk+69tlNlTW5dGAhryRuE96nDeQaYZJNPjSD3EDA09qmVZfzKNhZMIPHIhW4/lPIWQDmJqvjGjefXnkDiun2lLGie66J+P5s7PcRCsR9VzhOAMGiI2ycxhSi65Vyj7zkMT4ZZCm1zSgcPSz/B07exSa48JXIPZlzOJaGVYIZXqemZYKQmkt1JZuKhTHhkRxi1ZYlmB2RHQGbrpIwlSy7JEY88p08kRYEpcQk1sGSyMIRumIQPNVIy26Koz24wUZUgD5C2dM3rM3zRxz1RoUmkVcBibxlGVo/pqgdoASIN6jCFpTi2nmEg3V6V7SypwWpwBYlKdDJie2CENc0scRInGVfMtwBhuuSfqQv3SSiAwsIBCF700lWHP1C04FtDDTB7L/cEUiRJqEd5HY0qxFxup3NmrUGUzRuY7ZpvHbCC9tCod9CsUdCEOz1O9dc5PhAN/vPlL4CNw/i1BSgvnABrWSc4wrpWQcJvIsmnjwqq0STB4V7Eki2JRwIFA4Ep8/KoLwKkle7lNYSQQ4qjiSKHPMNUwXsbY8t6rFNJoNYMLtlM8+Y4OCKiFmgRYSiC5DQXJy3hgVWdU6a1LbRERvHnmuYjIZJNCyJTXHuOT6r2syBCD51AZ7hYMlpWAagx7Y9i2NuYbTXzuyIIXbzNTWbloKa0uzt4Js+wtk+b/+mr9clhC1puTUmpsru4ERoGpKIqjjo4gRicSrVfuSkT8zY80V5s6y9EfXJmXAEH7+UwrGFEMSlfDqzUL+2KJbm75LvzQj1bWu/rGZbcWAspYyT/25+CnYzf/zt3USn4GDxVJbPqGGJbppri7EIs0f374RUPwXre1NQiX5nRAAllqUOFoFYfbStJBaYsyabuJ6CFP6i1X72Vm5RvlxCanosF+B0pJ0sSYF0MEv4eI+yQiEMpoa9VAvyRWziRQAasdMxjWZRUhamp5+UmFc5E0TCkHpC8mx1BkPJfEu2ECo+5S4whKX8NxXyQvO5l5pfIMpNSWshMv+xMNcoxsUzLFXeIzjlXUDKa0gITZ5dEhktydbgSjtMgXnyrQFbLLgBdUbhmwJy60yVD8hQ7IdQ+JWc4kHH9fcnIfnhFVHh1Bq3JqCo9jUWo+a6kub66vf2tqnBYktj5AWaLxO+SwVAjIYldq780jUrPP40Fe9CpUUyRc5hE23GmKJlDT3KDzX16+wsAQZ1nrUL/AbYymchGGUvDXRNwkvi8Gq0l1u58Ro3yKMXN+1GXhyobPQoG8qOYl0Tk1Lm1WgrQi3NKnp6keV5fgrrtyrNtivr7bgJZ48yPnLZ+qN6UJ8CazGilD31D5rmayaKxprfR0bSROT1W9wVJYZEj2DhWaoX+QZCOEym/8swYSYsUJwi1RCU0/KAUA5n2MiSHndEKdAMp8ETgYFx5IgJmjt1w5rEVtwNFUFXHPFl2MVRQtOzbfWKo2uTzDAgcd68Fbgr/h9WC6KqfRL/C/zRRAI2ODj3iQAP5JBgwRQ8q7oTUFCZMqFdcRUX4FCQWdGJWmF2cy0Ef6nPlb9KkVrrS/cltYWTCUhwyUk16ZP8pgLLO1SbDDKfBJODPTZdkQWnJKab9Xzn/DJdNQxkqCsIJKhIo6+ApCghGHAq0DmYukoZmqtSGyaNhvBjXn71tJcjbX1luoXXymCTM9olZqTI5D7D7/UZjJCW9KvtwPSImCjozDd57uefHmM5mTQRDn/dxXuZ20yy2LX3lywu+fbWsRaPE/t51sBcOR24SbzaqzG051u1nRj0iseBCp9vX/z1//q3xo561yr0p4d8ULjs8Wxob9l9a9bP+WZmZv1FtfXDvfkbD0Lx4EO3k35s72WxGXLZ7VtRZUae6PnQ22lXw+COru6iv8PctnwKa4x98EAAAAASUVORK5CYII=">
            <a:extLst>
              <a:ext uri="{FF2B5EF4-FFF2-40B4-BE49-F238E27FC236}">
                <a16:creationId xmlns:a16="http://schemas.microsoft.com/office/drawing/2014/main" id="{13DBAA53-FD4B-8D2A-D319-FF6C8A3600B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0" y="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pt-BR" altLang="en-US"/>
          </a:p>
        </p:txBody>
      </p:sp>
      <p:sp>
        <p:nvSpPr>
          <p:cNvPr id="2077" name="AutoShape 33" descr="data:image/png;base64,%20iVBORw0KGgoAAAANSUhEUgAAADcAAABOCAYAAACE9o5PAAAAAXNSR0IArs4c6QAAAARnQU1BAACxjwv8YQUAAAAJcEhZcwAADsMAAA7DAcdvqGQAACYCSURBVHheVZtpj6TndZ5P7XtX7z09C4fbkCYlQUtkyY4dJ1/yW4IYCWQYcBLkE5G/kZ8QIJ8SIB+yAHZgWJGgiKJEkeI+W89MT3dVd9de1VW5rvNOO/I7fFlV73rW+9zneZ4u/Yd//1dfrdabWCyvo1wuR7PRiPl0GusIvreivIlYbzZxXSnH9XIRs8U8ypysV2tRbzSjVq1EpVKJ6yhFtVSKRq0R08UkytUqzytFcP+G66+vr2N5zZcK+7oc4TneW6mWosJ918tVlKOW740KO5fw2ryZ01FBthK//Z7Hf2/jUPHJl9Kmwit5CveXPvh3f7UpcaMvX61WsUGAaq0ao/GYF9dS2bLC80CvUdharYYwy5iOJ3F5cR7T0SA2y1lsfDHXlEprrl1HrV7nezka9Voc7fZjf6cbs3InXgynHGtGu7cd9WYzhdsg8YZvClYpYxiMuUF5j6eFOVdG+hK7v4r3cAzZNb6bz+GKUJ9YY5S//Ff/clNFeAX25jlCK9h4Msabi1iuUFqlXt20mM/iYP8gFpNJ/OrDX8TZ6Qu8xf14YrNZ4clStBs17p9Ho1GNTrMe/U4z9nrt8D0//M47PHcVw6tZHN29H+2D1+J0Uo6r6SKl22yuo1FppALX61Ueq1Sq/8BbKrDmOj2VyqkIP/w0WjSohin9xZ//i41eUPASobTi+3g64cJNTAjP8WQas9ksFotFzOfzGI1GMed3jRiZjUexvl6lZ6pVvI/nDR1fUGGvEr8qfrTbi7fv7MXx3la8+8bdmGC4HTx5+/atuJqX46vno1hcl2K0bsa41EEZwnONQVPYSpQwimGh8BpIhY2ODSGrnG4qmSfYPe5W+bN//McfLBFKDy2vl3FxeRFXhOQYz4xG45ii4HKxzJDVm+eD83h5NogS3qwTOm4rPO2+WG1iznU1lK0T2jUE8+WLFUIgXKfOMWRr4tn9o90M9/HVVfSa63j/rb1olJcxmJkCCFgiNDF2hZw2gVQMD6hFRpIhnB5Ct83G4xihxL3kD8Gazipfc3bJxYvVEo/M+VzhoUWMx9P0lN8XhioP9zYN4UMNP55XeAiv1VCmjjB1BF6j5AqAMpg5GWsMulhcJyh4369++yi++eY0Tk4GsQJc9nZ3o46Xj7qb+KO7q3incxq3KyfRXJ7Fcga4oWyVtKkkSJV5ZC0VTjUIWY2kx8y9MsbQuHlcoY1XP1fs13jQ3XguHE6KEyJLFFyi7BoPoU8eMz98rh5sVErRqlei3+twC2rl/aWYzVe5NxuV2AZQVkChiHvr1n7s7vQBpuu4uiT8yUFfOL88jTeP2/G9N3vxzt4qjuqj6JbnUSL/CigptgrvVMlqtZ45qdJ+VjEACMn7K+BQxqwuNlaBfBTUAoaBCnlcqN/w2xCoEC5VFDG69YSoa655r9dNp7OYEhoLsMBQ9aWG6JQI+OSrZ3Hy/Cx6AMxqNQNwSlGvl0mFqzgbXsbp2UXs3X2NKGjFgijqNCvxAEXf27+Oo+owjVUCSQ2/crnGryIsVbLCbz/LIm2GKGG5AhD+IdoUVlCxNeGa5/hXSwsZ08usTx5r5DHiWwPgTsHIMDfui08NtEIxcppj+9uNeOv1vbh39xDUXZHb0zi/Io9Hk2h22lGu1aO9s0VNrcZ1uR6ffPk0PvrkiwBw47WDXhxVRuRtHePWiR6Uc99UMTMyV5u8S5OrIOWL+1FD4VAG6y/JO0NNxcwzvaHg6IHVCqGXKKavVe8CoUbjBSBRjyb1aoq79Fa/3YitjgKQayh3OZ3H45dX8fDZML79/pvxxv07MRwt4+snFzG4JBx5WgWkabRa8T/+69/E518+i8mCm/GGcl0MzmL88mHcaQwSpSsatdZEoQbRpwcBHmSo+Jt7ypSSKspW/vjHP/xgDXSKhtY1PbkAHc07PaVnVMaXzEhuQUaPEpkZlk3MKvSPJ4uYLgESL6boXmOEIhLwOp6omAegWonnng+HcXh4QB4iIM85Ot6Pu/fvxQwjHN296wPid58/xLMaroLoy3jrtUPuF7HnsaxuU7ZaKZeOkWxknSYc3bPwo3I5haYw6zU3lUrahMfSUwtCC4+kQkI/N9ZBJIKYXAJIyCevX3F8jkJkaUzJt9H8OmZoas1qgl7SNAV5+PRlTDFEu7cV23s7sb27Rd41Y3Axj/GMG3nuhFrabHeT4VA9o92EElJORjCi7eokqlnHMDwpVIAJIAIk+y4Bpg5tdC/rsaRemXuGXgEujQaBjo7gJ+gDyGAn88hzHUBABduEovpO8OZM5VFWAyQ041WVnRGW2nHNfWejWbz33pvxvR+8Fzu9GugKm2l38HIpJleT2N89iB4hXS6DqesprKYWu/0OchE57BV4a59wb68HcT2/4h1V5GwjH+8TZAjNGuHabmkwcniBYNYkCYGKioozkCoBJeFeFoB01JrkdihTA26bFGRzxdzTCpIAvaryKx/Gsa1WE8Qr2MYMtLSeTpbV6PYo4Hi7hSJNr+l24h5hORhepCwHBwd4AK+XVpSLrTg4PoxWpxMDyIP0bydOojJ+GNekSaXSJIJ4RmeL7400lKTBvCvX8JDFUaFEST4KSyOoxdlNhT16Q1BTMO4zhCdAv+Vgt9WIgw57ux67DQpzq8QxIoD8K3Hf/lYz3rmzFV99+VU8evgsHj4ZxHAwi9FwHMPhFYbdEJqXMKCRbubdjag1W1ElOlYIe4Vnj9+6TyhvR7vTiia1b7McJcCVCMUNITk3evBkmVKyEVi0puigwIanrFxhNnjKuC6UFuoJN9xmfHfIAY1Q0KANeVcmRPEmxKFFNB9soWQfsMiQXcZktgTlyvGt27vxrdd2EGrCsUWCjvTq7PQ8fvHzX8at23djZ28/W6NedzsOb78dna1DCv0cWTAoYWl52Yejfg/UvXfnFtEoasJJicA6xqhZ2JGRTCpybgkpTkFxTAH/KsLz+K1CiZgcV3nr2xQqxTsyJwtKRWLLxdTYdodrZyCutc04ludhfEJyHa/d2YmD3Wo8eOMAIxKqCH6wv5P9YRmYX8Be7C87PQAFry+nY8DXHC/jaejaYhSr6SAuzp9B8+ggmubkdXQanWiTZ4KgskrXyP3CO8K2gMJ/6Q09KMVPcEBAddnw22tHhGIawuu5z3yznm3giabebHZN4aYsAH5GdDIZ7nt0NomTs6t4dnqBcdaxu9+PHSiZfLMBPatBqLd2dhC4Edv9RtRLk1iMh5nDM9D8JeFrpF3TDH/68a/j0aOvuBcHgJgaWKaknKLcErpWJBWbimX4aWl3OlrLhGqqEJK/OgeyEWozaqKHk81w3YjWaAoQWdTHnFdZEVgj6LUrwnA4nsWjZ+O4+/pb0SXsGrU2ZYEifzGOo0MQrnxN3axmZzKgFtpyrWBEyB49+sEeoNLs7hCGNTwMHx2j7Cs5pkTAdDFDUWuyZN8RAyyowEJ/HVfqUmuaKWdBlEwrJKbnOryMJ2U1ImeVfPF6v7dAPdm/xwzxtDBeNEzsLOw49vu1+MPvP4i9g8M4HYzj+fmIEIaZWCsl27qa0vPuu28m2g2GRW5OQVBr4MXglN7RKKrH8f4uIFXHMKcxPDtBZtIA785oy6ajy1ijXOVb77/3QaEgXuGfbMUYXmVRLwQ37wxBi72l49ZuF6uQf3hNUJCVOCzgVk1PrgEWgYc6RC2z2Fcxv4i4D9DYHCfi4gnDPntDDKkxKijaBnlHF1cIjMsx3ow0sEmd0hy/fu8wlptaTNbtmJT3Y0FzW7ZxfSVz1ZqcEUM5sNjPRTQ0nuFqvaTQCiOl0asqWJdlGB8oMoYmWZzNT5WRoPkwu+6V7T/HLC/NhjuAQytUBpGnc9gH3fYc9BRxVaIBfetstaJBCRHcXj6lTHzziPyrZ+6Zsy3gvQ1StprdePLkNJ49P41ffvgRZeUz8GueuTafjPAWTIsw1fv8uOkKQExjlhg3hPSkEG3I2cQaYhohvYvg46ljK9Iyx1vs/chLmQyKNRwU0gLUncE0YCUbAGgdF2PoFULUEbrd0lCQBTzSbHXglkcICGmg27ui+x9fTePqYhRnZ8P08v5uj1xrIDRCrBfx6Ouv4ovffRxXL1BufpryquD1NXLhoNl0BKhNBBQUweVysvQYSt1s2achvNaYYRVJWIlwKrxb0DQ9JDekkqK04y+zV6UAoEChGV5yRE0PWIxPnjyPu8fbRIV1dR59UHGbpnUl3Ncb0dvZg3fuxGhEeQJ66yCo718BFvLQNddZa187Pog7BzuWaK5bYE5YFh5Y8kyjyNasbFHUI3awDhMIDMaeoGA+2QA2aUXqhIjtuyxdEjuT7BmyGMTNjDWM9WiV/FnjiXrpmvanFtswl61WNXbbVbwxSKiuU/FlcOOLC46d4+gaxpSM1+jme3GXAn2IMhvCaz6fUsMq5DGAx5t2tvv0ht2ot9qxoqcTGefUR4v9Gocs8zvKKTwyZrxnc2moCRJyS5BOtNOChmUZtLQuGx3Z8vC/SgUDUGzrDq6ip8XW495gfSuMt4nj3XYqOhrN4wmdAc5FETp0e8LBBWGyiPPzYYwuyX0Kdw1u2SUPd6Bt6ESenWfu1njJdq8SWxzfQJQnRMhyPkZGR+imfJ8hO8rxvCwF1jhftgBYzDnzSB5JpBXuRrkVnpoDIrYYhuROtx49vAEQoqioyrWiG9obrpaSHJPBIKtyMy4o6icXM7qHdTw/HcWUDnwDxK94pgKJdq1WBUU25L75dsajSrQ+PcAI1IXXDclD0dRytHd4C47ZpU5OEjw2KGM50NO8GZ1QziJprKqcBTuHB/hti5P1znN+B3S8uRikEflkJY6cqURWQcIGhGPPAVEuU+E51G54eUWRX6RhloBOmdCr1UBHzi1AaUerDakSglU3y2ik9wlTCqc5u+Bdda7PiMLQou3Tp09iOTmPnY7vVxkbbKgbSuo187AsbTEspVvyMXNPgBH2k1eSvPJGyWirTgNIqHn9HA8s8JIE2533pmFmhLeF16E8w87GwgLdxysH3Ur0KQ23ABFRr7/dJLwILcvQZEZ3cEGeFH0kERdVCrbBYH1sACyypizSgNbJi/MoLQdxq1f0o9bm61e1rthRTkUaoJQtf8EzEQYFHP+rEuw3xdlN7+o4BTb2LbLJRrDmlJCWhjms1wXq+0K34Uln4fOT+3Gv0XAOv5SZrNjXhO2G607JtxdCP886B2CcHujS2jgkX/EH3tisRsCJ6C5wleNsuIgzqNs1tc4wdDhfD64h5Pg4yjdD5Tc0So9ZmM2b9OdNWLJb8zJk8dSCHFQx88/ykXnGuQZKqFyriRgom4O2GOLi0mF5B49qxYjXGMRdEcbtbvRhPAKE7MMGtUthn04hzbChBpDawNuCCrbnXY7EbeKNe3uQ605cUjKUXa9dG5p+YnRLWHpO8HC0S26movZE5oxDMw2bRtsRwZ5jGiBD0AfwaX6JlHt9mlQE9NzYfOS8zW4JhedzPVrOIQQHeh68fQuFC05bpYtutrpx+9Y+ZLpFDq8p8jKSWlzQBQyykV3TxE6i3W3HVr8aj58+jY8/+ZLPU8g69ReF/n7TGa+KOgFWNKNOZvhQBRYE9JrHRVM94vhIDa5YxZLATLRpURxhdnYnm1ue773629CqOm4oJ+VfPcdKaIcoxnPYzSWCtij8jqSdDy9jQPf99TfPIccbmAxEAHZhqNpH2gRvb3VyWq1LvdQZH352Gj/9zQkt0CxrM69ATsuWuVd4TZnLWc3RUu19WLfbIaSoIVhQFztVVIRmoaThz8W8tKBRsnS1muOtOeiJPhnWS1jMHCXNSzNPIn3Yp8UZG6oIDa90VG0ygVFwxRzYfX4+BvIb0e11aHGacXiAByn8Y9CxSt7qwZcvp/Hw+TQuJ9RXLFknjCXKkga+4DXDUlqI5wxJAUREXKFk5p6AgoW0km2PltHVesIXdAAfc82G04K2dvTKGmmHDrJ57xW9mwOkdbgjOvCISvzBg9ejDkg8ePMYkk1nDtm9urwkF6fR3erioVbcubXLe0kTwu1icEVhv8jBJUe3xhPznXqM4EveXQ08F3BIZC64ZaGcOqQeNqDJTNj5nTwuxyhR0AsMM7fiYhQGPPSYeTSnMEvFSCeUKCYMBQ/RUyrlplV7hNb79/fi7Xu9+MG3DmNvtwMTOYvJaEDhrgImPWpVOSkUj0rWoudXNogbW6cmhKEJUIHqRIBzDVg9+askQJAT/5S7SCMl4ZLUViEwiUPhyVg8QSznd25Mz+Eh6ZcTEBbSYnwSROQctyHUBuCR1MI9ASfD1vHNDgT53Xvb8eNvHccIlBxDv/7zf/vbePTiJSGooTRYwlX0O7X46Ncfp4LtBi0RZUCwcibIeBc521Cybz84wkDdeE7peMFz2lyjrDc8t0B6ZcrEBRcVlnPogJgF+JfkiDxUEKnSqwkA5uEE4asATIkE9F9qz6UCkDnnCLODPca9wHO01yWPa3HychQ/+/hF3D4CxkHGFbRrcnVB/ZrCFxGcaxRsSe469PDk8cvsxssA14WTJiOYyTnPbG3FW0d9uoujqPf2IfEFmuXQI/f7KYobeymbnqhDnZqgmFxyzQ0lGQieTfKbrQaXQ3WMONsbnZrhy6eMxHA0JHJkGoqxoEhfki4rQsupp998fRq/+N3T+PTrl3i3DvB0oFwYl2fikDjY70GU2zml9eRkEA8fD+L5i0vINgDCsdOXl7GkUT7o1eKtO1sYaTdqlBFHAlKh1MUdgVCqbCuTQ+eYXsCwIAsunpagcmm2DzaTaQWUtOXXWFNQbDpb5Qiv4WnrlPmGMaw8Hbz2nTd2Y69bjV//7nHmzLPBZfz1z7+M8YLaeHQczd4uxbwYLvd9BwfbcXTQ5+517O+0cx8DTh1k3N9qxJ3DehxsW4dBQ5hIG6JtuOgcl4qo4N/nXKJBcf4VleImQtBwk5FkzrEZYu58S4W9dorSfuY4C8YR2nlS/t4ATML0EMT7248exf/6v49iCHn+7oPjuH97N4bn53E1OMuO4hoZrsjFBQDlK6xpgtaDt44p7ns5KTkGMWuNFnTNsRjKDpFi0yp/3XgTClgbjS5JvB5UjlSomMlxDNKaV5BomYm7caxCORWVFgqaz3q05H38cBdMnByRQ5q/jvk7ZvJ4MI1Pn17EV6fjeDokpLZ78eTZIC6uRtl/XYOQNUCq2WjHFS2RI2yWFosz/Ri9nXMMvJxS4nTzZFaOJ6eT+M03Z/H5o2cxvhoS3qSBYGgKcU+JMDL2sp9zs0AbCrYWKmmcoQY2MF+whuCCd8EMhCnqYg3L5XUcczBIL5epUfkPg4yx7uVE76o8jSrh9cnXL+I7bx7G68c7NKPtIgUgvbIac3N06cKdK8BFuK8CXkQKCjs5o092s5NoxO7uDjVyFo++eZrG5iEohFLqI/EA+ChdElOnfmAbwK99VroJ4eZ0tyvIqO4tAaM5FoK7kYPCqtDr9JTk2FUQlhM7cf1chLkspygRTRDP6BhAoPdpwo5BzK1+zxehzISO4CKePBkoo69OdnOGdzXW3cMtkHXMcb2yiGPy0mUfLty5c7hbIKP4wCeCFs7gIYQogvPlRkFjtgWLMO4dz+Bnwn+Ro3gK+xgljogpvIf5CnzjdcsJCNvIzsISY3gVyzNsWxw26NAtuF5lSs+nEL6rB+Xr8v5GZZG8cumwPLk1x+PmlsxJUjDD84sZuADVQzzevyRX6cQRLol8SqNxNC+yOKRXNHcyDjpi+iZPGq6OchnDKubFnMib/bSAO06pEsa4ntVQjnMYEg0MI5toopweH15NEBy6hFQ9lGzWCBv7Lt9N/dRkx/tb8fjJGSngQFWHvKX5JRzN4V6nHR3Q1pDQS1kPxQo8nQ2udRnxpF8mmF7hOoVBEcIgh8szvos1ISplqAk+vI+XSrVkAvzG/U3YfhMG4sCriqQnoEnmW4Yku+MuFud3XtuPe3vteOtuj5DsQYwbGIbn8JIu+bXd6ccLgOKcEP30i8fx4S8/jr/5u1/F//nwi3h+eh4XoOmA3m2JGTrdJuBWiu7OQfSO7sXCsFQZZE+5qZvGd+WdB2/ncLpK5tBcTvY7+U9/J9SbSwjpXYWya0IDmHfUS1QUlkn6LKIoJWTblTtqJhWTMplv1rwjwOC9Nw7inTePok+H0Ky3qauNmBNqn315Ev/zpx/H188H8dFnT7NRffDGnZydPX95Ebfv3Y5HnOu2W4hyHa/dvh137r4Oda7l+Ki1NxmKlk/HkQoP3nn7g2QZuof/io5WIg0TMWRQsKj4eCNjv1DWNZlar2AoPtSOHJ6OcbRiAg3n81mJhIRvtRm73XpsuKbZ7CJQIx4+eRk/+9Xn8fDklMAsxVG/EccY4U/+8N24d+cQ4zTj1u2D2N3bipd4sEf92yBDp9uP02kpvng+0uwZrta3spGFHipXbrccp4Cl2MdzkYI7H9YANQUUBS5iHPW9iYfY48k2CIQM2zLxhZPwliNX1joZQ5GXGS68yK7j5OwyXlwUE4Zd6iT0kobzIl7CGf/0T78f//zPvhc//v4f0JR2c7rKsPbZh/t96uEi/umffJfvnTjY6+Dhs/j04UvaH58PY+E9rmXxfUahCF4ulj0Zcum7DDWLtb9VlEvIDZTEyi6mKYNidgiOobhCTx5pqbD21d3pBMogo+ErkIig1kAgijo3jZ9/+jjKDpGvFvGrzx6zP8kU2O7SpLYcK3FY/jq+eTJMVN3d7UXbBTvINJ9Mo0NtHI5obC/WMbl2gsXhf32G9MjlcDsm4TPP1dCUlyNg0f4UlR79UchSUNxsZGahTQpWzgItaIiWLYRtAuUS2AmEWjIsWMgcDHjrm4vbzD9HzfTaf/nrT+I//qe/y0Wk779znGvCvN/xUHs3HB8d+jZnl87PKQ+EsuTZLDkbDCjen8fk4pQIs6YVda1wkEpmEEble9/99gc3RNNN6uPvDCX4oYTZ2RtD8To/CVuBhjDp0mjacymIYegcwRwheoRssQDH5MZo2MNwkZT32rVoY+1ff3ZCMe/GD95/LfZ2aFZhJwBr9nsS5w2e3eL4wa3DlGsxnWRU9PvNJAGWoUYDFuNkPwqbMr+vR+acIFH8KPKjGEvhSlXnjjzGTYaZeVgwErzpOSzmwm/HOBYLPb6mNBSkW2+axyU8VaKIc2kiqwNKeumP378V33/3GILcjD3A4v79/RhAu95++xadQYdwJPzOBvHFZw+JBlcqACTI5gCTi+wk5e3NVWzV5jlC7ab3cke+XKCXR9nSpZwoprDMKbqDVwpz2EMJHvZ6NcJLBTSM9xQ5qvDmr2ssXTeyJMcossSaYGrBdU2ZkP30bAzb345bNLG2M7/9/Fn87MOvcy2mo9g1AO72/duxs7edBmtgkOPD7WiZb8OreHryIhcNPD+7iiF18VUwpiwpL7vHyjaoHrxRzs0LBBphvjhX1LdiXqEAHyEeOfIa3p15Kq9bw/9aTRtV6iHXcCMi40mO7W5344vHwzhNgSLHMZ1htdEd0HnLa6frSjw7G8VvP3kSXz8+y7o5IwUuIdQu6G42AA069znPfT5axclQwlF4rAhL89wPSPR77737QQ4zEG5ZoHPM0nyzEBeddaHYKhW2ps3mxeq9gtFTx/CySe38neFppz6ge74Yk7NcX+Uc4Mz1EUOEfONWP2mZJWgfmL91tB13JMMQ4Z1eLwYAhgI7y+MyR2trheZ0tZyS5+QshOBiUYnheivWjX5Cf+E5jW1UFd/LKuWmkCqSXQGX3hzPgU5Cg3DHK4QgqGge4V6sugLtVjEhDPM7zegI9jKezAAXqBh5J1PR2z3gXA56mxr1g3fvxBRWYck42G1Gv13OVmbCsXPqnmOn/X43+r1WTjpatBV4q9ePJyeXEpSotnai1j2ADDjhb54Zjjgor3RHRCnXjSJuxffigvSaPRo3OrZSK8EusKblwYTNWVRytAU6OhcnUrqI1MmLXILIve1mBcqENSHkKmPyT6hXL85H6UWLc51wdvS6VSXPue5yOMTYq7h7ey/u393H4JWcS9/e2c7x0OEEIj4TmUkl3mHG6TlxUEWVV29msyps6jHnxXNDAb2XXy0N7LrZtc3Gs5BvsUd1eKUzLCugH2V4aN1ali1OKccXu+0m50vpVTmnRO7Lk2G8uFzk4rZTeKPiOQaqp+0UdgGaNvctyDefc7C/zXFCHaUd4R7RKThmKVEWoHSIM8Qbvrt42wjLIQecA8rdIJ+xWqCN2ntTsQhUACEHUcIwTbrjtCuqutReuqUtuCULu+hoOfFem9pLwnSFIIiTK4mcbX1w/zD+yY/ejTdfczxzRkdwbqzQtI5RBrp1PaFXu+B5DlfMc3rr/PwydmlOF/Dag9JlHLWJTwmIiOaG7DIWp99sm9DBmqVSnnWCn1yhBVExb5Ifck9uCbV6TItwk9NVvY68FGChRPgOA8Q805LWQENXzzgQtUseecXXz4awD8DExTqcGtFwXo7H0aKVGeBhp4cH58OckORlGWpNQp+oj2cng9iBkn3r7R3yV2aFQXnmFFCzVCmZRs/UMWZNfktCkX+1hHwVcdzD4XMVTURSOd0D3EepoGqGml21QHN061Y+x9yqwM5tSrdgx67NrNPzabgFnnBEWm+4vN6wc1KkSnS4WtaR6vPBOMlzdwvyLEOCrZhP270mSFmOW/duxf5hP6jz0a/brpHnudrilQ6vKKWFTGOm8Aqm99RaRdyTjbDdoGmGrx71HCR3Tkg325145+37IF4vVxb5QL1awQh1V7yirPNsz18MEa6R83hng2k8fXGZpDnJNsrJO7///v3sCOSVW+yCieMzLr6p1nm3SE2eXxLKzi3IVLibnHdJvjlIKvHdkgD9wtcmCbuhpRdBEKxMXeJiFXJXUQ3hAxpYxuuaKGcHrlWnoxEhc5KTGHrDmRnRU2ZiSm53WgiPQVDYex8+P4+XV3MiyPVhldiBL/aocZdXY5jHCBivE4rI4EwrfHSn34kXz84zCszjrx6exskLeznHeqyhctn/v1DI4f9yUie8kutO5JVY3OIqDyyKuDoVXryBWcuD3vMeJx5l/S9JeP9iy9lRe7CqTSVGcMDVMdAeNatOiXD1HWmFYrMYwRnPzsfUtmns7uwQiqAlgWJN9PMUbnmJsTp035KLF3QH84XjO1VS4ZqWBySu95HJgShCk8grWFWxl9vwNS3mZ86EgnYdGlj/8MhwFUwSgbgpgeSVgrVag4yjNgE+Qrj0ywa2g5X1UK5bQWnsllFhhLiIzdyUtu2RTw7wDifLOB0uKAmjVOL+3SPes47HJ+fUTpG4GlfUw0aNBvXhWfz0o6/iZx+fxJP5dozr+zGnbJk6RkuRMspZ1ObKj374jz7woFPFhlCOGLNnJyCsi0BIeEPFXA17szTDdf7+9VSjJq8j3AiSFQrpdV9m22MYWgexSY4iz+wDQdHj3U6ul2zT2znXzWNjhKKPn1/BdhzBcikiof7sNB49PSNcF3gKO/Vux7J5HNHwT9QIQ+kK7y4mHVHK0pAoAXbcgARnyB8XZut2mUUzdra306suj3dcU89qEV3u8gtj+3JCckObHATa22mn51C/IMUc6+BVZ276hKsFXqO4pCkVQK6SQ4nXs0TFTz9/HI8eP4s+gHOA4nX7R0JwFFvxaN6N0uH70dl/PWrNXmFo+CbqpvHsN32+ay9JnCTrucimAzo5tG03reatFiGKEi3gdQueZ5j6t6sucOM0t9m0wtAxgGtJxhZmDOS8dJd8QadEvyTbKgqY7PnHDyBpE4NY+A9oRB+8cTv/KOKzL5/Ef//fv4kLAOb+7X5Ur6dxNRjG1aoVy94bUdt/O9oH96NUw8MZUYZ7oZibDjHaMm1wDEGT3qz80Y9/9IEDQQqahRthDE+9pEdVXoAx77xmd7uP0q2sK/1+L/+w72B/P7a3d7gfOIa5EGn5x0rGoj1cAzrW79YBHFgHQOII1v3DXk5J2dGfwjO/fD6K3331LN64vZt/i3C+aMWgfBSL+jamdGpbZuTzinUn/rvZbqLNa5TZtPB86S/+9Z9vtgg9l75La7TMJbCu9uahyhmGhpNFcrGYEYL0XTMXS5vwzpU5nI0leYFDEityBbaY45nCtmTYxdkLwnF0OYoqEdKm/vl3rC4vHMzL8fRiGd88eRk//N57dArQr2onl/uK4O43ClgXLSVFeojiRam2v0xFOS5WGF+lf/OXP9m4NMr6tXKdIkJqbVfNmm8+QBs5fmgYuHJc9qCFtJR9X+YgArt5zEKqkVwHKeMxIvx7AQ3WpueTLIzHo4TuGu92QY6yuZjULyrvYFSCAsK6ZcixqaDCi7QJ96mgnLYAPLuHYrkG0XezbFcaZtihOzBfhKlFPOkXUJtzX8C7+ekLc+6O6/Ia9kRYBePTewyfmy7DfOx1tqJLP1Zv93KCwyX0DfZrwlgOqhEtP7IehS8mOx0g1nMFO7pR1ucbNcJirnfBwBq+BCUs1loWNfuVXbiKbwpxs6mEtc9VRZ52ZZ0AkZOR+R7/zAXwwDha0e3GunrFYwKU44waIdf5a2IeViQ/ddCJF95p1HivBikiosh5PcNlud2E5c3m9e4SimJB2ytjvDKK58o5TcU7c/ksu8MHvtxdqzkp4sUOIRSDR0F9G8VkOqEujbPn8qWGp/cqnKHoNgFAvLcFyvo8BfTl3JAv91o/b875jJvhjRv+esOeVNwhixy7wbNpBENXMHilqJ8Ztq+enav23P37Gf/2Zk3IuFm8XSVu15xeMGQ5ZRPIASgW3kCI1SvTKtxNKOvxGwN53Pv0ngOrvthXlOWnHBPVXChzE3o3fLbwwnXOA/rXVeZUpgZCG3IKv6BbyEErfntPKsjmZ58aXfq3P/nJPwM8UzCujxWKKpR/djIboTQXe85jriP2T76Gw1E+xE4qlchJSYco8v+vPm+2V795kAtN8zl5H8/0G8d8b17JdcV7PFA8xGv96a/ff25xT3FjHn51Tlm85/XXX4//B0Cbw+wEBMaBAAAAAElFTkSuQmCC">
            <a:extLst>
              <a:ext uri="{FF2B5EF4-FFF2-40B4-BE49-F238E27FC236}">
                <a16:creationId xmlns:a16="http://schemas.microsoft.com/office/drawing/2014/main" id="{B75C2CDB-57BD-049C-6FD3-7556B4EDD6D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225425" y="-160338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pt-BR" altLang="en-US"/>
          </a:p>
        </p:txBody>
      </p:sp>
      <p:sp>
        <p:nvSpPr>
          <p:cNvPr id="2078" name="AutoShape 38" descr="data:image/png;base64,%20iVBORw0KGgoAAAANSUhEUgAAADcAAABOCAYAAACE9o5PAAAAAXNSR0IArs4c6QAAAARnQU1BAACxjwv8YQUAAAAJcEhZcwAADsMAAA7DAcdvqGQAACoBSURBVHhePZxJrKzXdZ1X9X1zq+r2zbuv4+MTH0mxkSLJcgNbFmAjsZMgQIYGMvEkswwyyOQNMzQyiDzLIIERGElsBJYhW4ZjmbIoUSIpUY98/Xu375u61feVb50iVWSx6lb9//nP3nvttdc+/ylG/uE//cF/W12oqloqKBVLKJaIKTYZKzqdSPGUNFdVpLYqLa1J6Yym46jUGyrSG2h8fqY/+5M/Veuqo7lySYNxX5ylqaLqDAY6urjQ7um5LroddXMVJdc3lM1lVYjF1Pngp0pxZDIe54SoxsOBNBxqoZzR+nxJ69WiNitVrc7XVC6XFeOp6oK0eUPT9U1FFjY5O6b/+if/WX/6X/5E//KdVbU7Y62uLOu1zTU9f7GryP/+978zXa6VNJdNa75YVI7XRCaraDypSC6naXFOkVJNyheYAxNRQoolpf5QarX00Xe/pw/f/0h5vtd0yncRtXs9nVxeaffkROfttqpLFV2k59SKZVTI5xU7O9XwyROlEowV4bTxVJHxRKnJVNW5jG6uVrQxV9Lm3JxWqjXlbVyNOVTnpes3MPC2VFxR5+CBvvd//qe+8z/+Qv/8zXmNBlOl0zmN+gNNcFS03u7r4PRKV7xeNFpqtTt8MeKCY00HvF7VNb04kepnUvMC7/YVSacVyWcxPqs7r9/TBKMOT0+J1KV2jk/1bHdXL49OdNLsqD6YqB7NqDxX0PXFkuL4+2p/X0PGH2BQDwS0WkQWNIAJJaLRYGwGBKWJcML+isZATVbK4UA7MZtTt36gJz/7oSIcs7C6gROHqs1ltbo4p6VSTG/eLCr2u6+t349GomGCUdwY4f0ISHUuLxTnsziwiSaZUpTvYkQuW+SZ54pckO+TTHL74WN98uiZ6kTp6OxCp1ctNQdMNpvVG1+5rZWNeeXTcdUKKeWiE50+31a/O1B/NFIUIxYwekIqlPIpbZIiS7Wiinw+n8urkEkrls9J5QqpsSgtL2nCdw9+/J4+fbavnfpAXYIwbF6q0enr7PxSi8WovvmNu4otV3L3M7is0+1rwIQcuel4oDyDFioVxYCGUuQeHo0kiVgGz0UwMg6kyBU5nw4P9P7HD4l+jwt01SfxeuRDF2+na3O6fb2ie5sV5eMT5cctlbJT4JnQFdcrzBdUnk9pcaWg/VZPbZw4ioyVj0R0Y7GqTCFHWuDQOYybJ+dqVe2+fKEPfvaJzroYNYkAxZQGw4kevDjQ/skZTu6Tq0B5Go/dj00mKiSiSsSjyqRiqvFFpVpRKpdRLEV+OTGIWogckw5/k5NgC7jW1dh+qq2TAy1t1BQHqueXLSVrZV1wwXaXCXd66re7ikcGur5aULWaV6qQVpvrRhIRrS1ndP1aGWj1dNXvKZ6Nq3PV1FdurinDPFTAuBJOxrgJnPDTDz7W0WVbKRCUdmQTcZAyUfPqSk2C9Mvdup5tnShWKBbuX7QGWoWlFooZFfMZpdJJTogqScLHAlwBfsQwBJqjMRNKAV+MhVSmB4fafvCxDjonunl3UcUKuTEd6MZNR6ugNSBSTk6AS0MPnuwT8CQ5NstzHK7Falavbta0vlzSrY2K7lyv6ua1BbVHUd2ulJUvlcg1jCvAlksLOjw510efviA5U6RMgoDEeY2qgAPgI3VxeGcw1vPDS8UWqqX7UyZ/xgWXS2llCUiEv1NJww58jSaK4mEQpQh5InJMaUMTSGJof3dP3//L7+p0CNwwLJuG8XhdnkuqlotoqZpRApjV5vLa3b/UBA9fEtlqMaY5oudLxGJR3bm5olfv3oAdy1r50tc0nn9FrWZLazg64tTAyFOQ8LOHL3XW7CqB48fMJQ6akkQuD2LSRDKHkel4TC3yL1YpF+6/fR2vQOGPj640B3kUSX4gDzFSt8iLGLFLOL/IiSgkQCLMaiCuajx/qe/+1d+ohsfz5bTminHYDVKCikdmQ7xoRpuMRzynQLbP5z19/c2VUKcyTL42l9b6tRWVaitKr72j3K1vaGsfYhrHdM7ljkYR7Q0jenbS0HG9SY4BRcaMTMfQAamCo8/OL6CFKJCvanFxXkWMjNWqhfvXF/Nq9sYY19AlyVjLMMEJkyHEEWDpykzwNOlzJWpIHBYD8Bjb0ZMP3tcPnz3Sm+9uKpmKKpdJ4s2onu42dHTeMv8CHQ4l6kfnPR1edCiyRZmhs+mE5qHvwWiqlaVlFUq3lLz+DsQ01Hs/eE+DREaX8Yx2Kc57CIWB04LpzEF0I4p+JjrEmXl1+8xzMtQAZ2czGa3CqOvrq4rmAP7R5UAvT9rkQ0qPz7v6wdNTbRPFszp1CgPqjaZOKLyn1LwzVMfogppHoR7WL/Xg5XMNyNUEDolw5cPjC1WYcBsma7RGerp1CRwb2j9qU2LGGgJzi5GLizZqJKk5UmGeQp1JVoBvSeN6Qz9+758C86bIjCg5OsQRSSadThExKxpiniRtesD0+PRM0+6FlkiDdDJJdSKFiGCpUFC0T3QOLntCcIVQ++QHJy09PO7g5aaOLxo6CyzUU3eaVCeS1vHhocadJpDr6aDVUB7vTTkvj5FjoHfKeTA6oItouVrStZV5dYlcDKyjRTC6r4VKToPeCKPS5GhZyXRRg2Zb7//kI33y+KWy5E+vS2nCsa6/qSRijUknMXCIyIiZrRNZnV421K6f65LIpjG437EI6SMKuor2KNhmmFzG7BPFW3EN8NSjy67OejB9b6pxsqhseYOB8XBxTUP+Pj091HnrUh0GWpnPq019dN175fYKF+qGHOuQr6vUr3e+ejvAcMyziZFr1YJWKkVK5FR7+0D7IfWJUvEzGO7x3qHmSykgm1QUmZeAAwqWfrhqwDwHkJijX0mOtFFNIteKimTLpBVlhRycjIYw6gmO6RB1PA6MQZkT3R4x+yS1B3nsNMixWFGJdJWEAxKRBHUlj0BZ0NHukXZ3t5Uhx+7emScSKe3tncJ+MwLpMVaXSewc1GG9niaUkmwmAZxiapIjTuXTel8//sWePnu0q2iJ+gjzGWoLuUSAeJxoOWehZUgqgsgYMMcpOTbQoN9BokFckHcMgiuU56CDETqfV0pUs0nEA+sAl6HFKwCwDIt4ICb284MzHZJ3PSbXb7dgJcoCzxgRap4DWcqA6+Ecwru6UAz5eXjcUCJXgpZRFox7fHyl54/3A0RjuNEioc3FL8nHrYMrjSnaC5WCFqpp1YqojUxO9T6Sbzqka+jrClienRwHksojw6LMbYwDLwconCHGw9pjiCaRomOhq5kwtyINwADoovQ4GIPy2ZTKFHDTd5w6kSGbz8izzw5P0IEdjrGLQB4XFc8YEOsBpXQSKFM6LtoTtYZRnTdQ9xj8L771ipapZVXy0AL85kJBc7kUpOEMgt4p4r7WndtrdAE1RRoXjOlrJxhnGuAHmZJ72RDlVHSsIurEgiJthY0hFx3KDQzZoaZdUROzwLfr0gUxWr24NISCjfFhQNcoJ34S41won5KwR4R4Yg6OTul0emo2ztGfDIIxNcRuNkWdmMapWWnoOqp2E5KJkVvk4jtfWtCt9bJe2SxBJD36NKgflHz0+Eg9IujO4MPHOyj8p7o4ucKQmWGDcQRhMaQBIKqLS0i4LhGbkm+zvJvw3p/1qacdyKMJGSUgp1iCOYA6v4+69bCF/qBNHTPLJSjottYdQYuLP6Ph7Fggd9o8W2pf1oVAU2KCpjvtBJiuAMu37i6pAhl88OBE//fvt0NPuLGco0tJ40A0L73a3WslDBgzLgWXv2Maaht2HlM68kSmCTGhPQKkIUvKELWSKDVhVhNfDIe7C6jTeZg1bWSKEmBYmdSywDpK9N0mxSqV8v0RhtmoQpoPeDPCMxG+nFC5x9QNtIiu065EwTrVE7gk6aBTahChT1/u6OYbG5qHUKYUsCkXPIeIWgO6AiZsgiiVYFOi1mx1QQWSifF+91vvoCErIZebHPe1d15RqlzTbp3I9FqhzqHUIAfG5HjDb4g6ypHLA147OJoIwMpDlZFePaBs/kilSS3mGCVHo3lKQClP900+LRRTFMMM8DODmmCcY1E9r7f1GcXZfV6Ck2LkZLvX1ks6gp+cNPXxo0Mm2dbJST0sM7z56rz+8Nt31ePcv/uYnMXgi+ZILyGoDlC0KH797duI/AqdAn1cIaod0DEX7yCkCxpNoR7YdQJ63OfVqbMDzru6oqZhlDnBKTNkPpZZE8+XIIwJSrvVCsxvRRW7fm31vqNlS1w/XC+mGJCm5jkn3Lx2mNwxXu8C0S5nPYJk/v6zJ/r+0x1tkcxRory5lNfxWRuI9fTGvQ29+doSRo3pu7b06lpJx1d98owaRn3ba070z755T1eoi6PtQ8RCny6+pa986+to8ooOz4hwMqtajRaK8uDo+RoJImCHJ8F4D4U0IN9K5XIoDy7yLvBxUmrI50zcaQGdMoBZqos4NbYhu/BwQc9B3U7yvUZbf03if+cfP9Z33vtQ/+uTJ3pwRhHHIR89O9Of/90z5NlQBxiYggQi0QRdRlJ/9Idv0kZlKcRZojZhAhkVIKskLIivwEcCiA21R1k4w9gba/R6cYQDMDQXFOkGyqUy0oss52/n/hhYdjEuBYFZNLvQe2HLr3EimiAHQxF3+AxD925RrHZ4nYNWLiloPomlU3sBPDcI9w5y7BBD+xhsuTNhhqfA9oPPDhHGTWg9r629S73/4b62t0/07tvrWqIOThDHHYhg0BvoG68vkbMRVcsYXS7QbIwgopxaO7sadusakXMuwk1yegThJd1fgiSHzUHwM5vLhVfn2dTw5Tjn2hDFZN3pR9TRSWJ1FuVQRNUbou7I7dUuZNAg2e0xJzWjBGi4VLjOuSdPGv+wWS6bUR8DakTr2ZMd/fe/+ECfvDgnT7p69PwEMRsLkymU87r36rLGrSvaqS7FOwtrFsgvSA1hffH0OWPz3uix5ylBYzoUlwBDMuQbkZkjou4DrxDz416TY0khxvBcLZwtsqNxPOiB2gzs0+0hlwXTiRnK7513ts6ffWEolw/HGzpJvFcrp/S1tzZ0Xu+qA33H+HYAdNr0X+eNDnCJIaKLmsM407koymfUUBfn9cUcuTzVX/7gE+0+3aVHy4TaW0JUDMm3MXNwV+u1EhvUZ1zDLoEThiicKg61cjGbjngadS4ltouCPMHrdNWMYYNM31YuTuYs2tEPh9+G2NAYn0dspBmNZ4q83Fgqa3XBaxqp0JS+dWdJi6WEPnywF3q4S5iuiELJIgQucUDCi06M1WwP6CIo+kirH/1yS6cNugfSJOtxcJEdaYc658yQLjdjdKVLwOyzFJWSKFl6waydLoWdJnvgcuD1Ej+K2STht0wFbFjtKNlAXPy5QcCRpwt8AmgYvvaOPzN03n1rUyubK1qp5XTvVkFv3CopR15sQf/FNPLOS3ulTCjKGVokTRLKkxK+jhluuRjVb75xTQXEdX5SVzmDQO40iD7lIdlRZNhGGV2FSFsE9N0b4kRDvYGSMU+4sabyhfpsS6LOkxhFOW4BinGuYY6QqdfV362KQ44d4XOf5mjP/rbxGMskrTQuUS6Pd5oqZOOh+z44bTJukmO9HDDVV15fDRe3ejh6sa8+hT0JMtbXl0INfePWgp6/fKmT/S110K3TYUdtDLqinjaJfD5FXwfTeunCQqPJMcMRLRs1d0pepuCN2HTE+2EgwijzD3LFFOp1emPakXGETFBDqxKm5HLAC6bwwn9mJZ5XvGRV8KOPtvW9f3yiXDGpBtRep1fz+Rawz44wkonduLMA/NJ69vxIn37ylAlwDIlfpCdzWl20h/qbnzxBqSyoN4qpRWs0JNeaFP0q47Yx5sLtE3OaTJyLfZ7Aj6kMh10mg/rhokaVWR+VYtgRDeDl4uh7BYaap+5IWXvasCkRzMKmmSREQ46GsPs4nNHFk6ctRPUkpnfvzoV+7vSspdvX5/WlWzUtzOWZPGIcb2Ywslm/Ckr+iLrYInoL84WgKz98dKQ7N1aUqKz8SqF44qMI8E1kcBqyy+s4ONkrXp6308ZgbKBMHEnr0CAfcXo0SYTMREMmPJzM8ssn2RhP0lH0QC4TGepe6Pv43oTivs8O8MrmQjWvb//6XRT8HA15Qtv7l/rSu2/plTvXtLlc4oJT1U/rKJQc7DpRjdeXR301iE6lWgo3RQ6QeL//W/fgWeexKT0eKH2McWfIN6dPhM8817BuaqNpivvdNgHBKBzoxaYhyqhHu0YpYBCMMIW6k3ViOtfsnjGDmPlADANNwwRd+5yPfrgM4RfXBdw7UhulfngMYSDA793bREoVgGU2LLwur82HiNeWFrSEscfUv/OrnuaW5pWB8ruw3ASKdyQ0HiD9ujOExJLkFaigJLigu9aOubDF83CAhiTHMkac2ZfvPMcobB46HFN9OmGMGm6fQxDbAm4Z3AufDruJp2lI8PAxZiQbbpxPwf3ReUc7+3Xt7pwqwuSur9f0i48f0KOdMl9IC0llWHmJwDX18W5zplh4Rvi+XMyqAlM2BxHKge9buFZhhHUi1zIX2KWejxehRiiRCb2lkemomdvLkFYlwwf+l3YtgIpZhrUNJyGzDYZZ24XE42FpYyjYlnA7iSjaAUHyGBZudTj4a1/d1PrmEoZ26aCBcPNKjYtLjIno2bNDnZ1D56j6enuku2uFkPxlyGQKod26fU2//RtvKA6ZNLsoIa9u8RjDhs67lPUjBloU27nOK1OdGb7jVTKegRxltjTL877epMMleT1ZP5xDDvvMODMm5pseMSgssftBKxPn7DSqw170wA26hgJkESNHji+5AEw2l41prpYPeZjJ5yGRrp5uXdCWdGluC3rlxrw21is62L1AR/b1m7//DVVurgdF4jwecx1zgBPD5cfO9jS9huLpJXCKU6dH1+LjOqOILqh5TjOrmGirN+RLIuCjOds9UYIvrR9TVtowXBDPeMhHeAEp/MMF0ki3ILTxZh2Z9d2/faAHn+zQfZc0QPiWS2kVChHak67W1hY1hGgO6NznS1ldNQe6c31B77//WD/96TOYOKHqSk1jnOm6aa1pJ5vYDP/hoBfWIh0Ey6wozvbqV3jwoR3P4SFicWBu+EaD9UzctjkKDtIMdqb7GTP6O8PCFwtj8eoS0ej0Qp2ZktQrkMZjWp+z47reffc2/VhKi2vLFOJJ6MIXUS6z7oOnhS811YtSv0SeHRxeapHoRtJZbT07DeQxwBCnS4Sni7KRxFui5VyaiYku3XeUMS08zBcTIJwkt3kDyXBcPkcXDvaN0zgXdqddsK41BGxYAATaju9st4HhAm9CsR4NS4F8eu9mTYt08gsI6Ey5qOzCsrLIrAjOW1mtUGZGKufiWqepPTi+ghAHOj65RHVIa7VsYLwBRNJrdpRGYgXPc44Vh1PDjnHOzaKUZBYIaIJhDRkC4OP5lKAGiGZ9X9+Jaemy4juzGUstDPEqL141JFzkPaDh60e4DhfxgDGM9PEJPLGxWNIGvVxpvqyDowbHRNSqX3AwLEuJOD+pa3W5qFubRZWA6tGF78LOCngcVnTXPqYIdxDSvqFhaTfCgV7psn50y+Pa97mHw0tY48EoB8aLyRbPVG6+pHtnvKhPNmF47TJAjH8a2GHSd68WB6IexMc59E5gnxjyj/c23Oeen7couAnNLVQDNJ9/tqUnj7aBU1x7e/RcnF+bz9NZZ7S4kIEhkypX8oqnE7ryzRb0Yx+17xzv0BTbiY6AZWGICROOkrNeuLJjHT0v1JobzNgu7r4L5AVfI8pLJjjIMooL9Ez1iGBOcA72yRVcEg60m9KUCg/qP2ysczLoTR4MrZ89PQmrzl5RrtK3DZBiY5R/q8n55J+X5eqojDa1zrnrZb15IEzHGm70p7JO+r4qlWwoNy7GRs1s+Rz2ZW6z+urcY+Jcvwbs3X4xseB8vuJ410ZrTwP388lO8AocFJLW+HVoLGUY+1cDuPu2oTMFM5NgftjoZ4demQJS0HKpnAv5u7S6oJPjS/JNdPRIokYXIzKhhl2DKcuVdLjb42jGKcBX9bYOYVM7GWnCeYiHzzsAi2W/+mGf9ujZfL/da6vu8xwIz8/unwkRjJsjyd0fhbufaAATiCu+J2AbvAzhYjvgIjbQ+TWHzkw67zwAXnB732gN9PD5eegwLpjk+XkzTKbbaiLLuowcV4uWqENXbsFAmMwRyiCYvfTw2cMjtegEDs+8HumFJK/7m8GdNk4WM7cnTmrAEaYxb/UgcxBJ5CXzmvBdCBRP53o01BJO9urtyPXDB/OFRbFZNCwaMdgMim5jImHxNuPj+DvUPb7rDYZAexi68e2n27o8r2NYX5vr1XBbqX7R0sOtMzWobwcnbfLyjFo31PbhBYwZo0nNK4vD5nLkEoAIaglkmOb93k6k7BIdcwFsSHPtMubcMpkYPZ6P522BH4Mrom3w6bDay3zOqLP4JaHjcBHgYA+66vtkk8kpjNbleP9tgIYn/3myfaFPfvESnZjQjduLfBrTGsYtrVTJn0hQ9s490Kl9qxJIqFxAUyLBNlEqNWrhKsrFi7JdSMWLrh59Ju5BD2LBJONk8LIdzT1E5XwkOETPrVpYxSNCocnu0XKYAT35UByZZMqeATpOPeegk9mQcI/kfPT6I6cFmHoQ52CpkFapmNOf/fVDlUpM0ruA8jnGg81whAXCxlJRQyZ9ftnR/tGFcgj2TbrwErAM9+5iFF9QYRIJ3QjjhggahJQLT96fmTEdwVTM4DTqYEg6BEPY7NrDYHMFDqDwjV0CmDgesNVWEa7+oUxgQMCwv+MYb8axvPHD/w06lO/KuYTuruTDzfqtg7ZevDgPrLe3e4U8i2AUzSt1sJClXFBPXZCPTq406BLNRjvkfA99OaTVcZRNYk4LX2WCTuVwJg4uDTfmNIDRrzjX0PXcfMPU8xmSAk4v52H0tdWC7m3Q5mOIPTOXj+srry1jhidu77kxnL2HPMPnxnVIcF+agR1Z58F1NOU331hTKjrRS4xym9Ppmmz6qP+s7r51W7XleaifvKJOff+9p3r66EDdzljHhxg6MNRmQsLrk0aTc8cLSL6OGTNm3cicRojqL9DjaPnhyIUbJ8wz5iXL5bkUBMGXHGRPew/VY3KnG+4TzAwxxdpIi+s2EfXdy6BcePii9uqVb+KjD99+47pyTLBeR5WcX4UtVvVmT1m6girybDxN6KTliSXoxGluL+iiGePTz/ZDPi8VciGqzn3XLKsPE8eESPnVAZitjDvnbdCMHe1sv7o0+GnXx1bW1+5f0V+5yptQnPD7p00onwO5gOuW2/YAP56BlfgHs4OH/Qj31XHAIjWrh9po0nZsHdY1wLXXri0F5MxDFpd0Du///CDcS/B2qRP6u3qnr6/cXVOESBZzOaXyZX16CExxtCMV8p0BZq2Pc9/XJGWYl6Pr46ysknTinpUfloe2nPnFuADSKJ8OC0A+ycnqQYJR7q04kGEDY9k4L5rGefV7G+iFoiEM95c/eKJPHh0FMigVM+F+9fnZFZpyDuVR1PZJPywIWbvaOfa8l6I6qBnvCXPu5oCs79qG/A9RYmzm4JXvDkU7yD+691lOenE4TDYY5RdD03+5Tsfefv3WfSsIoq/LZpuq767aN0PAL4aadQwTe8mTCTnoAXl4O4Y/8yJTuOHHx+9SAl6/UYJxXW+S1LcrHEBdhEiWlgpamCuE5fZVhHYa5f6Ne+tMJqrv/+ixioWCrq0s6OHOhXpjy7cJk5zJvnLO9xro81wI+NsKKGa4Ms+Qoxgb4MmEXA4C+3tvosN/hULHOeEOyRf55NVoD+LlOxfKL24PeXATywwm6E4MsUpZLme1PJ+lMZ3T8mIxrDWeUcsaVz09gz0THFfhs0J8olfuXgsoWeS4R7tneuXrXw4C+oc//Ehvb86FtsrzcI2zgd4nY2Fut2bp1axHXQICuzMnz8NO8KY2AzggyjWlj7rwhZyw7oINBRtiT3mDtWtZYEWbwwDhRD8NC75zX2WYvLpZ1cpyFXUeV5k6t7Bcpg2qUtRzgVB2d640ASa1uRztyEDraMsk/Vq2lNe/+aNv6cZbr+gnP3+kYtr3BjzpOGXEq9VJEMUcgWPIM67pG6OfW6SRV+0CHKfB8Gppto0qduf25n2zpetaCCv4NO178jbIhjnEHsQb5HgTEnx2DMPxahY11l+7VtZv/tqr2kVEG6a3Xt1AWiWUyaFCuKDzpUlDOoauvaF0FeMP9s5ggIQ276yourKoHtqyp4Quh6gmjvd1QH64hnMvEAjz9N/eC205aGa1c80LTApUoTsxGJEFcUAG/nxjIRe6Yu8j8Y1FN4mOnj3nz7wsEPdaBVezgvFCqvPRRjKmykClRjnoxzM6PjoPO+kUG2Mc19SQUlENi0Nb+/VQbF2BEhgfhUCOnu4p0mzpra++pm7Eq8sDjnFdm6kSXAmiZnllg51js36OMTwPJmAhYNE/xQl59GXUkPFyuG8OusWxfoM0ccYsOZ1ZJhjj3R2uI3h3pRDUiNW9l+DT5GYpl9ISpWDc7apaKQG1sn703idOfwT6UJX56sxp5Fu1VtDRwYlajQb5WYQFB/oUTfoP3/0R79u6RN7ZgXasJx10IhN3jts4E0bIM8b2Nin+pEOYEZofVjAlhHU0z8SsLnzkOYrd4Y6C6wEwc/fs4w2nHmF2lB3RGysVxcKGlkS4IZjlafnzYvtUV3QDqXFXmXxRH/9yTydHV8rR+m8B1U8fHkAgJW2szHajd+giSsUsxJPQ3s6RGvUrnR2eqYeDnTs24Av1EXG0mIFX5NLUNEfeq84Fugh3CI6DS1RYUaAXHIDGqLcTme4ddoe1O4poTA64AoXbWXjPSVyZK4W/fbGt+kjHnZme8/albMY3/2jzx7jCiqHf0+PHu6LFCxR/Qa37wf/7OcZfggwOYVIL1VyQZc2WGZPSQVQ31ipejsOh7ktmgttICiyNcPaWesszrwp47TKBoxVL46RJKDuOaoArnX97gEU2yvXCNxy8Njlkgm5EvYvB99acb77f7S2C1niG5XG9Q4S95T2jQiGvYrmspYVKYMUK2vGjB3tQ/7FWV+d1ghjeO23oxlJJPeD3Vz94zDVoUmHCreOm3vvZlk5Or5RBETUvydNpl67c5QYYGkXMxeumvunfR7p5442loY1wER/DzDGQ4Xk69wKLA2M/XBLw2iw69oRv19ZQF3lC7dWt8B0ndbzxM4ORRMm1x/XQkPR+Y++YK9HedDodldfXFc/mNF8pIKeSeuPepnbpyjO0NC/3jsK2/KkJDNI5v2iE+wLPaWI3ri3qhAgPuq1QN/t9qxDfkk6G6HnjTBvLvAThxtjs6KfnYYi7PKSA66wtQrbZOEPN+/LTUJe/9BphH7Zxy+p+zNTrhc8UlOftgjbGSqLAM+/f5fgCJhUiYec8e7StO68sawEtWSul9OaNqrpeLELetTD+7XvX9OGne5qSs9fIvThkMwfZZLjWtRvrSjHJcadFNMZwARDGMOtLAhhIzgTjnHOEnJN+uDSEOuzEA1ymwKBQfJPPlO8erpSxQZnAmpZG3gxtA2y0Gcg54CLvCBYKpWCgcy4FpEfUmvJCVfuPXmh/+0Ab6wswnvcg17naVJ89PdK19Zpef21dR2cNHV90dG1jIXTDtSrseUgn0qF+Wc+2LrW+kGfarr3ez0xKpLKMN1tqN4t68hYUfvjeu9nUD/dyRmGA58wreMvMyLEmBsOMNyh9y1rjl//ynSHr6NiYoGQ4r1QkgjgiloIg2oPAcnvH59rYXCHaGe3Qp+3sHOtg91TrqBWPu1DJquVNqlC+fw+QISy7sOrB0TEoQO3QznQGCGq+tyHOoR4wNfTs5JmG9K3iLxaKZ587XWxuhtfRoGsytMRyjfOWxFmL45NdQMPGFk6cGeSkBdMYXIJE7DVjO4kx3pYUSeZ12Y6oyfW+/a9/T4naim6+9iVlYNTeKKp7r67r+rq3zM+YMoEOuaDlqSHTLi77+t4/PWaW05CbC0sLiHY6hJDfloOzNsuduXnUC8Xu1h0lKyNbarbl65BWs72ZXpTlA+uy64tZ3VouMuGZeC7QZFZcCAm3L+DcY8ywaOt6U80CT4zKJ31nCPYCOheQwx694LvvvEKUI8oD0wYk0GgPOQ+ocN7pyTnHxrS+USYaPRw60N/++CmMHYVQOrpsDOAaaiiaMxf0XkiicM/c20C8DRmzZoSGsx0It0eBXf3C4UPgm6XORn1nxIsHX399WeWCd+JYic+Komuc4WhYWJkbyy4bvoXkyViZeDnFx9jLU8baWFvQ9i8/1ZNfPKDdOdOLo4YmvhdgFfLwSE9fHqtYKhCtDkQ2062pVES/92u3QEQm1Dk7yms3ZkXnnMd38+x+zk21daull/deJqlp7lTCj6gIgA39VctjqHmAz7bb2j7tfY5ld95SC6/acA9ecTMLU/qGoIWu12YMsTbdds5eYmDfd4tBRn/+5z8K2+mPt/ZpeZr6nd94TevItSI9WQ3B7JWw7jDGZMeMMdRNJJi7gDJCodP2gisykK7B4iI0V+Sgl9cvrrqhRib8UxuOMeJysKyR5XKBGRiaBmXx0OlErTJIR73Yb4S9ljZ2jJCNwXTuv2bSCkBxoptX3+SzAnD0TM3GgSPru6xV76blH0+EwqiL7WOtUO9uQvk3by7oy2/fxMg5EiOpJi1MuVzU4Qmd+mpRLyAc33kdoiyevthVu91m8t6sNmuIzZbpXAHEYBjOdd0bDntqcVyr1QxO2t870P7OlkqJAbkO6pyQAWKo6FqegugfBgK3gvdpYajbDu9wQFoGY6xUrMp9kdkPhtD7GOpGw3sgV1/b0Or1BW1uliGqiK7VMkpQywqVshY3VtVrXun08FDH+yfm4LCtY/cEsVzv6urykjxd0TRdI4rlUNu4KMbN7lkkUUQuUUaV7wR5pcv7vNzq9Pl75+kD/dY7i/rmN9bgC6sbDHOeDUju9VKCWofF5NaEz1wKHBVQGWBg+rckspFWLTdWypQBFATGN2hXHjzZ0QCsFysZvfX1u2pStKNTSGb/XA8f7emQTuDcpMPfR0eX2nm5rypO/ODnL7V3dIE2BaqpJUVS+VBL/evLDNLPi0+OjNWHHerPws1FUqFcogOxweTinVvXdWNtUYuQ2XKGgv+1r751v5KeqsAkG94RABd2gZVzC2eFfsk/ADJ5+G+zk6OU4+KTyWyDNvSi+umpEuO6/tUf/DowieqC5/OdugCIerGiYrlFNQcJnU+qGmaWKJo1TVJlZSqL6sdQPHN08TfvaZRbDnu7TF4mDW/tNVGE+wXkUgY0ZRAOLkUuTzbsi/fziys6OGlqUG9rSFpE/vjf/dvpUjEZfppyhGrwVkEvPYQmEW/MVn9943+m5ZyPhomN8wKp7+pwKmr2Ul9ek379zev6xfZAD88pHxCBb7CkmEDYsuvNM9PZLiDfIRoM+xRxPsdhViGxOBKNNsiaFtuCanLhdmr0gKAbUf/aw+zoziKUAJ5mTDOoa3SrUVcejvDemNhbb9y9H3bE0n74IBft4CEg4Qv6aVbyXc0AEQYr8Zojkt4dlMCzleRUd66V9O3f+7LidN8mgnqXrjlZUCRh9oJde15VI4lAgqNif/AF3JAMEIyjigwzw8/sPBMPyDo85x4tkFYo6t7SP2N1O9s/YIyQPiYgb8/wzZNGu6d6K2yPomDnC4ElHR0bY4bMUEP8M65cLo9Kj+sORX5ljjzwwinHep0x/H6GdmOKEY1eTLtbJzrspnQ+SOu1m9VAKGGrPqYYAd7BUPDuVwzw5hlD3v21ozslEiPYz9sKw340ommycypY7tkQX9fObcKOfkRBhrVpu90MjOlt+UPaIe+j9udR/0TFSwz+5b3bGd+pMQzt4iK60VKryLNWmaM0JPme/MEB/r2cb8+i0D5f0IEYPm3r8e5YL05jolULE/GO1iDMmVzZC7XM1r9aDALX1+GYL7bWezv9kO9CjSMlvD3EvaSVCOZSAzshao7OYABb9rrUSv9SpRNYM0RvQFTDHX2ibW+MsJLRw+9HvWUi/P8Z8J6lTGgn8PrWeQulQYPqtUMm4mIa7gJBKrN2J6X6MK39iyF9l6ib9mYnTCIVt6IRdN8LeWwislj3/6fBMsrE4Q00AybmG/6eizsQP/xd2J5FUW40m8yHiDCPBrnl5QjDeIBhTqMC43m9x01r0MX/8T/88W/ZY37kHUWe3gqfJrkBSoBkK/zKoqV3b62FHwz6+/DgO0fAG0QRTeG9P7Mi9PvRqBfOf3WtrBZfnfGfpXJez/bOwrX8P5TwNXphPB8/0tpSLYx/dlZXuVYL5/vhGyst5ukfUtTrZxrx3v/PBn97VudY3vvYra29UC56vZ7+P3KwPghObOOjAAAAAElFTkSuQmCC">
            <a:extLst>
              <a:ext uri="{FF2B5EF4-FFF2-40B4-BE49-F238E27FC236}">
                <a16:creationId xmlns:a16="http://schemas.microsoft.com/office/drawing/2014/main" id="{AAB67FEE-6179-B677-E22E-D8220A67204E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pt-BR" altLang="en-US"/>
          </a:p>
        </p:txBody>
      </p:sp>
      <p:sp>
        <p:nvSpPr>
          <p:cNvPr id="2079" name="AutoShape 39" descr="data:image/png;base64,%20iVBORw0KGgoAAAANSUhEUgAAADkAAABNCAYAAAAcq8xSAAAAAXNSR0IArs4c6QAAAARnQU1BAACxjwv8YQUAAAAJcEhZcwAADsMAAA7DAcdvqGQAAB6TSURBVHheXZzLk5zHkdiz390zgxnMgABISqBIgKR2VwfZYUfswRFay97QhuyD7dibjz767jv/M9/s2F07YiP0tEiJpEgCIDDEYN7T0y//fplfzUCqYXXVV498Z1bW1w32/sfPf/T5ZrOJfi8ovRhEn3YdG/p9qsOr/iB7jtVnP5a5KuiN+GCUhT5v7LMien3Geoz1Y83kpi9c1jIW9odjusMYjkaxcu2GKsZBP/qjSazXrtswxt9yybw9aKEFSwx6rl7lWL8H1ZvEznjR3APmAFgX87Po/ff/9BP2F+IezAg7CYTdXE2R6DXQRNPrD5PQfKbago0hFneMJRr/A7nTruulFCEGHP3BIAajcYwGoxgMhznm/HoloQoJIdtnS/Y3MAOQ9ZJ2Xcwkuh59xhUf1MIgAmLcFX06I3i6uDqP3n/7r/9FEkACkx2BErqB+mTILUopgcocK8TA2DqpYDtVZlBDMc1wX1iuS3j1bF9BJpO9UYxgdGDfCrOomz1gBMhicU27jNWq6gaGetIEpg24kwSxJpNUOJVRrQ8kMWTBcCiTV2p6FP0hElWqVLAlET2RJl3sVtIwIBM5h5QGrBuwb8i6oX3GBTpqdeSYJsO4JggwTakxD0hKigY60dJKbSE4GLHWXvalUKDBNcyv1ivm1a7MymTtW2HSC2BcM++amlNgOIxIB+qYVs3QUGyVT0cEJKohka8kRIQ5I9/D6OFX+lYfccq0Asi5ZKhgpKjBIyoZFm8fn2sliUqoasnWZzWP3AedUKnDoVpX6MxJmQQLmzbdjiKTc6xgDoPLJUy6RqJTilT+y2c7kJGmJkJNWIw55nTuUeruca/7am8xVwwpLJlPpjrmBjAnuBQiQmiw3FPaY6W4eG5CslUobc0QSxmlFcF0Cq/cQkXIrHWhdtVksuAEDzIms9iOq/M5KadIcJKVBNXwWtNYLtJMVjLLhMHD8WQSU0uCOkIy2rqfzc3s1usF/arL1RzCrmmv8UMqY8JyXcOdrZ+Jr6xKJlIwKRxxFA3StF4xnxtT4pqRktIEACJTyZhGIQKA+khJ9WdxL5L1OQlgrgVlmUlk1qZdJ2pvE2zCTb9aYVpWGF7B3MZjA2EDR0fqyOxgWBSaLiCLOUM0LS2PMech4wYfaewvUWmaXEKRISXhlNqCEM0FQa4YVDqpLWsnpRWaUytq3bElz0uehbtUwy06MpdQwZtwsy8WiwKxNoYdp/Lcs/KX5t6ZMZ83ewThvqRdkLlugCmPYoxJT6j9JB5iGsESdm1dKE2Q5p/O24iRuY4QAArU7koYmgjaWC01R5hP07WuMGmE2cF3rQykwDrmVUj5qpU5xlM/aEbtGLHL7I3iRmw0x3j6LAt7EgEci8FxSYVdKp+NYDUv0Umx5kXjgbyR+GTWabcUsOYrEqymmkBS7RkhSwAVQKxSIiOM6Z/gSStwr8JJPKWdZBx44klG/XAun/lkvUzl+ahmqYXbZQpJ+AiXMaGkJq1lZiX5AuznrYb0F+caEEv6VUfUCktIGDfrOtPOuRrLcfYUgoSQ/xnmF4tlXF8TxLQg17pXQsHd4NzCKBezmtlYGk2WXE81ICaTRdgmrtPp8R8J508/ywqikjgmByEZll2neYtQOqmJnHU0dTCzVi3lpPBoXb9MzXXECtvgIqdi7calQxxameadY0mD64XToxbjJZRa8+clOWF97+//838ksmtWSMNgxV8+dMTZuF05pfHkuAOabu0TkMXgsM5xg16djZW2kUwwlssY07cqiLjf1QWnYXFd+iSPzgun5nnW3J1DQILLyO24+2xzbbeYgbOzC3wSiAJVEOs3Agb/Ib0ywTzXHFODzCs1azo47U0FUPNxNaA2WvQWoDCcV/rW1Fin8RvfppVgrfDmqOoaiTYZMnzIWmrJP+Y9I1sRX7pF0rMUVp5CTLHBAJHL6rmV1JSV4ry9FiRuzrrOfNpcW5/m1QnKna5Jt4CZaqufe2nLZEtQxUSHM5+F7x9jMkZruVnLoGss6c+s7BGJKxmwUjLqsbXsvRBZJOCWKdscLkn7DNwUejfR9jkoAx5HBgEZSNND6jeMsTbh22eLbVoN829G3qz6Xu7T4oqOShTUGG3CuYUnnCXPRNe2sZxYYC7WTHOxAECeDNJmIFIAAsu5W8ZSEOxpa91vPwPOG3vyaLKlFjEwkLhrHGgdDOelrQTuWgPX3FSys4aiH9pzrpgvJeEygGIYn+RTAPpQq3X7LlPzORF0z4mcKvA0N/ZrGm2ufLqE5nOV9Jzs1fgbkgaGfeGvTe2AK4zbNQWrmC08Xp6TVvp0KxbIkEJJODIIPcKhYj0aN0pPQDVIJ/tgSsIcSyQidLNAGWsE2Naa25pS7uYlPiWuMBhTG4LWHFMQVtYBRBLBUwHI2uA0P87acFilB/r5TDherAXnYxbmjOMJQGTNkdMMrQBxvBj4U+Zy/I01rbzZV34iy+yp2+f6zMRgKJMs1+cckRiTVUuuWarVjjHbrB2TlSQUvJVvD9qerIwxL9jiKH2yUrA6i0zOi3hrM72bVgR/1n+z3jCY0gJGcliPiY41MuWqhEnNAteO+WpFuK6rxEKYre0E1THuWNLBEeTNpZIFBMJ4i6xJj7wxUwQwkMC6zfYbIBm3JOM8t35b08Zvn7u9PttPyd4iLab57GC4V7z53I25onC4r9FkX8UDUyEQaNRW+iPM14suxnwbx0L3CbefEY9OEtCVJMixRMZzI6IrjeC2rxGqlF2XNxGIUBuOaWZvrrUCJWEl8WqQsaX3SOGIrxNMHQkNX8OllRWzzYQrqjJHvQlSmi5ukKe/ABoBN4zlZwFqjq1AWnG9pQ7gDrlVohtRhj73dM85xrz+lXATDpX+TfxNXL1M1vOcVGPsz/WJh0qb/iesnO/mEJbzxfTtvptcyEXZUiU8b/tWx5hzmk8AFcCb8kbffcm0wNUicyKzNCHcEnsLx35V+2BxLscJiqwpS6g96TpUr1utz1TBlkLoc623IZmFKph0HX/FUxGZf9m2/FGUVtYk3Oon810rsFrCPjMnkFmcK+3yLEGuIONxaR4TjKdGOu1q5ouMlreCSCZs7eRztRnEcrxgp3ByqsbtuzZfxOd/3aTMeUczj/W2cPuKEaniCwtMYmklnSg+MC3ug3OqoVvC0+RF0rVNo0l01/qsyek3uYb+n7wQa/NvCgj4zRRzDdhta+4NHG28a3t/97d/g8vlcZmaawtSjwwqPV+HjDDse7OIvWkv3r8/i/nlVcymJL+jYWxt7cTvnp7EZ8/OYr5i33CamvF1hq8rFFxKn6JlDNSkCCl+OpazrMm2m2vF/Y2ZfCPHmG8D2rK0uu6htcIRz3w+LyZzlFLAikkhLdAOfMTDu6N4e2cTD7Z7cW9nEPd3/UJmmW/Zt6fjmC8iZuN+fPH8OL4+6cX/+sXTuLe/F8eLYZwvZVAiMBtRQ5zXKJEmcbSNSZ8VRgk5Byo2ZKFtXUoy29HqG3YZUrOKwGWgdDKvcoOPnnzwyY0UqHl/ZPMgVvHu3jB++ldb8S/fn8ZmcR2ffXOSGt3ZHsVgPEVKnLFo6sXxZZxeXMXbB9O4M+nHeD2Pu8NFfPhgFLvjiNFmDkJYZK2mjmHc0Cxz1mSOVuT2834oIV3RCNv6JgjdpSjvSo4rAPvOgJPMafDhk/c/yQUsF8AdVPeX787i7/96Pz7Y38T77+7F/Mpzqxfbs1GMdU+IXQ+30fQmXnx3hi9FjKcTJzKqPry3Ewd7W3FvbxY7g2UMV5cx21zE5uoqxoMec1MsoYLJAndIy7HQdKzeMNSKSyqYlemW+VsriLk+XyRrFbnWUd8fYXE/+/c/ySfl9N7OIn7yo4MYs2PUX8fJ+UXcv7cV6/4sRuMxhzvATaH0U0M01/Tj13MI7sfF5WU8ONiOnWkfwOt8bagQ1qtrrGIddzDz//lPX8T//fQ41r0ha2D2YDfGd+/FIoZxjRAzmEkyBPqln9rMoAMjZeqlCBnI1yD6ZbLHJ/5ffqqJsx5hOn6FYFOTRuYHk2X88O4mxhDkq/ujk/N4+uo6v/HC+TLKPv32NUwM4/1H+0TcDb7Jasxwseqj5XHs7s7SL5BdXC3W+OsgpmOCEzDeeusumt2NRw+249H9aexujeNg1otHu4u4PDqMi5PTdIXZuL4pm5uyJYNqxhbmpFumYERmfE8kw34hlKU1tMUwWSvKGHz4+INPfBd6+fowvnn2Io7OrmMCX1OQfe/hnbizPSb7iDg/vYCAQRyfXEDMKq4uEMTRZVyhNaV6sLcdMzZeYx5bBKPZdBaXi03MiL4LTPjw9XW8c38fAb0N7Ensbk/jxz+8H/s7Ey+1nGXzGCwvk469kZqfERVgFu3WWV3Mpe5omznWVxS0+aKZeZlDGtmH+WTyo9TkOl6+eBlffv0inr26iK9fnsbFfB0TTFQ730Iju3dGmK3fWU5iNNqKR987SK1dXF3Han4dp6dnoDfLwBIAHPllzTp20JhftZ2dIRQC1BXB6vD1OTD8HnQcZ5ebePTOfvzFDw7i0du78Q7n1Li3iHexkn/90cN4zb7XF9gGWss3gMSDZFYeCa85znOPM53PZE6hN00ucK/BB+8/+sQ0zCzj5PgErS3j9ek8fv/sJP7fH19B3GVM4O3BW3vx6vVFvHV3EkMGdOjzS7IUQvQIjFfXV3GOD+8SnJ6fzInSER98/yBeHZ0RrHwN2Y9f/e7buIuGnnz/fnz1/Cg+e3psqJLaDF4bfLs32Ir7d3dif3sQD3cH8fHbO7E8P47dwXXcx6XWiznWwzqYVYst0Jj9DIYyjAnrf53y7Q+efPCDT1IoSOL8ah7nZxf5rdAVWriU4YtLmH0dv/n8MF7B/ICQfHc74hqHVmO7mNt6MIn9vb24c2eLM3NJELqOEwRgJL/G1o/RoAn3A4LY1ha+gH1tb03j9NKgtUy4L16dcTTN0Owydu+i0bf3mCOiG+1/sBuP39mLnd5VLK9OsJzLyrD6/rgCpmBUWXleZhfG8ttp8XP0DR7/4L1PfB1h/ngBkxec7HNSLQUxUzIQdHG1xMQw48Oz+OVnh/Hpl6/jBJ+cEnzOMWsOTaQ4iZcnq/S/A7Q9wn9xiHj0cCv2CEh+uzSdTIh2C46NZRyfz2N/f5cAdxWXMHaHwKVZf/z4LSziOs4xUa9eWsyYfXMEYuR+COx/8eQg3juYQNcqzklEhhlZPT+l2tZMq5iUt8FjNOlDRbLKMxVH3vEY6dO6XAtQQkrwJQx/SXbzzYvTzFXVjRJ/cHeKCZ8LJdbXm/TpOdYwv16n7708xn8XUMWKX/3+eVxeoMGXr+PHHz9Es5PU4sMHd9LvNkR0Y8UjNEjsicNXpzGFyelsK56/PI+dCdnXhIRlexU//t6IhGUndjzDiQXXJh7SDRw1PXjyGHOFMavf+ysBE3LVLdsLWOQ0gKwNvodTg1iT0CzV5tPD03j6Ql++QsqD+PzL7zJY1O9yvFEotGGMgbvEdIfmYkTrl4dX8d3rs9gjIr8k2L08PCF6D+P0+DzGRPZzNHd6uYgXR/N4jbav5vgjcIzKY9YdYeJqzGD18Udvx7v70L26iEPomY5wt/72bXTVJ41IFltDsQzmd4CcV/7ag6gBuQSHvN/Z8zxT2+u8gRzB7HfH+CsnpD8c+t2XRwjgmmSehB4Nbc2m7OE4gfgp8M7O0djD3fTB79MqCFwnfvjkft48hgSqPxL0HD/FdPd2OFcJaKPJLL55/ppY4dWszBTS4tvvLsm4OLYw66+eHcUXrzh8tvbimuTcgDr4+MPHnxjqK4OAfKqheoRWJ0h5jMkls4wZnFZoaJXaxSjxv4lCQTunMPrFt2cwPE8N/vLzV2iIKAuh77+zE3fvGGFNElZxNkeLp9xiOF5OMeURDLw4uuJGM44++EaTcWpuBgez2YCz2m+NB7ENswMEMCcYXmL2F/j3DvNfcRL85vdH8YvPXsQ//fab6O08yGDkT2/OycTIeD5In/SMad803bb17ZP3Sn9YJOM5h0D0WeNnmjIMm9Oa6mlG32Fep2jyxfFV/P6bV3Fydh4LiNaA9/cmBJY5fnUMkzP2rzPKHrLvwf5W4r3AN1E6QWwZ76DpO7N+PH3GcXZKDuyZPVPo5NkcRx55Y87tP5KN/frzZ7HimjfZvc/dslJE75+Djz6USQ/QxhgVk9M3ZSYFwLiH99Dv4cFev6nxR0sGCH9nB7MwbczShA39Y3I0NepF+vD1VfwaX/0lZnyJn804Zz07H+DDlxw3b+1uc4OZxMFOL018YaZEYNEvnr68wHcvsCLyWwj33ezDBzuclStMeR5/+PJFfHt0Ef/nN8+xkut4+21y4cGdDKT+yktry6tWBp60VPVZ4ViNWZpvWplO5jThKbeOsT9Scjw1y4mRXjngku3DmmBTLmBUPudoUrt/eHoUv/r8ZXz+7UW8OiE3RgjcznLnAq3cvcPRwLXNa9w9Ew9w3ru7ldZ0gS/OptP49ItDCYNWhEi29Zuvj+PZ0SkRfhhXg53YDKYZdPqsmZug65MylD8nS7aKwdIq411fZi2G5DaudmU4f2mRGjblwnyZ85eP6bdIVJ81EzENyxdMwDlFg89eXeY5+er4DG1d43tb8eR7d9AwvskNZ4jAJ5y3OyQOuxwfH5ApPf/uNP7w7DjePdgKXBV/PI3//dtv0XzEVW8ay8kuZ/K4w+vNBrF7C1FDqtJGJooRIy0+WZPpxGpshBkO8nd2Na+fqk2ZnRDdZFamk2HqElgGqjx/YdpfbIxJMjQjz9AVeA9h9Cvy5T++PCNSes56Ly2f88Lw6y++Q2he79bxD//8JfvmaL8Xzw8v4x8/5VJBEFv1R7Ec7xKotjp6jSfSO4rez3/2U8zXE7GuJ01L4MmXwzLTzlH9K281+h9tvmTyjglQ0zcJ9zVHJg2Y0fn5OT53mdLMtSYCtGNg4y3kxJ7FSDvx+F/9bMXzcmc6ih89fhDvvXM3dtDYNrnshPFffPoyfsvxcrUaxDN8/QKGtxHsFTnv9p29uEt6qV7MayeYtoK5Mdf0x86HRDgkqGTh2XmZzN0UnzVfjxQ1l5pnTo1aZLJpV40mbPcqPCxixW3GYHXN8TLHfJWYwgMM6+pCfsoZ9xVJxmdfwxDHzAFXPqPye+S07+xP4hUXhyOufxus6qI3i+kWTHLu+pu7VApMTCcwSc7c+/nf/RQUxYglo2z2WIiGM9uHYPtqxO153aEU88YYNUpURdN+kbuHNE9PT/NNWf5ihDFv6PmNMxqfg9iXw+mfwLTtU03VfMWi1pNMgHs+DhH+FOJ3cbx7d2aZWn7N7cY4crREzcNZXg62ZrMbRYy5s25vbZM6ck7+8KMnnyA8iJUhz8TSKqszYlbfJ44FNANutKPI0Zhm5hqIsGj2anB/fz8Z87m0TqZDNG6+2snTrTmv3+i/+mf6vUEO2DKKRafQFaDJ9iE3mm85L/0+ZLS1G5ebMTcbzka01o426dzCVD0KpSOPkAy3MCPQhty8MPNXmS8eEoAR8k3GoSuLxFZgGqV/WtSQaxWK32u4X4Z9dp1EGaEziYYGzd83DdaipGKAPBs1vMmMR706ZydbcQaDA+BMSPfyKCMi93EFNarifEvhsTT4+KPHmbvmEUKb0TVlJ3CdfVLfasG0ZiT2lJrZkHtgrC6pWgBNwjBY2Zd5Tbu0UoTfRuV2BNXxJM7ObbyBoIUll+jzORdyk3xOUjLHWBJFV0Purdwl7c9gyIS9neeWTFKSXlxIQf3VX3ycgceif+RdDCIysKgdSMvoR1tHC9qFqfQb1jrfBGQxbDu+XHJZTWaUsIGlSxE53dWg7pHaTy0WgZVVVZ6cry/UDppf90ZkMezhcr4mbZtvEMoABqczTHWWAhOH+3MvVbHU1wksNbomEfoZA9qwz1ZTqAw8SVzzJ5mRuEoQzBHVvPfKIhAtEFSGBAzHRWKpvf7aEWkDI4+rrE044OmEktXz1qADjgkJex8mzbBsnfdMnunnjOUFo6NHmA2XxR/s9/UVucvICb62oC2SeIvaMVpmJMypzhxSowagzpyB57QmnFJEeMJU+7KjFiUwK8FhLAOJT5dhLULQhLfJfnQLGZQp3ypoMelCZDT+llX5WMXhUSZMBZ1WlvjL+no/+9u/2bjRY8BXeQlIiYDYRY14FXITKJhTQisChIFJTKmPbCuFM4i096UKprVGb2Hlb3kcQygGKrWheQlTAfqsYDLhz4QDbbFhOKy8ecZx4n4xqkVx5hN3TMlWY4YDFZPGpxaXnGc+SaTMWTXdOTX38JymCkCZ9qyzr+Q1mXpxxD706MVXuCYUjYiSahe17VBlQOLcb4Az+ZaB5pdqSAVMuRDvcObtH9yNewd7sbuznVob40IqxPW+qUspUDyC/Hm3bwV8m9/7Dz/7d5v6XY1M9HNzMoEENCcP8zQVGHTcF16CqtwQwDxoBZ6B5pRaQgYi4JlAJFyevaHLW8rbZ4VqYT6/o6QYsX275h5rFQMK5zOI8sf6EG0enDgEyLgWkFJF82JIWrVM5udX0FSvOprk6vBUs45JpD4hYscFkSYFowYjs5dLbvk+69tlNlTW5dGAhryRuE96nDeQaYZJNPjSD3EDA09qmVZfzKNhZMIPHIhW4/lPIWQDmJqvjGjefXnkDiun2lLGie66J+P5s7PcRCsR9VzhOAMGiI2ycxhSi65Vyj7zkMT4ZZCm1zSgcPSz/B07exSa48JXIPZlzOJaGVYIZXqemZYKQmkt1JZuKhTHhkRxi1ZYlmB2RHQGbrpIwlSy7JEY88p08kRYEpcQk1sGSyMIRumIQPNVIy26Koz24wUZUgD5C2dM3rM3zRxz1RoUmkVcBibxlGVo/pqgdoASIN6jCFpTi2nmEg3V6V7SypwWpwBYlKdDJie2CENc0scRInGVfMtwBhuuSfqQv3SSiAwsIBCF700lWHP1C04FtDDTB7L/cEUiRJqEd5HY0qxFxup3NmrUGUzRuY7ZpvHbCC9tCod9CsUdCEOz1O9dc5PhAN/vPlL4CNw/i1BSgvnABrWSc4wrpWQcJvIsmnjwqq0STB4V7Eki2JRwIFA4Ep8/KoLwKkle7lNYSQQ4qjiSKHPMNUwXsbY8t6rFNJoNYMLtlM8+Y4OCKiFmgRYSiC5DQXJy3hgVWdU6a1LbRERvHnmuYjIZJNCyJTXHuOT6r2syBCD51AZ7hYMlpWAagx7Y9i2NuYbTXzuyIIXbzNTWbloKa0uzt4Js+wtk+b/+mr9clhC1puTUmpsru4ERoGpKIqjjo4gRicSrVfuSkT8zY80V5s6y9EfXJmXAEH7+UwrGFEMSlfDqzUL+2KJbm75LvzQj1bWu/rGZbcWAspYyT/25+CnYzf/zt3USn4GDxVJbPqGGJbppri7EIs0f374RUPwXre1NQiX5nRAAllqUOFoFYfbStJBaYsyabuJ6CFP6i1X72Vm5RvlxCanosF+B0pJ0sSYF0MEv4eI+yQiEMpoa9VAvyRWziRQAasdMxjWZRUhamp5+UmFc5E0TCkHpC8mx1BkPJfEu2ECo+5S4whKX8NxXyQvO5l5pfIMpNSWshMv+xMNcoxsUzLFXeIzjlXUDKa0gITZ5dEhktydbgSjtMgXnyrQFbLLgBdUbhmwJy60yVD8hQ7IdQ+JWc4kHH9fcnIfnhFVHh1Bq3JqCo9jUWo+a6kub66vf2tqnBYktj5AWaLxO+SwVAjIYldq780jUrPP40Fe9CpUUyRc5hE23GmKJlDT3KDzX16+wsAQZ1nrUL/AbYymchGGUvDXRNwkvi8Gq0l1u58Ro3yKMXN+1GXhyobPQoG8qOYl0Tk1Lm1WgrQi3NKnp6keV5fgrrtyrNtivr7bgJZ48yPnLZ+qN6UJ8CazGilD31D5rmayaKxprfR0bSROT1W9wVJYZEj2DhWaoX+QZCOEym/8swYSYsUJwi1RCU0/KAUA5n2MiSHndEKdAMp8ETgYFx5IgJmjt1w5rEVtwNFUFXHPFl2MVRQtOzbfWKo2uTzDAgcd68Fbgr/h9WC6KqfRL/C/zRRAI2ODj3iQAP5JBgwRQ8q7oTUFCZMqFdcRUX4FCQWdGJWmF2cy0Ef6nPlb9KkVrrS/cltYWTCUhwyUk16ZP8pgLLO1SbDDKfBJODPTZdkQWnJKab9Xzn/DJdNQxkqCsIJKhIo6+ApCghGHAq0DmYukoZmqtSGyaNhvBjXn71tJcjbX1luoXXymCTM9olZqTI5D7D7/UZjJCW9KvtwPSImCjozDd57uefHmM5mTQRDn/dxXuZ20yy2LX3lywu+fbWsRaPE/t51sBcOR24SbzaqzG051u1nRj0iseBCp9vX/z1//q3xo561yr0p4d8ULjs8Wxob9l9a9bP+WZmZv1FtfXDvfkbD0Lx4EO3k35s72WxGXLZ7VtRZUae6PnQ22lXw+COru6iv8PctnwKa4x98EAAAAASUVORK5CYII=">
            <a:extLst>
              <a:ext uri="{FF2B5EF4-FFF2-40B4-BE49-F238E27FC236}">
                <a16:creationId xmlns:a16="http://schemas.microsoft.com/office/drawing/2014/main" id="{E74BDE9C-59BF-F5F3-1E6B-050D72A7414D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2400" y="1524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pt-BR" altLang="en-US"/>
          </a:p>
        </p:txBody>
      </p:sp>
      <p:sp>
        <p:nvSpPr>
          <p:cNvPr id="2080" name="AutoShape 37" descr="data:image/png;base64,%20iVBORw0KGgoAAAANSUhEUgAAADcAAABOCAYAAACE9o5PAAAAAXNSR0IArs4c6QAAAARnQU1BAACxjwv8YQUAAAAJcEhZcwAADsMAAA7DAcdvqGQAACYCSURBVHheVZtpj6TndZ5P7XtX7z09C4fbkCYlQUtkyY4dJ1/yW4IYCWQYcBLkE5G/kZ8QIJ8SIB+yAHZgWJGgiKJEkeI+W89MT3dVd9de1VW5rvNOO/I7fFlV73rW+9zneZ4u/Yd//1dfrdabWCyvo1wuR7PRiPl0GusIvreivIlYbzZxXSnH9XIRs8U8ypysV2tRbzSjVq1EpVKJ6yhFtVSKRq0R08UkytUqzytFcP+G66+vr2N5zZcK+7oc4TneW6mWosJ918tVlKOW740KO5fw2ryZ01FBthK//Z7Hf2/jUPHJl9Kmwit5CveXPvh3f7UpcaMvX61WsUGAaq0ao/GYF9dS2bLC80CvUdharYYwy5iOJ3F5cR7T0SA2y1lsfDHXlEprrl1HrV7nezka9Voc7fZjf6cbs3InXgynHGtGu7cd9WYzhdsg8YZvClYpYxiMuUF5j6eFOVdG+hK7v4r3cAzZNb6bz+GKUJ9YY5S//Ff/clNFeAX25jlCK9h4Msabi1iuUFqlXt20mM/iYP8gFpNJ/OrDX8TZ6Qu8xf14YrNZ4clStBs17p9Ho1GNTrMe/U4z9nrt8D0//M47PHcVw6tZHN29H+2D1+J0Uo6r6SKl22yuo1FppALX61Ueq1Sq/8BbKrDmOj2VyqkIP/w0WjSohin9xZ//i41eUPASobTi+3g64cJNTAjP8WQas9ksFotFzOfzGI1GMed3jRiZjUexvl6lZ6pVvI/nDR1fUGGvEr8qfrTbi7fv7MXx3la8+8bdmGC4HTx5+/atuJqX46vno1hcl2K0bsa41EEZwnONQVPYSpQwimGh8BpIhY2ODSGrnG4qmSfYPe5W+bN//McfLBFKDy2vl3FxeRFXhOQYz4xG45ii4HKxzJDVm+eD83h5NogS3qwTOm4rPO2+WG1iznU1lK0T2jUE8+WLFUIgXKfOMWRr4tn9o90M9/HVVfSa63j/rb1olJcxmJkCCFgiNDF2hZw2gVQMD6hFRpIhnB5Ct83G4xihxL3kD8Gazipfc3bJxYvVEo/M+VzhoUWMx9P0lN8XhioP9zYN4UMNP55XeAiv1VCmjjB1BF6j5AqAMpg5GWsMulhcJyh4369++yi++eY0Tk4GsQJc9nZ3o46Xj7qb+KO7q3incxq3KyfRXJ7Fcga4oWyVtKkkSJV5ZC0VTjUIWY2kx8y9MsbQuHlcoY1XP1fs13jQ3XguHE6KEyJLFFyi7BoPoU8eMz98rh5sVErRqlei3+twC2rl/aWYzVe5NxuV2AZQVkChiHvr1n7s7vQBpuu4uiT8yUFfOL88jTeP2/G9N3vxzt4qjuqj6JbnUSL/CigptgrvVMlqtZ45qdJ+VjEACMn7K+BQxqwuNlaBfBTUAoaBCnlcqN/w2xCoEC5VFDG69YSoa655r9dNp7OYEhoLsMBQ9aWG6JQI+OSrZ3Hy/Cx6AMxqNQNwSlGvl0mFqzgbXsbp2UXs3X2NKGjFgijqNCvxAEXf27+Oo+owjVUCSQ2/crnGryIsVbLCbz/LIm2GKGG5AhD+IdoUVlCxNeGa5/hXSwsZ08usTx5r5DHiWwPgTsHIMDfui08NtEIxcppj+9uNeOv1vbh39xDUXZHb0zi/Io9Hk2h22lGu1aO9s0VNrcZ1uR6ffPk0PvrkiwBw47WDXhxVRuRtHePWiR6Uc99UMTMyV5u8S5OrIOWL+1FD4VAG6y/JO0NNxcwzvaHg6IHVCqGXKKavVe8CoUbjBSBRjyb1aoq79Fa/3YitjgKQayh3OZ3H45dX8fDZML79/pvxxv07MRwt4+snFzG4JBx5WgWkabRa8T/+69/E518+i8mCm/GGcl0MzmL88mHcaQwSpSsatdZEoQbRpwcBHmSo+Jt7ypSSKspW/vjHP/xgDXSKhtY1PbkAHc07PaVnVMaXzEhuQUaPEpkZlk3MKvSPJ4uYLgESL6boXmOEIhLwOp6omAegWonnng+HcXh4QB4iIM85Ot6Pu/fvxQwjHN296wPid58/xLMaroLoy3jrtUPuF7HnsaxuU7ZaKZeOkWxknSYc3bPwo3I5haYw6zU3lUrahMfSUwtCC4+kQkI/N9ZBJIKYXAJIyCevX3F8jkJkaUzJt9H8OmZoas1qgl7SNAV5+PRlTDFEu7cV23s7sb27Rd41Y3Axj/GMG3nuhFrabHeT4VA9o92EElJORjCi7eokqlnHMDwpVIAJIAIk+y4Bpg5tdC/rsaRemXuGXgEujQaBjo7gJ+gDyGAn88hzHUBABduEovpO8OZM5VFWAyQ041WVnRGW2nHNfWejWbz33pvxvR+8Fzu9GugKm2l38HIpJleT2N89iB4hXS6DqesprKYWu/0OchE57BV4a59wb68HcT2/4h1V5GwjH+8TZAjNGuHabmkwcniBYNYkCYGKioozkCoBJeFeFoB01JrkdihTA26bFGRzxdzTCpIAvaryKx/Gsa1WE8Qr2MYMtLSeTpbV6PYo4Hi7hSJNr+l24h5hORhepCwHBwd4AK+XVpSLrTg4PoxWpxMDyIP0bydOojJ+GNekSaXSJIJ4RmeL7400lKTBvCvX8JDFUaFEST4KSyOoxdlNhT16Q1BTMO4zhCdAv+Vgt9WIgw57ux67DQpzq8QxIoD8K3Hf/lYz3rmzFV99+VU8evgsHj4ZxHAwi9FwHMPhFYbdEJqXMKCRbubdjag1W1ElOlYIe4Vnj9+6TyhvR7vTiia1b7McJcCVCMUNITk3evBkmVKyEVi0puigwIanrFxhNnjKuC6UFuoJN9xmfHfIAY1Q0KANeVcmRPEmxKFFNB9soWQfsMiQXcZktgTlyvGt27vxrdd2EGrCsUWCjvTq7PQ8fvHzX8at23djZ28/W6NedzsOb78dna1DCv0cWTAoYWl52Yejfg/UvXfnFtEoasJJicA6xqhZ2JGRTCpybgkpTkFxTAH/KsLz+K1CiZgcV3nr2xQqxTsyJwtKRWLLxdTYdodrZyCutc04ludhfEJyHa/d2YmD3Wo8eOMAIxKqCH6wv5P9YRmYX8Be7C87PQAFry+nY8DXHC/jaejaYhSr6SAuzp9B8+ggmubkdXQanWiTZ4KgskrXyP3CO8K2gMJ/6Q09KMVPcEBAddnw22tHhGIawuu5z3yznm3giabebHZN4aYsAH5GdDIZ7nt0NomTs6t4dnqBcdaxu9+PHSiZfLMBPatBqLd2dhC4Edv9RtRLk1iMh5nDM9D8JeFrpF3TDH/68a/j0aOvuBcHgJgaWKaknKLcErpWJBWbimX4aWl3OlrLhGqqEJK/OgeyEWozaqKHk81w3YjWaAoQWdTHnFdZEVgj6LUrwnA4nsWjZ+O4+/pb0SXsGrU2ZYEifzGOo0MQrnxN3axmZzKgFtpyrWBEyB49+sEeoNLs7hCGNTwMHx2j7Cs5pkTAdDFDUWuyZN8RAyyowEJ/HVfqUmuaKWdBlEwrJKbnOryMJ2U1ImeVfPF6v7dAPdm/xwzxtDBeNEzsLOw49vu1+MPvP4i9g8M4HYzj+fmIEIaZWCsl27qa0vPuu28m2g2GRW5OQVBr4MXglN7RKKrH8f4uIFXHMKcxPDtBZtIA785oy6ajy1ijXOVb77/3QaEgXuGfbMUYXmVRLwQ37wxBi72l49ZuF6uQf3hNUJCVOCzgVk1PrgEWgYc6RC2z2Fcxv4i4D9DYHCfi4gnDPntDDKkxKijaBnlHF1cIjMsx3ow0sEmd0hy/fu8wlptaTNbtmJT3Y0FzW7ZxfSVz1ZqcEUM5sNjPRTQ0nuFqvaTQCiOl0asqWJdlGB8oMoYmWZzNT5WRoPkwu+6V7T/HLC/NhjuAQytUBpGnc9gH3fYc9BRxVaIBfetstaJBCRHcXj6lTHzziPyrZ+6Zsy3gvQ1StprdePLkNJ49P41ffvgRZeUz8GueuTafjPAWTIsw1fv8uOkKQExjlhg3hPSkEG3I2cQaYhohvYvg46ljK9Iyx1vs/chLmQyKNRwU0gLUncE0YCUbAGgdF2PoFULUEbrd0lCQBTzSbHXglkcICGmg27ui+x9fTePqYhRnZ8P08v5uj1xrIDRCrBfx6Ouv4ovffRxXL1BufpryquD1NXLhoNl0BKhNBBQUweVysvQYSt1s2achvNaYYRVJWIlwKrxb0DQ9JDekkqK04y+zV6UAoEChGV5yRE0PWIxPnjyPu8fbRIV1dR59UHGbpnUl3Ncb0dvZg3fuxGhEeQJ66yCo718BFvLQNddZa187Pog7BzuWaK5bYE5YFh5Y8kyjyNasbFHUI3awDhMIDMaeoGA+2QA2aUXqhIjtuyxdEjuT7BmyGMTNjDWM9WiV/FnjiXrpmvanFtswl61WNXbbVbwxSKiuU/FlcOOLC46d4+gaxpSM1+jme3GXAn2IMhvCaz6fUsMq5DGAx5t2tvv0ht2ot9qxoqcTGefUR4v9Gocs8zvKKTwyZrxnc2moCRJyS5BOtNOChmUZtLQuGx3Z8vC/SgUDUGzrDq6ip8XW495gfSuMt4nj3XYqOhrN4wmdAc5FETp0e8LBBWGyiPPzYYwuyX0Kdw1u2SUPd6Bt6ESenWfu1njJdq8SWxzfQJQnRMhyPkZGR+imfJ8hO8rxvCwF1jhftgBYzDnzSB5JpBXuRrkVnpoDIrYYhuROtx49vAEQoqioyrWiG9obrpaSHJPBIKtyMy4o6icXM7qHdTw/HcWUDnwDxK94pgKJdq1WBUU25L75dsajSrQ+PcAI1IXXDclD0dRytHd4C47ZpU5OEjw2KGM50NO8GZ1QziJprKqcBTuHB/hti5P1znN+B3S8uRikEflkJY6cqURWQcIGhGPPAVEuU+E51G54eUWRX6RhloBOmdCr1UBHzi1AaUerDakSglU3y2ik9wlTCqc5u+Bdda7PiMLQou3Tp09iOTmPnY7vVxkbbKgbSuo187AsbTEspVvyMXNPgBH2k1eSvPJGyWirTgNIqHn9HA8s8JIE2533pmFmhLeF16E8w87GwgLdxysH3Ur0KQ23ABFRr7/dJLwILcvQZEZ3cEGeFH0kERdVCrbBYH1sACyypizSgNbJi/MoLQdxq1f0o9bm61e1rthRTkUaoJQtf8EzEQYFHP+rEuw3xdlN7+o4BTb2LbLJRrDmlJCWhjms1wXq+0K34Uln4fOT+3Gv0XAOv5SZrNjXhO2G607JtxdCP886B2CcHujS2jgkX/EH3tisRsCJ6C5wleNsuIgzqNs1tc4wdDhfD64h5Pg4yjdD5Tc0So9ZmM2b9OdNWLJb8zJk8dSCHFQx88/ykXnGuQZKqFyriRgom4O2GOLi0mF5B49qxYjXGMRdEcbtbvRhPAKE7MMGtUthn04hzbChBpDawNuCCrbnXY7EbeKNe3uQ605cUjKUXa9dG5p+YnRLWHpO8HC0S26movZE5oxDMw2bRtsRwZ5jGiBD0AfwaX6JlHt9mlQE9NzYfOS8zW4JhedzPVrOIQQHeh68fQuFC05bpYtutrpx+9Y+ZLpFDq8p8jKSWlzQBQyykV3TxE6i3W3HVr8aj58+jY8/+ZLPU8g69ReF/n7TGa+KOgFWNKNOZvhQBRYE9JrHRVM94vhIDa5YxZLATLRpURxhdnYnm1ue773629CqOm4oJ+VfPcdKaIcoxnPYzSWCtij8jqSdDy9jQPf99TfPIccbmAxEAHZhqNpH2gRvb3VyWq1LvdQZH352Gj/9zQkt0CxrM69ATsuWuVd4TZnLWc3RUu19WLfbIaSoIVhQFztVVIRmoaThz8W8tKBRsnS1muOtOeiJPhnWS1jMHCXNSzNPIn3Yp8UZG6oIDa90VG0ygVFwxRzYfX4+BvIb0e11aHGacXiAByn8Y9CxSt7qwZcvp/Hw+TQuJ9RXLFknjCXKkga+4DXDUlqI5wxJAUREXKFk5p6AgoW0km2PltHVesIXdAAfc82G04K2dvTKGmmHDrJ57xW9mwOkdbgjOvCISvzBg9ejDkg8ePMYkk1nDtm9urwkF6fR3erioVbcubXLe0kTwu1icEVhv8jBJUe3xhPznXqM4EveXQ08F3BIZC64ZaGcOqQeNqDJTNj5nTwuxyhR0AsMM7fiYhQGPPSYeTSnMEvFSCeUKCYMBQ/RUyrlplV7hNb79/fi7Xu9+MG3DmNvtwMTOYvJaEDhrgImPWpVOSkUj0rWoudXNogbW6cmhKEJUIHqRIBzDVg9+askQJAT/5S7SCMl4ZLUViEwiUPhyVg8QSznd25Mz+Eh6ZcTEBbSYnwSROQctyHUBuCR1MI9ASfD1vHNDgT53Xvb8eNvHccIlBxDv/7zf/vbePTiJSGooTRYwlX0O7X46Ncfp4LtBi0RZUCwcibIeBc521Cybz84wkDdeE7peMFz2lyjrDc8t0B6ZcrEBRcVlnPogJgF+JfkiDxUEKnSqwkA5uEE4asATIkE9F9qz6UCkDnnCLODPca9wHO01yWPa3HychQ/+/hF3D4CxkHGFbRrcnVB/ZrCFxGcaxRsSe469PDk8cvsxssA14WTJiOYyTnPbG3FW0d9uoujqPf2IfEFmuXQI/f7KYobeymbnqhDnZqgmFxyzQ0lGQieTfKbrQaXQ3WMONsbnZrhy6eMxHA0JHJkGoqxoEhfki4rQsupp998fRq/+N3T+PTrl3i3DvB0oFwYl2fikDjY70GU2zml9eRkEA8fD+L5i0vINgDCsdOXl7GkUT7o1eKtO1sYaTdqlBFHAlKh1MUdgVCqbCuTQ+eYXsCwIAsunpagcmm2DzaTaQWUtOXXWFNQbDpb5Qiv4WnrlPmGMaw8Hbz2nTd2Y69bjV//7nHmzLPBZfz1z7+M8YLaeHQczd4uxbwYLvd9BwfbcXTQ5+517O+0cx8DTh1k3N9qxJ3DehxsW4dBQ5hIG6JtuOgcl4qo4N/nXKJBcf4VleImQtBwk5FkzrEZYu58S4W9dorSfuY4C8YR2nlS/t4ATML0EMT7248exf/6v49iCHn+7oPjuH97N4bn53E1OMuO4hoZrsjFBQDlK6xpgtaDt44p7ns5KTkGMWuNFnTNsRjKDpFi0yp/3XgTClgbjS5JvB5UjlSomMlxDNKaV5BomYm7caxCORWVFgqaz3q05H38cBdMnByRQ5q/jvk7ZvJ4MI1Pn17EV6fjeDokpLZ78eTZIC6uRtl/XYOQNUCq2WjHFS2RI2yWFosz/Ri9nXMMvJxS4nTzZFaOJ6eT+M03Z/H5o2cxvhoS3qSBYGgKcU+JMDL2sp9zs0AbCrYWKmmcoQY2MF+whuCCd8EMhCnqYg3L5XUcczBIL5epUfkPg4yx7uVE76o8jSrh9cnXL+I7bx7G68c7NKPtIgUgvbIac3N06cKdK8BFuK8CXkQKCjs5o092s5NoxO7uDjVyFo++eZrG5iEohFLqI/EA+ChdElOnfmAbwK99VroJ4eZ0tyvIqO4tAaM5FoK7kYPCqtDr9JTk2FUQlhM7cf1chLkspygRTRDP6BhAoPdpwo5BzK1+zxehzISO4CKePBkoo69OdnOGdzXW3cMtkHXMcb2yiGPy0mUfLty5c7hbIKP4wCeCFs7gIYQogvPlRkFjtgWLMO4dz+Bnwn+Ro3gK+xgljogpvIf5CnzjdcsJCNvIzsISY3gVyzNsWxw26NAtuF5lSs+nEL6rB+Xr8v5GZZG8cumwPLk1x+PmlsxJUjDD84sZuADVQzzevyRX6cQRLol8SqNxNC+yOKRXNHcyDjpi+iZPGq6OchnDKubFnMib/bSAO06pEsa4ntVQjnMYEg0MI5toopweH15NEBy6hFQ9lGzWCBv7Lt9N/dRkx/tb8fjJGSngQFWHvKX5JRzN4V6nHR3Q1pDQS1kPxQo8nQ2udRnxpF8mmF7hOoVBEcIgh8szvos1ISplqAk+vI+XSrVkAvzG/U3YfhMG4sCriqQnoEnmW4Yku+MuFud3XtuPe3vteOtuj5DsQYwbGIbn8JIu+bXd6ccLgOKcEP30i8fx4S8/jr/5u1/F//nwi3h+eh4XoOmA3m2JGTrdJuBWiu7OQfSO7sXCsFQZZE+5qZvGd+WdB2/ncLpK5tBcTvY7+U9/J9SbSwjpXYWya0IDmHfUS1QUlkn6LKIoJWTblTtqJhWTMplv1rwjwOC9Nw7inTePok+H0Ky3qauNmBNqn315Ev/zpx/H188H8dFnT7NRffDGnZydPX95Ebfv3Y5HnOu2W4hyHa/dvh137r4Oda7l+Ki1NxmKlk/HkQoP3nn7g2QZuof/io5WIg0TMWRQsKj4eCNjv1DWNZlar2AoPtSOHJ6OcbRiAg3n81mJhIRvtRm73XpsuKbZ7CJQIx4+eRk/+9Xn8fDklMAsxVG/EccY4U/+8N24d+cQ4zTj1u2D2N3bipd4sEf92yBDp9uP02kpvng+0uwZrta3spGFHipXbrccp4Cl2MdzkYI7H9YANQUUBS5iHPW9iYfY48k2CIQM2zLxhZPwliNX1joZQ5GXGS68yK7j5OwyXlwUE4Zd6iT0kobzIl7CGf/0T78f//zPvhc//v4f0JR2c7rKsPbZh/t96uEi/umffJfvnTjY6+Dhs/j04UvaH58PY+E9rmXxfUahCF4ulj0Zcum7DDWLtb9VlEvIDZTEyi6mKYNidgiOobhCTx5pqbD21d3pBMogo+ErkIig1kAgijo3jZ9/+jjKDpGvFvGrzx6zP8kU2O7SpLYcK3FY/jq+eTJMVN3d7UXbBTvINJ9Mo0NtHI5obC/WMbl2gsXhf32G9MjlcDsm4TPP1dCUlyNg0f4UlR79UchSUNxsZGahTQpWzgItaIiWLYRtAuUS2AmEWjIsWMgcDHjrm4vbzD9HzfTaf/nrT+I//qe/y0Wk779znGvCvN/xUHs3HB8d+jZnl87PKQ+EsuTZLDkbDCjen8fk4pQIs6YVda1wkEpmEEble9/99gc3RNNN6uPvDCX4oYTZ2RtD8To/CVuBhjDp0mjacymIYegcwRwheoRssQDH5MZo2MNwkZT32rVoY+1ff3ZCMe/GD95/LfZ2aFZhJwBr9nsS5w2e3eL4wa3DlGsxnWRU9PvNJAGWoUYDFuNkPwqbMr+vR+acIFH8KPKjGEvhSlXnjjzGTYaZeVgwErzpOSzmwm/HOBYLPb6mNBSkW2+axyU8VaKIc2kiqwNKeumP378V33/3GILcjD3A4v79/RhAu95++xadQYdwJPzOBvHFZw+JBlcqACTI5gCTi+wk5e3NVWzV5jlC7ab3cke+XKCXR9nSpZwoprDMKbqDVwpz2EMJHvZ6NcJLBTSM9xQ5qvDmr2ssXTeyJMcossSaYGrBdU2ZkP30bAzb345bNLG2M7/9/Fn87MOvcy2mo9g1AO72/duxs7edBmtgkOPD7WiZb8OreHryIhcNPD+7iiF18VUwpiwpL7vHyjaoHrxRzs0LBBphvjhX1LdiXqEAHyEeOfIa3p15Kq9bw/9aTRtV6iHXcCMi40mO7W5344vHwzhNgSLHMZ1htdEd0HnLa6frSjw7G8VvP3kSXz8+y7o5IwUuIdQu6G42AA069znPfT5axclQwlF4rAhL89wPSPR77737QQ4zEG5ZoHPM0nyzEBeddaHYKhW2ps3mxeq9gtFTx/CySe38neFppz6ge74Yk7NcX+Uc4Mz1EUOEfONWP2mZJWgfmL91tB13JMMQ4Z1eLwYAhgI7y+MyR2trheZ0tZyS5+QshOBiUYnheivWjX5Cf+E5jW1UFd/LKuWmkCqSXQGX3hzPgU5Cg3DHK4QgqGge4V6sugLtVjEhDPM7zegI9jKezAAXqBh5J1PR2z3gXA56mxr1g3fvxBRWYck42G1Gv13OVmbCsXPqnmOn/X43+r1WTjpatBV4q9ePJyeXEpSotnai1j2ADDjhb54Zjjgor3RHRCnXjSJuxffigvSaPRo3OrZSK8EusKblwYTNWVRytAU6OhcnUrqI1MmLXILIve1mBcqENSHkKmPyT6hXL85H6UWLc51wdvS6VSXPue5yOMTYq7h7ey/u393H4JWcS9/e2c7x0OEEIj4TmUkl3mHG6TlxUEWVV29msyps6jHnxXNDAb2XXy0N7LrZtc3Gs5BvsUd1eKUzLCugH2V4aN1ali1OKccXu+0m50vpVTmnRO7Lk2G8uFzk4rZTeKPiOQaqp+0UdgGaNvctyDefc7C/zXFCHaUd4R7RKThmKVEWoHSIM8Qbvrt42wjLIQecA8rdIJ+xWqCN2ntTsQhUACEHUcIwTbrjtCuqutReuqUtuCULu+hoOfFem9pLwnSFIIiTK4mcbX1w/zD+yY/ejTdfczxzRkdwbqzQtI5RBrp1PaFXu+B5DlfMc3rr/PwydmlOF/Dag9JlHLWJTwmIiOaG7DIWp99sm9DBmqVSnnWCn1yhBVExb5Ifck9uCbV6TItwk9NVvY68FGChRPgOA8Q805LWQENXzzgQtUseecXXz4awD8DExTqcGtFwXo7H0aKVGeBhp4cH58OckORlGWpNQp+oj2cng9iBkn3r7R3yV2aFQXnmFFCzVCmZRs/UMWZNfktCkX+1hHwVcdzD4XMVTURSOd0D3EepoGqGml21QHN061Y+x9yqwM5tSrdgx67NrNPzabgFnnBEWm+4vN6wc1KkSnS4WtaR6vPBOMlzdwvyLEOCrZhP270mSFmOW/duxf5hP6jz0a/brpHnudrilQ6vKKWFTGOm8Aqm99RaRdyTjbDdoGmGrx71HCR3Tkg325145+37IF4vVxb5QL1awQh1V7yirPNsz18MEa6R83hng2k8fXGZpDnJNsrJO7///v3sCOSVW+yCieMzLr6p1nm3SE2eXxLKzi3IVLibnHdJvjlIKvHdkgD9wtcmCbuhpRdBEKxMXeJiFXJXUQ3hAxpYxuuaKGcHrlWnoxEhc5KTGHrDmRnRU2ZiSm53WgiPQVDYex8+P4+XV3MiyPVhldiBL/aocZdXY5jHCBivE4rI4EwrfHSn34kXz84zCszjrx6exskLeznHeqyhctn/v1DI4f9yUie8kutO5JVY3OIqDyyKuDoVXryBWcuD3vMeJx5l/S9JeP9iy9lRe7CqTSVGcMDVMdAeNatOiXD1HWmFYrMYwRnPzsfUtmns7uwQiqAlgWJN9PMUbnmJsTp035KLF3QH84XjO1VS4ZqWBySu95HJgShCk8grWFWxl9vwNS3mZ86EgnYdGlj/8MhwFUwSgbgpgeSVgrVag4yjNgE+Qrj0ywa2g5X1UK5bQWnsllFhhLiIzdyUtu2RTw7wDifLOB0uKAmjVOL+3SPes47HJ+fUTpG4GlfUw0aNBvXhWfz0o6/iZx+fxJP5dozr+zGnbJk6RkuRMspZ1ObKj374jz7woFPFhlCOGLNnJyCsi0BIeEPFXA17szTDdf7+9VSjJq8j3AiSFQrpdV9m22MYWgexSY4iz+wDQdHj3U6ul2zT2znXzWNjhKKPn1/BdhzBcikiof7sNB49PSNcF3gKO/Vux7J5HNHwT9QIQ+kK7y4mHVHK0pAoAXbcgARnyB8XZut2mUUzdra306suj3dcU89qEV3u8gtj+3JCckObHATa22mn51C/IMUc6+BVZ276hKsFXqO4pCkVQK6SQ4nXs0TFTz9/HI8eP4s+gHOA4nX7R0JwFFvxaN6N0uH70dl/PWrNXmFo+CbqpvHsN32+ay9JnCTrucimAzo5tG03reatFiGKEi3gdQueZ5j6t6sucOM0t9m0wtAxgGtJxhZmDOS8dJd8QadEvyTbKgqY7PnHDyBpE4NY+A9oRB+8cTv/KOKzL5/Ef//fv4kLAOb+7X5Ur6dxNRjG1aoVy94bUdt/O9oH96NUw8MZUYZ7oZibDjHaMm1wDEGT3qz80Y9/9IEDQQqahRthDE+9pEdVXoAx77xmd7uP0q2sK/1+L/+w72B/P7a3d7gfOIa5EGn5x0rGoj1cAzrW79YBHFgHQOII1v3DXk5J2dGfwjO/fD6K3331LN64vZt/i3C+aMWgfBSL+jamdGpbZuTzinUn/rvZbqLNa5TZtPB86S/+9Z9vtgg9l75La7TMJbCu9uahyhmGhpNFcrGYEYL0XTMXS5vwzpU5nI0leYFDEityBbaY45nCtmTYxdkLwnF0OYoqEdKm/vl3rC4vHMzL8fRiGd88eRk//N57dArQr2onl/uK4O43ClgXLSVFeojiRam2v0xFOS5WGF+lf/OXP9m4NMr6tXKdIkJqbVfNmm8+QBs5fmgYuHJc9qCFtJR9X+YgArt5zEKqkVwHKeMxIvx7AQ3WpueTLIzHo4TuGu92QY6yuZjULyrvYFSCAsK6ZcixqaDCi7QJ96mgnLYAPLuHYrkG0XezbFcaZtihOzBfhKlFPOkXUJtzX8C7+ekLc+6O6/Ia9kRYBePTewyfmy7DfOx1tqJLP1Zv93KCwyX0DfZrwlgOqhEtP7IehS8mOx0g1nMFO7pR1ucbNcJirnfBwBq+BCUs1loWNfuVXbiKbwpxs6mEtc9VRZ52ZZ0AkZOR+R7/zAXwwDha0e3GunrFYwKU44waIdf5a2IeViQ/ddCJF95p1HivBikiosh5PcNlud2E5c3m9e4SimJB2ytjvDKK58o5TcU7c/ksu8MHvtxdqzkp4sUOIRSDR0F9G8VkOqEujbPn8qWGp/cqnKHoNgFAvLcFyvo8BfTl3JAv91o/b875jJvhjRv+esOeVNwhixy7wbNpBENXMHilqJ8Ztq+enav23P37Gf/2Zk3IuFm8XSVu15xeMGQ5ZRPIASgW3kCI1SvTKtxNKOvxGwN53Pv0ngOrvthXlOWnHBPVXChzE3o3fLbwwnXOA/rXVeZUpgZCG3IKv6BbyEErfntPKsjmZ58aXfq3P/nJPwM8UzCujxWKKpR/djIboTQXe85jriP2T76Gw1E+xE4qlchJSYco8v+vPm+2V795kAtN8zl5H8/0G8d8b17JdcV7PFA8xGv96a/ff25xT3FjHn51Tlm85/XXX4//B0Cbw+wEBMaBAAAAAElFTkSuQmCC">
            <a:extLst>
              <a:ext uri="{FF2B5EF4-FFF2-40B4-BE49-F238E27FC236}">
                <a16:creationId xmlns:a16="http://schemas.microsoft.com/office/drawing/2014/main" id="{618083FA-73D2-39B2-7CE1-CE61D057D8C4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77825" y="-7938"/>
            <a:ext cx="304800" cy="3048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pt-BR" altLang="en-US"/>
          </a:p>
        </p:txBody>
      </p:sp>
      <p:sp>
        <p:nvSpPr>
          <p:cNvPr id="2081" name="AutoShape 42" descr="data:image/png;base64,%20iVBORw0KGgoAAAANSUhEUgAAADcAAABOCAYAAACE9o5PAAAAAXNSR0IArs4c6QAAAARnQU1BAACxjwv8YQUAAAAJcEhZcwAADsMAAA7DAcdvqGQAACoBSURBVHhePZxJrKzXdZ1X9X1zq+r2zbuv4+MTH0mxkSLJcgNbFmAjsZMgQIYGMvEkswwyyOQNMzQyiDzLIIERGElsBJYhW4ZjmbIoUSIpUY98/Xu375u61feVb50iVWSx6lb9//nP3nvttdc+/ylG/uE//cF/W12oqloqKBVLKJaIKTYZKzqdSPGUNFdVpLYqLa1J6Yym46jUGyrSG2h8fqY/+5M/Veuqo7lySYNxX5ylqaLqDAY6urjQ7um5LroddXMVJdc3lM1lVYjF1Pngp0pxZDIe54SoxsOBNBxqoZzR+nxJ69WiNitVrc7XVC6XFeOp6oK0eUPT9U1FFjY5O6b/+if/WX/6X/5E//KdVbU7Y62uLOu1zTU9f7GryP/+978zXa6VNJdNa75YVI7XRCaraDypSC6naXFOkVJNyheYAxNRQoolpf5QarX00Xe/pw/f/0h5vtd0yncRtXs9nVxeaffkROfttqpLFV2k59SKZVTI5xU7O9XwyROlEowV4bTxVJHxRKnJVNW5jG6uVrQxV9Lm3JxWqjXlbVyNOVTnpes3MPC2VFxR5+CBvvd//qe+8z/+Qv/8zXmNBlOl0zmN+gNNcFS03u7r4PRKV7xeNFpqtTt8MeKCY00HvF7VNb04kepnUvMC7/YVSacVyWcxPqs7r9/TBKMOT0+J1KV2jk/1bHdXL49OdNLsqD6YqB7NqDxX0PXFkuL4+2p/X0PGH2BQDwS0WkQWNIAJJaLRYGwGBKWJcML+isZATVbK4UA7MZtTt36gJz/7oSIcs7C6gROHqs1ltbo4p6VSTG/eLCr2u6+t349GomGCUdwY4f0ISHUuLxTnsziwiSaZUpTvYkQuW+SZ54pckO+TTHL74WN98uiZ6kTp6OxCp1ctNQdMNpvVG1+5rZWNeeXTcdUKKeWiE50+31a/O1B/NFIUIxYwekIqlPIpbZIiS7Wiinw+n8urkEkrls9J5QqpsSgtL2nCdw9+/J4+fbavnfpAXYIwbF6q0enr7PxSi8WovvmNu4otV3L3M7is0+1rwIQcuel4oDyDFioVxYCGUuQeHo0kiVgGz0UwMg6kyBU5nw4P9P7HD4l+jwt01SfxeuRDF2+na3O6fb2ie5sV5eMT5cctlbJT4JnQFdcrzBdUnk9pcaWg/VZPbZw4ioyVj0R0Y7GqTCFHWuDQOYybJ+dqVe2+fKEPfvaJzroYNYkAxZQGw4kevDjQ/skZTu6Tq0B5Go/dj00mKiSiSsSjyqRiqvFFpVpRKpdRLEV+OTGIWogckw5/k5NgC7jW1dh+qq2TAy1t1BQHqueXLSVrZV1wwXaXCXd66re7ikcGur5aULWaV6qQVpvrRhIRrS1ndP1aGWj1dNXvKZ6Nq3PV1FdurinDPFTAuBJOxrgJnPDTDz7W0WVbKRCUdmQTcZAyUfPqSk2C9Mvdup5tnShWKBbuX7QGWoWlFooZFfMZpdJJTogqScLHAlwBfsQwBJqjMRNKAV+MhVSmB4fafvCxDjonunl3UcUKuTEd6MZNR6ugNSBSTk6AS0MPnuwT8CQ5NstzHK7Falavbta0vlzSrY2K7lyv6ua1BbVHUd2ulJUvlcg1jCvAlksLOjw510efviA5U6RMgoDEeY2qgAPgI3VxeGcw1vPDS8UWqqX7UyZ/xgWXS2llCUiEv1NJww58jSaK4mEQpQh5InJMaUMTSGJof3dP3//L7+p0CNwwLJuG8XhdnkuqlotoqZpRApjV5vLa3b/UBA9fEtlqMaY5oudLxGJR3bm5olfv3oAdy1r50tc0nn9FrWZLazg64tTAyFOQ8LOHL3XW7CqB48fMJQ6akkQuD2LSRDKHkel4TC3yL1YpF+6/fR2vQOGPj640B3kUSX4gDzFSt8iLGLFLOL/IiSgkQCLMaiCuajx/qe/+1d+ohsfz5bTminHYDVKCikdmQ7xoRpuMRzynQLbP5z19/c2VUKcyTL42l9b6tRWVaitKr72j3K1vaGsfYhrHdM7ljkYR7Q0jenbS0HG9SY4BRcaMTMfQAamCo8/OL6CFKJCvanFxXkWMjNWqhfvXF/Nq9sYY19AlyVjLMMEJkyHEEWDpykzwNOlzJWpIHBYD8Bjb0ZMP3tcPnz3Sm+9uKpmKKpdJ4s2onu42dHTeMv8CHQ4l6kfnPR1edCiyRZmhs+mE5qHvwWiqlaVlFUq3lLz+DsQ01Hs/eE+DREaX8Yx2Kc57CIWB04LpzEF0I4p+JjrEmXl1+8xzMtQAZ2czGa3CqOvrq4rmAP7R5UAvT9rkQ0qPz7v6wdNTbRPFszp1CgPqjaZOKLyn1LwzVMfogppHoR7WL/Xg5XMNyNUEDolw5cPjC1WYcBsma7RGerp1CRwb2j9qU2LGGgJzi5GLizZqJKk5UmGeQp1JVoBvSeN6Qz9+758C86bIjCg5OsQRSSadThExKxpiniRtesD0+PRM0+6FlkiDdDJJdSKFiGCpUFC0T3QOLntCcIVQ++QHJy09PO7g5aaOLxo6CyzUU3eaVCeS1vHhocadJpDr6aDVUB7vTTkvj5FjoHfKeTA6oItouVrStZV5dYlcDKyjRTC6r4VKToPeCKPS5GhZyXRRg2Zb7//kI33y+KWy5E+vS2nCsa6/qSRijUknMXCIyIiZrRNZnV421K6f65LIpjG437EI6SMKuor2KNhmmFzG7BPFW3EN8NSjy67OejB9b6pxsqhseYOB8XBxTUP+Pj091HnrUh0GWpnPq019dN175fYKF+qGHOuQr6vUr3e+ejvAcMyziZFr1YJWKkVK5FR7+0D7IfWJUvEzGO7x3qHmSykgm1QUmZeAAwqWfrhqwDwHkJijX0mOtFFNIteKimTLpBVlhRycjIYw6gmO6RB1PA6MQZkT3R4x+yS1B3nsNMixWFGJdJWEAxKRBHUlj0BZ0NHukXZ3t5Uhx+7emScSKe3tncJ+MwLpMVaXSewc1GG9niaUkmwmAZxiapIjTuXTel8//sWePnu0q2iJ+gjzGWoLuUSAeJxoOWehZUgqgsgYMMcpOTbQoN9BokFckHcMgiuU56CDETqfV0pUs0nEA+sAl6HFKwCwDIt4ICb284MzHZJ3PSbXb7dgJcoCzxgRap4DWcqA6+Ecwru6UAz5eXjcUCJXgpZRFox7fHyl54/3A0RjuNEioc3FL8nHrYMrjSnaC5WCFqpp1YqojUxO9T6Sbzqka+jrClienRwHksojw6LMbYwDLwconCHGw9pjiCaRomOhq5kwtyINwADoovQ4GIPy2ZTKFHDTd5w6kSGbz8izzw5P0IEdjrGLQB4XFc8YEOsBpXQSKFM6LtoTtYZRnTdQ9xj8L771ipapZVXy0AL85kJBc7kUpOEMgt4p4r7WndtrdAE1RRoXjOlrJxhnGuAHmZJ72RDlVHSsIurEgiJthY0hFx3KDQzZoaZdUROzwLfr0gUxWr24NISCjfFhQNcoJ34S41won5KwR4R4Yg6OTul0emo2ztGfDIIxNcRuNkWdmMapWWnoOqp2E5KJkVvk4jtfWtCt9bJe2SxBJD36NKgflHz0+Eg9IujO4MPHOyj8p7o4ucKQmWGDcQRhMaQBIKqLS0i4LhGbkm+zvJvw3p/1qacdyKMJGSUgp1iCOYA6v4+69bCF/qBNHTPLJSjottYdQYuLP6Ph7Fggd9o8W2pf1oVAU2KCpjvtBJiuAMu37i6pAhl88OBE//fvt0NPuLGco0tJ40A0L73a3WslDBgzLgWXv2Maaht2HlM68kSmCTGhPQKkIUvKELWSKDVhVhNfDIe7C6jTeZg1bWSKEmBYmdSywDpK9N0mxSqV8v0RhtmoQpoPeDPCMxG+nFC5x9QNtIiu065EwTrVE7gk6aBTahChT1/u6OYbG5qHUKYUsCkXPIeIWgO6AiZsgiiVYFOi1mx1QQWSifF+91vvoCErIZebHPe1d15RqlzTbp3I9FqhzqHUIAfG5HjDb4g6ypHLA147OJoIwMpDlZFePaBs/kilSS3mGCVHo3lKQClP900+LRRTFMMM8DODmmCcY1E9r7f1GcXZfV6Ck2LkZLvX1ks6gp+cNPXxo0Mm2dbJST0sM7z56rz+8Nt31ePcv/uYnMXgi+ZILyGoDlC0KH797duI/AqdAn1cIaod0DEX7yCkCxpNoR7YdQJ63OfVqbMDzru6oqZhlDnBKTNkPpZZE8+XIIwJSrvVCsxvRRW7fm31vqNlS1w/XC+mGJCm5jkn3Lx2mNwxXu8C0S5nPYJk/v6zJ/r+0x1tkcxRory5lNfxWRuI9fTGvQ29+doSRo3pu7b06lpJx1d98owaRn3ba070z755T1eoi6PtQ8RCny6+pa986+to8ooOz4hwMqtajRaK8uDo+RoJImCHJ8F4D4U0IN9K5XIoDy7yLvBxUmrI50zcaQGdMoBZqos4NbYhu/BwQc9B3U7yvUZbf03if+cfP9Z33vtQ/+uTJ3pwRhHHIR89O9Of/90z5NlQBxiYggQi0QRdRlJ/9Idv0kZlKcRZojZhAhkVIKskLIivwEcCiA21R1k4w9gba/R6cYQDMDQXFOkGyqUy0oss52/n/hhYdjEuBYFZNLvQe2HLr3EimiAHQxF3+AxD925RrHZ4nYNWLiloPomlU3sBPDcI9w5y7BBD+xhsuTNhhqfA9oPPDhHGTWg9r629S73/4b62t0/07tvrWqIOThDHHYhg0BvoG68vkbMRVcsYXS7QbIwgopxaO7sadusakXMuwk1yegThJd1fgiSHzUHwM5vLhVfn2dTw5Tjn2hDFZN3pR9TRSWJ1FuVQRNUbou7I7dUuZNAg2e0xJzWjBGi4VLjOuSdPGv+wWS6bUR8DakTr2ZMd/fe/+ECfvDgnT7p69PwEMRsLkymU87r36rLGrSvaqS7FOwtrFsgvSA1hffH0OWPz3uix5ylBYzoUlwBDMuQbkZkjou4DrxDz416TY0khxvBcLZwtsqNxPOiB2gzs0+0hlwXTiRnK7513ts6ffWEolw/HGzpJvFcrp/S1tzZ0Xu+qA33H+HYAdNr0X+eNDnCJIaKLmsM407koymfUUBfn9cUcuTzVX/7gE+0+3aVHy4TaW0JUDMm3MXNwV+u1EhvUZ1zDLoEThiicKg61cjGbjngadS4ltouCPMHrdNWMYYNM31YuTuYs2tEPh9+G2NAYn0dspBmNZ4q83Fgqa3XBaxqp0JS+dWdJi6WEPnywF3q4S5iuiELJIgQucUDCi06M1WwP6CIo+kirH/1yS6cNugfSJOtxcJEdaYc658yQLjdjdKVLwOyzFJWSKFl6waydLoWdJnvgcuD1Ej+K2STht0wFbFjtKNlAXPy5QcCRpwt8AmgYvvaOPzN03n1rUyubK1qp5XTvVkFv3CopR15sQf/FNPLOS3ulTCjKGVokTRLKkxK+jhluuRjVb75xTQXEdX5SVzmDQO40iD7lIdlRZNhGGV2FSFsE9N0b4kRDvYGSMU+4sabyhfpsS6LOkxhFOW4BinGuYY6QqdfV362KQ44d4XOf5mjP/rbxGMskrTQuUS6Pd5oqZOOh+z44bTJukmO9HDDVV15fDRe3ejh6sa8+hT0JMtbXl0INfePWgp6/fKmT/S110K3TYUdtDLqinjaJfD5FXwfTeunCQqPJMcMRLRs1d0pepuCN2HTE+2EgwijzD3LFFOp1emPakXGETFBDqxKm5HLAC6bwwn9mJZ5XvGRV8KOPtvW9f3yiXDGpBtRep1fz+Rawz44wkonduLMA/NJ69vxIn37ylAlwDIlfpCdzWl20h/qbnzxBqSyoN4qpRWs0JNeaFP0q47Yx5sLtE3OaTJyLfZ7Aj6kMh10mg/rhokaVWR+VYtgRDeDl4uh7BYaap+5IWXvasCkRzMKmmSREQ46GsPs4nNHFk6ctRPUkpnfvzoV+7vSspdvX5/WlWzUtzOWZPGIcb2Ywslm/Ckr+iLrYInoL84WgKz98dKQ7N1aUqKz8SqF44qMI8E1kcBqyy+s4ONkrXp6308ZgbKBMHEnr0CAfcXo0SYTMREMmPJzM8ssn2RhP0lH0QC4TGepe6Pv43oTivs8O8MrmQjWvb//6XRT8HA15Qtv7l/rSu2/plTvXtLlc4oJT1U/rKJQc7DpRjdeXR301iE6lWgo3RQ6QeL//W/fgWeexKT0eKH2McWfIN6dPhM8817BuaqNpivvdNgHBKBzoxaYhyqhHu0YpYBCMMIW6k3ViOtfsnjGDmPlADANNwwRd+5yPfrgM4RfXBdw7UhulfngMYSDA793bREoVgGU2LLwur82HiNeWFrSEscfUv/OrnuaW5pWB8ruw3ASKdyQ0HiD9ujOExJLkFaigJLigu9aOubDF83CAhiTHMkac2ZfvPMcobB46HFN9OmGMGm6fQxDbAm4Z3AufDruJp2lI8PAxZiQbbpxPwf3ReUc7+3Xt7pwqwuSur9f0i48f0KOdMl9IC0llWHmJwDX18W5zplh4Rvi+XMyqAlM2BxHKge9buFZhhHUi1zIX2KWejxehRiiRCb2lkemomdvLkFYlwwf+l3YtgIpZhrUNJyGzDYZZ24XE42FpYyjYlnA7iSjaAUHyGBZudTj4a1/d1PrmEoZ26aCBcPNKjYtLjIno2bNDnZ1D56j6enuku2uFkPxlyGQKod26fU2//RtvKA6ZNLsoIa9u8RjDhs67lPUjBloU27nOK1OdGb7jVTKegRxltjTL877epMMleT1ZP5xDDvvMODMm5pseMSgssftBKxPn7DSqw170wA26hgJkESNHji+5AEw2l41prpYPeZjJ5yGRrp5uXdCWdGluC3rlxrw21is62L1AR/b1m7//DVVurgdF4jwecx1zgBPD5cfO9jS9huLpJXCKU6dH1+LjOqOILqh5TjOrmGirN+RLIuCjOds9UYIvrR9TVtowXBDPeMhHeAEp/MMF0ki3ILTxZh2Z9d2/faAHn+zQfZc0QPiWS2kVChHak67W1hY1hGgO6NznS1ldNQe6c31B77//WD/96TOYOKHqSk1jnOm6aa1pJ5vYDP/hoBfWIh0Ey6wozvbqV3jwoR3P4SFicWBu+EaD9UzctjkKDtIMdqb7GTP6O8PCFwtj8eoS0ej0Qp2ZktQrkMZjWp+z47reffc2/VhKi2vLFOJJ6MIXUS6z7oOnhS811YtSv0SeHRxeapHoRtJZbT07DeQxwBCnS4Sni7KRxFui5VyaiYku3XeUMS08zBcTIJwkt3kDyXBcPkcXDvaN0zgXdqddsK41BGxYAATaju9st4HhAm9CsR4NS4F8eu9mTYt08gsI6Ey5qOzCsrLIrAjOW1mtUGZGKufiWqepPTi+ghAHOj65RHVIa7VsYLwBRNJrdpRGYgXPc44Vh1PDjnHOzaKUZBYIaIJhDRkC4OP5lKAGiGZ9X9+Jaemy4juzGUstDPEqL141JFzkPaDh60e4DhfxgDGM9PEJPLGxWNIGvVxpvqyDowbHRNSqX3AwLEuJOD+pa3W5qFubRZWA6tGF78LOCngcVnTXPqYIdxDSvqFhaTfCgV7psn50y+Pa97mHw0tY48EoB8aLyRbPVG6+pHtnvKhPNmF47TJAjH8a2GHSd68WB6IexMc59E5gnxjyj/c23Oeen7couAnNLVQDNJ9/tqUnj7aBU1x7e/RcnF+bz9NZZ7S4kIEhkypX8oqnE7ryzRb0Yx+17xzv0BTbiY6AZWGICROOkrNeuLJjHT0v1JobzNgu7r4L5AVfI8pLJjjIMooL9Ez1iGBOcA72yRVcEg60m9KUCg/qP2ysczLoTR4MrZ89PQmrzl5RrtK3DZBiY5R/q8n55J+X5eqojDa1zrnrZb15IEzHGm70p7JO+r4qlWwoNy7GRs1s+Rz2ZW6z+urcY+Jcvwbs3X4xseB8vuJ410ZrTwP388lO8AocFJLW+HVoLGUY+1cDuPu2oTMFM5NgftjoZ4demQJS0HKpnAv5u7S6oJPjS/JNdPRIokYXIzKhhl2DKcuVdLjb42jGKcBX9bYOYVM7GWnCeYiHzzsAi2W/+mGf9ujZfL/da6vu8xwIz8/unwkRjJsjyd0fhbufaAATiCu+J2AbvAzhYjvgIjbQ+TWHzkw67zwAXnB732gN9PD5eegwLpjk+XkzTKbbaiLLuowcV4uWqENXbsFAmMwRyiCYvfTw2cMjtegEDs+8HumFJK/7m8GdNk4WM7cnTmrAEaYxb/UgcxBJ5CXzmvBdCBRP53o01BJO9urtyPXDB/OFRbFZNCwaMdgMim5jImHxNuPj+DvUPb7rDYZAexi68e2n27o8r2NYX5vr1XBbqX7R0sOtMzWobwcnbfLyjFo31PbhBYwZo0nNK4vD5nLkEoAIaglkmOb93k6k7BIdcwFsSHPtMubcMpkYPZ6P522BH4Mrom3w6bDay3zOqLP4JaHjcBHgYA+66vtkk8kpjNbleP9tgIYn/3myfaFPfvESnZjQjduLfBrTGsYtrVTJn0hQ9s490Kl9qxJIqFxAUyLBNlEqNWrhKsrFi7JdSMWLrh59Ju5BD2LBJONk8LIdzT1E5XwkOETPrVpYxSNCocnu0XKYAT35UByZZMqeATpOPeegk9mQcI/kfPT6I6cFmHoQ52CpkFapmNOf/fVDlUpM0ruA8jnGg81whAXCxlJRQyZ9ftnR/tGFcgj2TbrwErAM9+5iFF9QYRIJ3QjjhggahJQLT96fmTEdwVTM4DTqYEg6BEPY7NrDYHMFDqDwjV0CmDgesNVWEa7+oUxgQMCwv+MYb8axvPHD/w06lO/KuYTuruTDzfqtg7ZevDgPrLe3e4U8i2AUzSt1sJClXFBPXZCPTq406BLNRjvkfA99OaTVcZRNYk4LX2WCTuVwJg4uDTfmNIDRrzjX0PXcfMPU8xmSAk4v52H0tdWC7m3Q5mOIPTOXj+srry1jhidu77kxnL2HPMPnxnVIcF+agR1Z58F1NOU331hTKjrRS4xym9Ppmmz6qP+s7r51W7XleaifvKJOff+9p3r66EDdzljHhxg6MNRmQsLrk0aTc8cLSL6OGTNm3cicRojqL9DjaPnhyIUbJ8wz5iXL5bkUBMGXHGRPew/VY3KnG+4TzAwxxdpIi+s2EfXdy6BcePii9uqVb+KjD99+47pyTLBeR5WcX4UtVvVmT1m6girybDxN6KTliSXoxGluL+iiGePTz/ZDPi8VciGqzn3XLKsPE8eESPnVAZitjDvnbdCMHe1sv7o0+GnXx1bW1+5f0V+5yptQnPD7p00onwO5gOuW2/YAP56BlfgHs4OH/Qj31XHAIjWrh9po0nZsHdY1wLXXri0F5MxDFpd0Du///CDcS/B2qRP6u3qnr6/cXVOESBZzOaXyZX16CExxtCMV8p0BZq2Pc9/XJGWYl6Pr46ysknTinpUfloe2nPnFuADSKJ8OC0A+ycnqQYJR7q04kGEDY9k4L5rGefV7G+iFoiEM95c/eKJPHh0FMigVM+F+9fnZFZpyDuVR1PZJPywIWbvaOfa8l6I6qBnvCXPu5oCs79qG/A9RYmzm4JXvDkU7yD+691lOenE4TDYY5RdD03+5Tsfefv3WfSsIoq/LZpuq767aN0PAL4aadQwTe8mTCTnoAXl4O4Y/8yJTuOHHx+9SAl6/UYJxXW+S1LcrHEBdhEiWlgpamCuE5fZVhHYa5f6Ne+tMJqrv/+ixioWCrq0s6OHOhXpjy7cJk5zJvnLO9xro81wI+NsKKGa4Ms+Qoxgb4MmEXA4C+3tvosN/hULHOeEOyRf55NVoD+LlOxfKL24PeXATywwm6E4MsUpZLme1PJ+lMZ3T8mIxrDWeUcsaVz09gz0THFfhs0J8olfuXgsoWeS4R7tneuXrXw4C+oc//Ehvb86FtsrzcI2zgd4nY2Fut2bp1axHXQICuzMnz8NO8KY2AzggyjWlj7rwhZyw7oINBRtiT3mDtWtZYEWbwwDhRD8NC75zX2WYvLpZ1cpyFXUeV5k6t7Bcpg2qUtRzgVB2d640ASa1uRztyEDraMsk/Vq2lNe/+aNv6cZbr+gnP3+kYtr3BjzpOGXEq9VJEMUcgWPIM67pG6OfW6SRV+0CHKfB8Gppto0qduf25n2zpetaCCv4NO178jbIhjnEHsQb5HgTEnx2DMPxahY11l+7VtZv/tqr2kVEG6a3Xt1AWiWUyaFCuKDzpUlDOoauvaF0FeMP9s5ggIQ276yourKoHtqyp4Quh6gmjvd1QH64hnMvEAjz9N/eC205aGa1c80LTApUoTsxGJEFcUAG/nxjIRe6Yu8j8Y1FN4mOnj3nz7wsEPdaBVezgvFCqvPRRjKmykClRjnoxzM6PjoPO+kUG2Mc19SQUlENi0Nb+/VQbF2BEhgfhUCOnu4p0mzpra++pm7Eq8sDjnFdm6kSXAmiZnllg51js36OMTwPJmAhYNE/xQl59GXUkPFyuG8OusWxfoM0ccYsOZ1ZJhjj3R2uI3h3pRDUiNW9l+DT5GYpl9ISpWDc7apaKQG1sn703idOfwT6UJX56sxp5Fu1VtDRwYlajQb5WYQFB/oUTfoP3/0R79u6RN7ZgXasJx10IhN3jts4E0bIM8b2Nin+pEOYEZofVjAlhHU0z8SsLnzkOYrd4Y6C6wEwc/fs4w2nHmF2lB3RGysVxcKGlkS4IZjlafnzYvtUV3QDqXFXmXxRH/9yTydHV8rR+m8B1U8fHkAgJW2szHajd+giSsUsxJPQ3s6RGvUrnR2eqYeDnTs24Av1EXG0mIFX5NLUNEfeq84Fugh3CI6DS1RYUaAXHIDGqLcTme4ddoe1O4poTA64AoXbWXjPSVyZK4W/fbGt+kjHnZme8/albMY3/2jzx7jCiqHf0+PHu6LFCxR/Qa37wf/7OcZfggwOYVIL1VyQZc2WGZPSQVQ31ipejsOh7ktmgttICiyNcPaWesszrwp47TKBoxVL46RJKDuOaoArnX97gEU2yvXCNxy8Njlkgm5EvYvB99acb77f7S2C1niG5XG9Q4S95T2jQiGvYrmspYVKYMUK2vGjB3tQ/7FWV+d1ghjeO23oxlJJPeD3Vz94zDVoUmHCreOm3vvZlk5Or5RBETUvydNpl67c5QYYGkXMxeumvunfR7p5442loY1wER/DzDGQ4Xk69wKLA2M/XBLw2iw69oRv19ZQF3lC7dWt8B0ndbzxM4ORRMm1x/XQkPR+Y++YK9HedDodldfXFc/mNF8pIKeSeuPepnbpyjO0NC/3jsK2/KkJDNI5v2iE+wLPaWI3ri3qhAgPuq1QN/t9qxDfkk6G6HnjTBvLvAThxtjs6KfnYYi7PKSA66wtQrbZOEPN+/LTUJe/9BphH7Zxy+p+zNTrhc8UlOftgjbGSqLAM+/f5fgCJhUiYec8e7StO68sawEtWSul9OaNqrpeLELetTD+7XvX9OGne5qSs9fIvThkMwfZZLjWtRvrSjHJcadFNMZwARDGMOtLAhhIzgTjnHOEnJN+uDSEOuzEA1ymwKBQfJPPlO8erpSxQZnAmpZG3gxtA2y0Gcg54CLvCBYKpWCgcy4FpEfUmvJCVfuPXmh/+0Ab6wswnvcg17naVJ89PdK19Zpef21dR2cNHV90dG1jIXTDtSrseUgn0qF+Wc+2LrW+kGfarr3ez0xKpLKMN1tqN4t68hYUfvjeu9nUD/dyRmGA58wreMvMyLEmBsOMNyh9y1rjl//ynSHr6NiYoGQ4r1QkgjgiloIg2oPAcnvH59rYXCHaGe3Qp+3sHOtg91TrqBWPu1DJquVNqlC+fw+QISy7sOrB0TEoQO3QznQGCGq+tyHOoR4wNfTs5JmG9K3iLxaKZ587XWxuhtfRoGsytMRyjfOWxFmL45NdQMPGFk6cGeSkBdMYXIJE7DVjO4kx3pYUSeZ12Y6oyfW+/a9/T4naim6+9iVlYNTeKKp7r67r+rq3zM+YMoEOuaDlqSHTLi77+t4/PWaW05CbC0sLiHY6hJDfloOzNsuduXnUC8Xu1h0lKyNbarbl65BWs72ZXpTlA+uy64tZ3VouMuGZeC7QZFZcCAm3L+DcY8ywaOt6U80CT4zKJ31nCPYCOheQwx694LvvvEKUI8oD0wYk0GgPOQ+ocN7pyTnHxrS+USYaPRw60N/++CmMHYVQOrpsDOAaaiiaMxf0XkiicM/c20C8DRmzZoSGsx0It0eBXf3C4UPgm6XORn1nxIsHX399WeWCd+JYic+Komuc4WhYWJkbyy4bvoXkyViZeDnFx9jLU8baWFvQ9i8/1ZNfPKDdOdOLo4YmvhdgFfLwSE9fHqtYKhCtDkQ2062pVES/92u3QEQm1Dk7yms3ZkXnnMd38+x+zk21daull/deJqlp7lTCj6gIgA39VctjqHmAz7bb2j7tfY5ld95SC6/acA9ecTMLU/qGoIWu12YMsTbdds5eYmDfd4tBRn/+5z8K2+mPt/ZpeZr6nd94TevItSI9WQ3B7JWw7jDGZMeMMdRNJJi7gDJCodP2gisykK7B4iI0V+Sgl9cvrrqhRib8UxuOMeJysKyR5XKBGRiaBmXx0OlErTJIR73Yb4S9ljZ2jJCNwXTuv2bSCkBxoptX3+SzAnD0TM3GgSPru6xV76blH0+EwqiL7WOtUO9uQvk3by7oy2/fxMg5EiOpJi1MuVzU4Qmd+mpRLyAc33kdoiyevthVu91m8t6sNmuIzZbpXAHEYBjOdd0bDntqcVyr1QxO2t870P7OlkqJAbkO6pyQAWKo6FqegugfBgK3gvdpYajbDu9wQFoGY6xUrMp9kdkPhtD7GOpGw3sgV1/b0Or1BW1uliGqiK7VMkpQywqVshY3VtVrXun08FDH+yfm4LCtY/cEsVzv6urykjxd0TRdI4rlUNu4KMbN7lkkUUQuUUaV7wR5pcv7vNzq9Pl75+kD/dY7i/rmN9bgC6sbDHOeDUju9VKCWofF5NaEz1wKHBVQGWBg+rckspFWLTdWypQBFATGN2hXHjzZ0QCsFysZvfX1u2pStKNTSGb/XA8f7emQTuDcpMPfR0eX2nm5rypO/ODnL7V3dIE2BaqpJUVS+VBL/evLDNLPi0+OjNWHHerPws1FUqFcogOxweTinVvXdWNtUYuQ2XKGgv+1r751v5KeqsAkG94RABd2gZVzC2eFfsk/ADJ5+G+zk6OU4+KTyWyDNvSi+umpEuO6/tUf/DowieqC5/OdugCIerGiYrlFNQcJnU+qGmaWKJo1TVJlZSqL6sdQPHN08TfvaZRbDnu7TF4mDW/tNVGE+wXkUgY0ZRAOLkUuTzbsi/fziys6OGlqUG9rSFpE/vjf/dvpUjEZfppyhGrwVkEvPYQmEW/MVn9943+m5ZyPhomN8wKp7+pwKmr2Ul9ek379zev6xfZAD88pHxCBb7CkmEDYsuvNM9PZLiDfIRoM+xRxPsdhViGxOBKNNsiaFtuCanLhdmr0gKAbUf/aw+zoziKUAJ5mTDOoa3SrUVcejvDemNhbb9y9H3bE0n74IBft4CEg4Qv6aVbyXc0AEQYr8Zojkt4dlMCzleRUd66V9O3f+7LidN8mgnqXrjlZUCRh9oJde15VI4lAgqNif/AF3JAMEIyjigwzw8/sPBMPyDo85x4tkFYo6t7SP2N1O9s/YIyQPiYgb8/wzZNGu6d6K2yPomDnC4ElHR0bY4bMUEP8M65cLo9Kj+sORX5ljjzwwinHep0x/H6GdmOKEY1eTLtbJzrspnQ+SOu1m9VAKGGrPqYYAd7BUPDuVwzw5hlD3v21ozslEiPYz9sKw340ommycypY7tkQX9fObcKOfkRBhrVpu90MjOlt+UPaIe+j9udR/0TFSwz+5b3bGd+pMQzt4iK60VKryLNWmaM0JPme/MEB/r2cb8+i0D5f0IEYPm3r8e5YL05jolULE/GO1iDMmVzZC7XM1r9aDALX1+GYL7bWezv9kO9CjSMlvD3EvaSVCOZSAzshao7OYABb9rrUSv9SpRNYM0RvQFTDHX2ibW+MsJLRw+9HvWUi/P8Z8J6lTGgn8PrWeQulQYPqtUMm4mIa7gJBKrN2J6X6MK39iyF9l6ib9mYnTCIVt6IRdN8LeWwislj3/6fBMsrE4Q00AybmG/6eizsQP/xd2J5FUW40m8yHiDCPBrnl5QjDeIBhTqMC43m9x01r0MX/8T/88W/ZY37kHUWe3gqfJrkBSoBkK/zKoqV3b62FHwz6+/DgO0fAG0QRTeG9P7Mi9PvRqBfOf3WtrBZfnfGfpXJez/bOwrX8P5TwNXphPB8/0tpSLYx/dlZXuVYL5/vhGyst5ukfUtTrZxrx3v/PBn97VudY3vvYra29UC56vZ7+P3KwPghObOOjAAAAAElFTkSuQmCC">
            <a:extLst>
              <a:ext uri="{FF2B5EF4-FFF2-40B4-BE49-F238E27FC236}">
                <a16:creationId xmlns:a16="http://schemas.microsoft.com/office/drawing/2014/main" id="{94803166-9568-7347-F4B9-A5D278EA472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pt-BR" altLang="en-US"/>
          </a:p>
        </p:txBody>
      </p:sp>
      <p:sp>
        <p:nvSpPr>
          <p:cNvPr id="2082" name="AutoShape 43" descr="data:image/png;base64,%20iVBORw0KGgoAAAANSUhEUgAAADkAAABNCAYAAAAcq8xSAAAAAXNSR0IArs4c6QAAAARnQU1BAACxjwv8YQUAAAAJcEhZcwAADsMAAA7DAcdvqGQAAB6TSURBVHheXZzLk5zHkdiz390zgxnMgABISqBIgKR2VwfZYUfswRFay97QhuyD7dibjz767jv/M9/s2F07YiP0tEiJpEgCIDDEYN7T0y//fplfzUCqYXXVV498Z1bW1w32/sfPf/T5ZrOJfi8ovRhEn3YdG/p9qsOr/iB7jtVnP5a5KuiN+GCUhT5v7LMien3Geoz1Y83kpi9c1jIW9odjusMYjkaxcu2GKsZBP/qjSazXrtswxt9yybw9aKEFSwx6rl7lWL8H1ZvEznjR3APmAFgX87Po/ff/9BP2F+IezAg7CYTdXE2R6DXQRNPrD5PQfKbago0hFneMJRr/A7nTruulFCEGHP3BIAajcYwGoxgMhznm/HoloQoJIdtnS/Y3MAOQ9ZJ2Xcwkuh59xhUf1MIgAmLcFX06I3i6uDqP3n/7r/9FEkACkx2BErqB+mTILUopgcocK8TA2DqpYDtVZlBDMc1wX1iuS3j1bF9BJpO9UYxgdGDfCrOomz1gBMhicU27jNWq6gaGetIEpg24kwSxJpNUOJVRrQ8kMWTBcCiTV2p6FP0hElWqVLAlET2RJl3sVtIwIBM5h5QGrBuwb8i6oX3GBTpqdeSYJsO4JggwTakxD0hKigY60dJKbSE4GLHWXvalUKDBNcyv1ivm1a7MymTtW2HSC2BcM++amlNgOIxIB+qYVs3QUGyVT0cEJKohka8kRIQ5I9/D6OFX+lYfccq0Asi5ZKhgpKjBIyoZFm8fn2sliUqoasnWZzWP3AedUKnDoVpX6MxJmQQLmzbdjiKTc6xgDoPLJUy6RqJTilT+y2c7kJGmJkJNWIw55nTuUeruca/7am8xVwwpLJlPpjrmBjAnuBQiQmiw3FPaY6W4eG5CslUobc0QSxmlFcF0Cq/cQkXIrHWhdtVksuAEDzIms9iOq/M5KadIcJKVBNXwWtNYLtJMVjLLhMHD8WQSU0uCOkIy2rqfzc3s1usF/arL1RzCrmmv8UMqY8JyXcOdrZ+Jr6xKJlIwKRxxFA3StF4xnxtT4pqRktIEACJTyZhGIQKA+khJ9WdxL5L1OQlgrgVlmUlk1qZdJ2pvE2zCTb9aYVpWGF7B3MZjA2EDR0fqyOxgWBSaLiCLOUM0LS2PMech4wYfaewvUWmaXEKRISXhlNqCEM0FQa4YVDqpLWsnpRWaUytq3bElz0uehbtUwy06MpdQwZtwsy8WiwKxNoYdp/Lcs/KX5t6ZMZ83ewThvqRdkLlugCmPYoxJT6j9JB5iGsESdm1dKE2Q5p/O24iRuY4QAArU7koYmgjaWC01R5hP07WuMGmE2cF3rQykwDrmVUj5qpU5xlM/aEbtGLHL7I3iRmw0x3j6LAt7EgEci8FxSYVdKp+NYDUv0Umx5kXjgbyR+GTWabcUsOYrEqymmkBS7RkhSwAVQKxSIiOM6Z/gSStwr8JJPKWdZBx44klG/XAun/lkvUzl+ahmqYXbZQpJ+AiXMaGkJq1lZiX5AuznrYb0F+caEEv6VUfUCktIGDfrOtPOuRrLcfYUgoSQ/xnmF4tlXF8TxLQg17pXQsHd4NzCKBezmtlYGk2WXE81ICaTRdgmrtPp8R8J508/ywqikjgmByEZll2neYtQOqmJnHU0dTCzVi3lpPBoXb9MzXXECtvgIqdi7calQxxameadY0mD64XToxbjJZRa8+clOWF97+//838ksmtWSMNgxV8+dMTZuF05pfHkuAOabu0TkMXgsM5xg16djZW2kUwwlssY07cqiLjf1QWnYXFd+iSPzgun5nnW3J1DQILLyO24+2xzbbeYgbOzC3wSiAJVEOs3Agb/Ib0ywTzXHFODzCs1azo47U0FUPNxNaA2WvQWoDCcV/rW1Fin8RvfppVgrfDmqOoaiTYZMnzIWmrJP+Y9I1sRX7pF0rMUVp5CTLHBAJHL6rmV1JSV4ry9FiRuzrrOfNpcW5/m1QnKna5Jt4CZaqufe2nLZEtQxUSHM5+F7x9jMkZruVnLoGss6c+s7BGJKxmwUjLqsbXsvRBZJOCWKdscLkn7DNwUejfR9jkoAx5HBgEZSNND6jeMsTbh22eLbVoN829G3qz6Xu7T4oqOShTUGG3CuYUnnCXPRNe2sZxYYC7WTHOxAECeDNJmIFIAAsu5W8ZSEOxpa91vPwPOG3vyaLKlFjEwkLhrHGgdDOelrQTuWgPX3FSys4aiH9pzrpgvJeEygGIYn+RTAPpQq3X7LlPzORF0z4mcKvA0N/ZrGm2ufLqE5nOV9Jzs1fgbkgaGfeGvTe2AK4zbNQWrmC08Xp6TVvp0KxbIkEJJODIIPcKhYj0aN0pPQDVIJ/tgSsIcSyQidLNAGWsE2Naa25pS7uYlPiWuMBhTG4LWHFMQVtYBRBLBUwHI2uA0P87acFilB/r5TDherAXnYxbmjOMJQGTNkdMMrQBxvBj4U+Zy/I01rbzZV34iy+yp2+f6zMRgKJMs1+cckRiTVUuuWarVjjHbrB2TlSQUvJVvD9qerIwxL9jiKH2yUrA6i0zOi3hrM72bVgR/1n+z3jCY0gJGcliPiY41MuWqhEnNAteO+WpFuK6rxEKYre0E1THuWNLBEeTNpZIFBMJ4i6xJj7wxUwQwkMC6zfYbIBm3JOM8t35b08Zvn7u9PttPyd4iLab57GC4V7z53I25onC4r9FkX8UDUyEQaNRW+iPM14suxnwbx0L3CbefEY9OEtCVJMixRMZzI6IrjeC2rxGqlF2XNxGIUBuOaWZvrrUCJWEl8WqQsaX3SOGIrxNMHQkNX8OllRWzzYQrqjJHvQlSmi5ukKe/ABoBN4zlZwFqjq1AWnG9pQ7gDrlVohtRhj73dM85xrz+lXATDpX+TfxNXL1M1vOcVGPsz/WJh0qb/iesnO/mEJbzxfTtvptcyEXZUiU8b/tWx5hzmk8AFcCb8kbffcm0wNUicyKzNCHcEnsLx35V+2BxLscJiqwpS6g96TpUr1utz1TBlkLoc623IZmFKph0HX/FUxGZf9m2/FGUVtYk3Oon810rsFrCPjMnkFmcK+3yLEGuIONxaR4TjKdGOu1q5ouMlreCSCZs7eRztRnEcrxgp3ByqsbtuzZfxOd/3aTMeUczj/W2cPuKEaniCwtMYmklnSg+MC3ug3OqoVvC0+RF0rVNo0l01/qsyek3uYb+n7wQa/NvCgj4zRRzDdhta+4NHG28a3t/97d/g8vlcZmaawtSjwwqPV+HjDDse7OIvWkv3r8/i/nlVcymJL+jYWxt7cTvnp7EZ8/OYr5i33CamvF1hq8rFFxKn6JlDNSkCCl+OpazrMm2m2vF/Y2ZfCPHmG8D2rK0uu6htcIRz3w+LyZzlFLAikkhLdAOfMTDu6N4e2cTD7Z7cW9nEPd3/UJmmW/Zt6fjmC8iZuN+fPH8OL4+6cX/+sXTuLe/F8eLYZwvZVAiMBtRQ5zXKJEmcbSNSZ8VRgk5Byo2ZKFtXUoy29HqG3YZUrOKwGWgdDKvcoOPnnzwyY0UqHl/ZPMgVvHu3jB++ldb8S/fn8ZmcR2ffXOSGt3ZHsVgPEVKnLFo6sXxZZxeXMXbB9O4M+nHeD2Pu8NFfPhgFLvjiNFmDkJYZK2mjmHc0Cxz1mSOVuT2834oIV3RCNv6JgjdpSjvSo4rAPvOgJPMafDhk/c/yQUsF8AdVPeX787i7/96Pz7Y38T77+7F/Mpzqxfbs1GMdU+IXQ+30fQmXnx3hi9FjKcTJzKqPry3Ewd7W3FvbxY7g2UMV5cx21zE5uoqxoMec1MsoYLJAndIy7HQdKzeMNSKSyqYlemW+VsriLk+XyRrFbnWUd8fYXE/+/c/ySfl9N7OIn7yo4MYs2PUX8fJ+UXcv7cV6/4sRuMxhzvATaH0U0M01/Tj13MI7sfF5WU8ONiOnWkfwOt8bagQ1qtrrGIddzDz//lPX8T//fQ41r0ha2D2YDfGd+/FIoZxjRAzmEkyBPqln9rMoAMjZeqlCBnI1yD6ZbLHJ/5ffqqJsx5hOn6FYFOTRuYHk2X88O4mxhDkq/ujk/N4+uo6v/HC+TLKPv32NUwM4/1H+0TcDb7Jasxwseqj5XHs7s7SL5BdXC3W+OsgpmOCEzDeeusumt2NRw+249H9aexujeNg1otHu4u4PDqMi5PTdIXZuL4pm5uyJYNqxhbmpFumYERmfE8kw34hlKU1tMUwWSvKGHz4+INPfBd6+fowvnn2Io7OrmMCX1OQfe/hnbizPSb7iDg/vYCAQRyfXEDMKq4uEMTRZVyhNaV6sLcdMzZeYx5bBKPZdBaXi03MiL4LTPjw9XW8c38fAb0N7Ensbk/jxz+8H/s7Ey+1nGXzGCwvk469kZqfERVgFu3WWV3Mpe5omznWVxS0+aKZeZlDGtmH+WTyo9TkOl6+eBlffv0inr26iK9fnsbFfB0TTFQ730Iju3dGmK3fWU5iNNqKR987SK1dXF3Han4dp6dnoDfLwBIAHPllzTp20JhftZ2dIRQC1BXB6vD1OTD8HnQcZ5ebePTOfvzFDw7i0du78Q7n1Li3iHexkn/90cN4zb7XF9gGWss3gMSDZFYeCa85znOPM53PZE6hN00ucK/BB+8/+sQ0zCzj5PgErS3j9ek8fv/sJP7fH19B3GVM4O3BW3vx6vVFvHV3EkMGdOjzS7IUQvQIjFfXV3GOD+8SnJ6fzInSER98/yBeHZ0RrHwN2Y9f/e7buIuGnnz/fnz1/Cg+e3psqJLaDF4bfLs32Ir7d3dif3sQD3cH8fHbO7E8P47dwXXcx6XWiznWwzqYVYst0Jj9DIYyjAnrf53y7Q+efPCDT1IoSOL8ah7nZxf5rdAVWriU4YtLmH0dv/n8MF7B/ICQfHc74hqHVmO7mNt6MIn9vb24c2eLM3NJELqOEwRgJL/G1o/RoAn3A4LY1ha+gH1tb03j9NKgtUy4L16dcTTN0Owydu+i0bf3mCOiG+1/sBuP39mLnd5VLK9OsJzLyrD6/rgCpmBUWXleZhfG8ttp8XP0DR7/4L1PfB1h/ngBkxec7HNSLQUxUzIQdHG1xMQw48Oz+OVnh/Hpl6/jBJ+cEnzOMWsOTaQ4iZcnq/S/A7Q9wn9xiHj0cCv2CEh+uzSdTIh2C46NZRyfz2N/f5cAdxWXMHaHwKVZf/z4LSziOs4xUa9eWsyYfXMEYuR+COx/8eQg3juYQNcqzklEhhlZPT+l2tZMq5iUt8FjNOlDRbLKMxVH3vEY6dO6XAtQQkrwJQx/SXbzzYvTzFXVjRJ/cHeKCZ8LJdbXm/TpOdYwv16n7708xn8XUMWKX/3+eVxeoMGXr+PHHz9Es5PU4sMHd9LvNkR0Y8UjNEjsicNXpzGFyelsK56/PI+dCdnXhIRlexU//t6IhGUndjzDiQXXJh7SDRw1PXjyGHOFMavf+ysBE3LVLdsLWOQ0gKwNvodTg1iT0CzV5tPD03j6Ql++QsqD+PzL7zJY1O9yvFEotGGMgbvEdIfmYkTrl4dX8d3rs9gjIr8k2L08PCF6D+P0+DzGRPZzNHd6uYgXR/N4jbav5vgjcIzKY9YdYeJqzGD18Udvx7v70L26iEPomY5wt/72bXTVJ41IFltDsQzmd4CcV/7ag6gBuQSHvN/Z8zxT2+u8gRzB7HfH+CsnpD8c+t2XRwjgmmSehB4Nbc2m7OE4gfgp8M7O0djD3fTB79MqCFwnfvjkft48hgSqPxL0HD/FdPd2OFcJaKPJLL55/ppY4dWszBTS4tvvLsm4OLYw66+eHcUXrzh8tvbimuTcgDr4+MPHnxjqK4OAfKqheoRWJ0h5jMkls4wZnFZoaJXaxSjxv4lCQTunMPrFt2cwPE8N/vLzV2iIKAuh77+zE3fvGGFNElZxNkeLp9xiOF5OMeURDLw4uuJGM44++EaTcWpuBgez2YCz2m+NB7ENswMEMCcYXmL2F/j3DvNfcRL85vdH8YvPXsQ//fab6O08yGDkT2/OycTIeD5In/SMad803bb17ZP3Sn9YJOM5h0D0WeNnmjIMm9Oa6mlG32Fep2jyxfFV/P6bV3Fydh4LiNaA9/cmBJY5fnUMkzP2rzPKHrLvwf5W4r3AN1E6QWwZ76DpO7N+PH3GcXZKDuyZPVPo5NkcRx55Y87tP5KN/frzZ7HimjfZvc/dslJE75+Djz6USQ/QxhgVk9M3ZSYFwLiH99Dv4cFev6nxR0sGCH9nB7MwbczShA39Y3I0NepF+vD1VfwaX/0lZnyJn804Zz07H+DDlxw3b+1uc4OZxMFOL018YaZEYNEvnr68wHcvsCLyWwj33ezDBzuclStMeR5/+PJFfHt0Ef/nN8+xkut4+21y4cGdDKT+yktry6tWBp60VPVZ4ViNWZpvWplO5jThKbeOsT9Scjw1y4mRXjngku3DmmBTLmBUPudoUrt/eHoUv/r8ZXz+7UW8OiE3RgjcznLnAq3cvcPRwLXNa9w9Ew9w3ru7ldZ0gS/OptP49ItDCYNWhEi29Zuvj+PZ0SkRfhhXg53YDKYZdPqsmZug65MylD8nS7aKwdIq411fZi2G5DaudmU4f2mRGjblwnyZ85eP6bdIVJ81EzENyxdMwDlFg89eXeY5+er4DG1d43tb8eR7d9AwvskNZ4jAJ5y3OyQOuxwfH5ApPf/uNP7w7DjePdgKXBV/PI3//dtv0XzEVW8ay8kuZ/K4w+vNBrF7C1FDqtJGJooRIy0+WZPpxGpshBkO8nd2Na+fqk2ZnRDdZFamk2HqElgGqjx/YdpfbIxJMjQjz9AVeA9h9Cvy5T++PCNSes56Ly2f88Lw6y++Q2he79bxD//8JfvmaL8Xzw8v4x8/5VJBEFv1R7Ec7xKotjp6jSfSO4rez3/2U8zXE7GuJ01L4MmXwzLTzlH9K281+h9tvmTyjglQ0zcJ9zVHJg2Y0fn5OT53mdLMtSYCtGNg4y3kxJ7FSDvx+F/9bMXzcmc6ih89fhDvvXM3dtDYNrnshPFffPoyfsvxcrUaxDN8/QKGtxHsFTnv9p29uEt6qV7MayeYtoK5Mdf0x86HRDgkqGTh2XmZzN0UnzVfjxQ1l5pnTo1aZLJpV40mbPcqPCxixW3GYHXN8TLHfJWYwgMM6+pCfsoZ9xVJxmdfwxDHzAFXPqPye+S07+xP4hUXhyOufxus6qI3i+kWTHLu+pu7VApMTCcwSc7c+/nf/RQUxYglo2z2WIiGM9uHYPtqxO153aEU88YYNUpURdN+kbuHNE9PT/NNWf5ihDFv6PmNMxqfg9iXw+mfwLTtU03VfMWi1pNMgHs+DhH+FOJ3cbx7d2aZWn7N7cY4crREzcNZXg62ZrMbRYy5s25vbZM6ck7+8KMnnyA8iJUhz8TSKqszYlbfJ44FNANutKPI0Zhm5hqIsGj2anB/fz8Z87m0TqZDNG6+2snTrTmv3+i/+mf6vUEO2DKKRafQFaDJ9iE3mm85L/0+ZLS1G5ebMTcbzka01o426dzCVD0KpSOPkAy3MCPQhty8MPNXmS8eEoAR8k3GoSuLxFZgGqV/WtSQaxWK32u4X4Z9dp1EGaEziYYGzd83DdaipGKAPBs1vMmMR706ZydbcQaDA+BMSPfyKCMi93EFNarifEvhsTT4+KPHmbvmEUKb0TVlJ3CdfVLfasG0ZiT2lJrZkHtgrC6pWgBNwjBY2Zd5Tbu0UoTfRuV2BNXxJM7ObbyBoIUll+jzORdyk3xOUjLHWBJFV0Purdwl7c9gyIS9neeWTFKSXlxIQf3VX3ycgceif+RdDCIysKgdSMvoR1tHC9qFqfQb1jrfBGQxbDu+XHJZTWaUsIGlSxE53dWg7pHaTy0WgZVVVZ6cry/UDppf90ZkMezhcr4mbZtvEMoABqczTHWWAhOH+3MvVbHU1wksNbomEfoZA9qwz1ZTqAw8SVzzJ5mRuEoQzBHVvPfKIhAtEFSGBAzHRWKpvf7aEWkDI4+rrE044OmEktXz1qADjgkJex8mzbBsnfdMnunnjOUFo6NHmA2XxR/s9/UVucvICb62oC2SeIvaMVpmJMypzhxSowagzpyB57QmnFJEeMJU+7KjFiUwK8FhLAOJT5dhLULQhLfJfnQLGZQp3ypoMelCZDT+llX5WMXhUSZMBZ1WlvjL+no/+9u/2bjRY8BXeQlIiYDYRY14FXITKJhTQisChIFJTKmPbCuFM4i096UKprVGb2Hlb3kcQygGKrWheQlTAfqsYDLhz4QDbbFhOKy8ecZx4n4xqkVx5hN3TMlWY4YDFZPGpxaXnGc+SaTMWTXdOTX38JymCkCZ9qyzr+Q1mXpxxD706MVXuCYUjYiSahe17VBlQOLcb4Az+ZaB5pdqSAVMuRDvcObtH9yNewd7sbuznVob40IqxPW+qUspUDyC/Hm3bwV8m9/7Dz/7d5v6XY1M9HNzMoEENCcP8zQVGHTcF16CqtwQwDxoBZ6B5pRaQgYi4JlAJFyevaHLW8rbZ4VqYT6/o6QYsX275h5rFQMK5zOI8sf6EG0enDgEyLgWkFJF82JIWrVM5udX0FSvOprk6vBUs45JpD4hYscFkSYFowYjs5dLbvk+69tlNlTW5dGAhryRuE96nDeQaYZJNPjSD3EDA09qmVZfzKNhZMIPHIhW4/lPIWQDmJqvjGjefXnkDiun2lLGie66J+P5s7PcRCsR9VzhOAMGiI2ycxhSi65Vyj7zkMT4ZZCm1zSgcPSz/B07exSa48JXIPZlzOJaGVYIZXqemZYKQmkt1JZuKhTHhkRxi1ZYlmB2RHQGbrpIwlSy7JEY88p08kRYEpcQk1sGSyMIRumIQPNVIy26Koz24wUZUgD5C2dM3rM3zRxz1RoUmkVcBibxlGVo/pqgdoASIN6jCFpTi2nmEg3V6V7SypwWpwBYlKdDJie2CENc0scRInGVfMtwBhuuSfqQv3SSiAwsIBCF700lWHP1C04FtDDTB7L/cEUiRJqEd5HY0qxFxup3NmrUGUzRuY7ZpvHbCC9tCod9CsUdCEOz1O9dc5PhAN/vPlL4CNw/i1BSgvnABrWSc4wrpWQcJvIsmnjwqq0STB4V7Eki2JRwIFA4Ep8/KoLwKkle7lNYSQQ4qjiSKHPMNUwXsbY8t6rFNJoNYMLtlM8+Y4OCKiFmgRYSiC5DQXJy3hgVWdU6a1LbRERvHnmuYjIZJNCyJTXHuOT6r2syBCD51AZ7hYMlpWAagx7Y9i2NuYbTXzuyIIXbzNTWbloKa0uzt4Js+wtk+b/+mr9clhC1puTUmpsru4ERoGpKIqjjo4gRicSrVfuSkT8zY80V5s6y9EfXJmXAEH7+UwrGFEMSlfDqzUL+2KJbm75LvzQj1bWu/rGZbcWAspYyT/25+CnYzf/zt3USn4GDxVJbPqGGJbppri7EIs0f374RUPwXre1NQiX5nRAAllqUOFoFYfbStJBaYsyabuJ6CFP6i1X72Vm5RvlxCanosF+B0pJ0sSYF0MEv4eI+yQiEMpoa9VAvyRWziRQAasdMxjWZRUhamp5+UmFc5E0TCkHpC8mx1BkPJfEu2ECo+5S4whKX8NxXyQvO5l5pfIMpNSWshMv+xMNcoxsUzLFXeIzjlXUDKa0gITZ5dEhktydbgSjtMgXnyrQFbLLgBdUbhmwJy60yVD8hQ7IdQ+JWc4kHH9fcnIfnhFVHh1Bq3JqCo9jUWo+a6kub66vf2tqnBYktj5AWaLxO+SwVAjIYldq780jUrPP40Fe9CpUUyRc5hE23GmKJlDT3KDzX16+wsAQZ1nrUL/AbYymchGGUvDXRNwkvi8Gq0l1u58Ro3yKMXN+1GXhyobPQoG8qOYl0Tk1Lm1WgrQi3NKnp6keV5fgrrtyrNtivr7bgJZ48yPnLZ+qN6UJ8CazGilD31D5rmayaKxprfR0bSROT1W9wVJYZEj2DhWaoX+QZCOEym/8swYSYsUJwi1RCU0/KAUA5n2MiSHndEKdAMp8ETgYFx5IgJmjt1w5rEVtwNFUFXHPFl2MVRQtOzbfWKo2uTzDAgcd68Fbgr/h9WC6KqfRL/C/zRRAI2ODj3iQAP5JBgwRQ8q7oTUFCZMqFdcRUX4FCQWdGJWmF2cy0Ef6nPlb9KkVrrS/cltYWTCUhwyUk16ZP8pgLLO1SbDDKfBJODPTZdkQWnJKab9Xzn/DJdNQxkqCsIJKhIo6+ApCghGHAq0DmYukoZmqtSGyaNhvBjXn71tJcjbX1luoXXymCTM9olZqTI5D7D7/UZjJCW9KvtwPSImCjozDd57uefHmM5mTQRDn/dxXuZ20yy2LX3lywu+fbWsRaPE/t51sBcOR24SbzaqzG051u1nRj0iseBCp9vX/z1//q3xo561yr0p4d8ULjs8Wxob9l9a9bP+WZmZv1FtfXDvfkbD0Lx4EO3k35s72WxGXLZ7VtRZUae6PnQ22lXw+COru6iv8PctnwKa4x98EAAAAASUVORK5CYII=">
            <a:extLst>
              <a:ext uri="{FF2B5EF4-FFF2-40B4-BE49-F238E27FC236}">
                <a16:creationId xmlns:a16="http://schemas.microsoft.com/office/drawing/2014/main" id="{3C15430C-031F-A6E7-F969-2A04AED418D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304800" y="3048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pt-BR" altLang="en-US"/>
          </a:p>
        </p:txBody>
      </p:sp>
      <p:sp>
        <p:nvSpPr>
          <p:cNvPr id="2083" name="AutoShape 41" descr="data:image/png;base64,%20iVBORw0KGgoAAAANSUhEUgAAADcAAABOCAYAAACE9o5PAAAAAXNSR0IArs4c6QAAAARnQU1BAACxjwv8YQUAAAAJcEhZcwAADsMAAA7DAcdvqGQAACYCSURBVHheVZtpj6TndZ5P7XtX7z09C4fbkCYlQUtkyY4dJ1/yW4IYCWQYcBLkE5G/kZ8QIJ8SIB+yAHZgWJGgiKJEkeI+W89MT3dVd9de1VW5rvNOO/I7fFlV73rW+9zneZ4u/Yd//1dfrdabWCyvo1wuR7PRiPl0GusIvreivIlYbzZxXSnH9XIRs8U8ypysV2tRbzSjVq1EpVKJ6yhFtVSKRq0R08UkytUqzytFcP+G66+vr2N5zZcK+7oc4TneW6mWosJ918tVlKOW740KO5fw2ryZ01FBthK//Z7Hf2/jUPHJl9Kmwit5CveXPvh3f7UpcaMvX61WsUGAaq0ao/GYF9dS2bLC80CvUdharYYwy5iOJ3F5cR7T0SA2y1lsfDHXlEprrl1HrV7nezka9Voc7fZjf6cbs3InXgynHGtGu7cd9WYzhdsg8YZvClYpYxiMuUF5j6eFOVdG+hK7v4r3cAzZNb6bz+GKUJ9YY5S//Ff/clNFeAX25jlCK9h4Msabi1iuUFqlXt20mM/iYP8gFpNJ/OrDX8TZ6Qu8xf14YrNZ4clStBs17p9Ho1GNTrMe/U4z9nrt8D0//M47PHcVw6tZHN29H+2D1+J0Uo6r6SKl22yuo1FppALX61Ueq1Sq/8BbKrDmOj2VyqkIP/w0WjSohin9xZ//i41eUPASobTi+3g64cJNTAjP8WQas9ksFotFzOfzGI1GMed3jRiZjUexvl6lZ6pVvI/nDR1fUGGvEr8qfrTbi7fv7MXx3la8+8bdmGC4HTx5+/atuJqX46vno1hcl2K0bsa41EEZwnONQVPYSpQwimGh8BpIhY2ODSGrnG4qmSfYPe5W+bN//McfLBFKDy2vl3FxeRFXhOQYz4xG45ii4HKxzJDVm+eD83h5NogS3qwTOm4rPO2+WG1iznU1lK0T2jUE8+WLFUIgXKfOMWRr4tn9o90M9/HVVfSa63j/rb1olJcxmJkCCFgiNDF2hZw2gVQMD6hFRpIhnB5Ct83G4xihxL3kD8Gazipfc3bJxYvVEo/M+VzhoUWMx9P0lN8XhioP9zYN4UMNP55XeAiv1VCmjjB1BF6j5AqAMpg5GWsMulhcJyh4369++yi++eY0Tk4GsQJc9nZ3o46Xj7qb+KO7q3incxq3KyfRXJ7Fcga4oWyVtKkkSJV5ZC0VTjUIWY2kx8y9MsbQuHlcoY1XP1fs13jQ3XguHE6KEyJLFFyi7BoPoU8eMz98rh5sVErRqlei3+twC2rl/aWYzVe5NxuV2AZQVkChiHvr1n7s7vQBpuu4uiT8yUFfOL88jTeP2/G9N3vxzt4qjuqj6JbnUSL/CigptgrvVMlqtZ45qdJ+VjEACMn7K+BQxqwuNlaBfBTUAoaBCnlcqN/w2xCoEC5VFDG69YSoa655r9dNp7OYEhoLsMBQ9aWG6JQI+OSrZ3Hy/Cx6AMxqNQNwSlGvl0mFqzgbXsbp2UXs3X2NKGjFgijqNCvxAEXf27+Oo+owjVUCSQ2/crnGryIsVbLCbz/LIm2GKGG5AhD+IdoUVlCxNeGa5/hXSwsZ08usTx5r5DHiWwPgTsHIMDfui08NtEIxcppj+9uNeOv1vbh39xDUXZHb0zi/Io9Hk2h22lGu1aO9s0VNrcZ1uR6ffPk0PvrkiwBw47WDXhxVRuRtHePWiR6Uc99UMTMyV5u8S5OrIOWL+1FD4VAG6y/JO0NNxcwzvaHg6IHVCqGXKKavVe8CoUbjBSBRjyb1aoq79Fa/3YitjgKQayh3OZ3H45dX8fDZML79/pvxxv07MRwt4+snFzG4JBx5WgWkabRa8T/+69/E518+i8mCm/GGcl0MzmL88mHcaQwSpSsatdZEoQbRpwcBHmSo+Jt7ypSSKspW/vjHP/xgDXSKhtY1PbkAHc07PaVnVMaXzEhuQUaPEpkZlk3MKvSPJ4uYLgESL6boXmOEIhLwOp6omAegWonnng+HcXh4QB4iIM85Ot6Pu/fvxQwjHN296wPid58/xLMaroLoy3jrtUPuF7HnsaxuU7ZaKZeOkWxknSYc3bPwo3I5haYw6zU3lUrahMfSUwtCC4+kQkI/N9ZBJIKYXAJIyCevX3F8jkJkaUzJt9H8OmZoas1qgl7SNAV5+PRlTDFEu7cV23s7sb27Rd41Y3Axj/GMG3nuhFrabHeT4VA9o92EElJORjCi7eokqlnHMDwpVIAJIAIk+y4Bpg5tdC/rsaRemXuGXgEujQaBjo7gJ+gDyGAn88hzHUBABduEovpO8OZM5VFWAyQ041WVnRGW2nHNfWejWbz33pvxvR+8Fzu9GugKm2l38HIpJleT2N89iB4hXS6DqesprKYWu/0OchE57BV4a59wb68HcT2/4h1V5GwjH+8TZAjNGuHabmkwcniBYNYkCYGKioozkCoBJeFeFoB01JrkdihTA26bFGRzxdzTCpIAvaryKx/Gsa1WE8Qr2MYMtLSeTpbV6PYo4Hi7hSJNr+l24h5hORhepCwHBwd4AK+XVpSLrTg4PoxWpxMDyIP0bydOojJ+GNekSaXSJIJ4RmeL7400lKTBvCvX8JDFUaFEST4KSyOoxdlNhT16Q1BTMO4zhCdAv+Vgt9WIgw57ux67DQpzq8QxIoD8K3Hf/lYz3rmzFV99+VU8evgsHj4ZxHAwi9FwHMPhFYbdEJqXMKCRbubdjag1W1ElOlYIe4Vnj9+6TyhvR7vTiia1b7McJcCVCMUNITk3evBkmVKyEVi0puigwIanrFxhNnjKuC6UFuoJN9xmfHfIAY1Q0KANeVcmRPEmxKFFNB9soWQfsMiQXcZktgTlyvGt27vxrdd2EGrCsUWCjvTq7PQ8fvHzX8at23djZ28/W6NedzsOb78dna1DCv0cWTAoYWl52Yejfg/UvXfnFtEoasJJicA6xqhZ2JGRTCpybgkpTkFxTAH/KsLz+K1CiZgcV3nr2xQqxTsyJwtKRWLLxdTYdodrZyCutc04ludhfEJyHa/d2YmD3Wo8eOMAIxKqCH6wv5P9YRmYX8Be7C87PQAFry+nY8DXHC/jaejaYhSr6SAuzp9B8+ggmubkdXQanWiTZ4KgskrXyP3CO8K2gMJ/6Q09KMVPcEBAddnw22tHhGIawuu5z3yznm3giabebHZN4aYsAH5GdDIZ7nt0NomTs6t4dnqBcdaxu9+PHSiZfLMBPatBqLd2dhC4Edv9RtRLk1iMh5nDM9D8JeFrpF3TDH/68a/j0aOvuBcHgJgaWKaknKLcErpWJBWbimX4aWl3OlrLhGqqEJK/OgeyEWozaqKHk81w3YjWaAoQWdTHnFdZEVgj6LUrwnA4nsWjZ+O4+/pb0SXsGrU2ZYEifzGOo0MQrnxN3axmZzKgFtpyrWBEyB49+sEeoNLs7hCGNTwMHx2j7Cs5pkTAdDFDUWuyZN8RAyyowEJ/HVfqUmuaKWdBlEwrJKbnOryMJ2U1ImeVfPF6v7dAPdm/xwzxtDBeNEzsLOw49vu1+MPvP4i9g8M4HYzj+fmIEIaZWCsl27qa0vPuu28m2g2GRW5OQVBr4MXglN7RKKrH8f4uIFXHMKcxPDtBZtIA785oy6ajy1ijXOVb77/3QaEgXuGfbMUYXmVRLwQ37wxBi72l49ZuF6uQf3hNUJCVOCzgVk1PrgEWgYc6RC2z2Fcxv4i4D9DYHCfi4gnDPntDDKkxKijaBnlHF1cIjMsx3ow0sEmd0hy/fu8wlptaTNbtmJT3Y0FzW7ZxfSVz1ZqcEUM5sNjPRTQ0nuFqvaTQCiOl0asqWJdlGB8oMoYmWZzNT5WRoPkwu+6V7T/HLC/NhjuAQytUBpGnc9gH3fYc9BRxVaIBfetstaJBCRHcXj6lTHzziPyrZ+6Zsy3gvQ1StprdePLkNJ49P41ffvgRZeUz8GueuTafjPAWTIsw1fv8uOkKQExjlhg3hPSkEG3I2cQaYhohvYvg46ljK9Iyx1vs/chLmQyKNRwU0gLUncE0YCUbAGgdF2PoFULUEbrd0lCQBTzSbHXglkcICGmg27ui+x9fTePqYhRnZ8P08v5uj1xrIDRCrBfx6Ouv4ovffRxXL1BufpryquD1NXLhoNl0BKhNBBQUweVysvQYSt1s2achvNaYYRVJWIlwKrxb0DQ9JDekkqK04y+zV6UAoEChGV5yRE0PWIxPnjyPu8fbRIV1dR59UHGbpnUl3Ncb0dvZg3fuxGhEeQJ66yCo718BFvLQNddZa187Pog7BzuWaK5bYE5YFh5Y8kyjyNasbFHUI3awDhMIDMaeoGA+2QA2aUXqhIjtuyxdEjuT7BmyGMTNjDWM9WiV/FnjiXrpmvanFtswl61WNXbbVbwxSKiuU/FlcOOLC46d4+gaxpSM1+jme3GXAn2IMhvCaz6fUsMq5DGAx5t2tvv0ht2ot9qxoqcTGefUR4v9Gocs8zvKKTwyZrxnc2moCRJyS5BOtNOChmUZtLQuGx3Z8vC/SgUDUGzrDq6ip8XW495gfSuMt4nj3XYqOhrN4wmdAc5FETp0e8LBBWGyiPPzYYwuyX0Kdw1u2SUPd6Bt6ESenWfu1njJdq8SWxzfQJQnRMhyPkZGR+imfJ8hO8rxvCwF1jhftgBYzDnzSB5JpBXuRrkVnpoDIrYYhuROtx49vAEQoqioyrWiG9obrpaSHJPBIKtyMy4o6icXM7qHdTw/HcWUDnwDxK94pgKJdq1WBUU25L75dsajSrQ+PcAI1IXXDclD0dRytHd4C47ZpU5OEjw2KGM50NO8GZ1QziJprKqcBTuHB/hti5P1znN+B3S8uRikEflkJY6cqURWQcIGhGPPAVEuU+E51G54eUWRX6RhloBOmdCr1UBHzi1AaUerDakSglU3y2ik9wlTCqc5u+Bdda7PiMLQou3Tp09iOTmPnY7vVxkbbKgbSuo187AsbTEspVvyMXNPgBH2k1eSvPJGyWirTgNIqHn9HA8s8JIE2533pmFmhLeF16E8w87GwgLdxysH3Ur0KQ23ABFRr7/dJLwILcvQZEZ3cEGeFH0kERdVCrbBYH1sACyypizSgNbJi/MoLQdxq1f0o9bm61e1rthRTkUaoJQtf8EzEQYFHP+rEuw3xdlN7+o4BTb2LbLJRrDmlJCWhjms1wXq+0K34Uln4fOT+3Gv0XAOv5SZrNjXhO2G607JtxdCP886B2CcHujS2jgkX/EH3tisRsCJ6C5wleNsuIgzqNs1tc4wdDhfD64h5Pg4yjdD5Tc0So9ZmM2b9OdNWLJb8zJk8dSCHFQx88/ykXnGuQZKqFyriRgom4O2GOLi0mF5B49qxYjXGMRdEcbtbvRhPAKE7MMGtUthn04hzbChBpDawNuCCrbnXY7EbeKNe3uQ605cUjKUXa9dG5p+YnRLWHpO8HC0S26movZE5oxDMw2bRtsRwZ5jGiBD0AfwaX6JlHt9mlQE9NzYfOS8zW4JhedzPVrOIQQHeh68fQuFC05bpYtutrpx+9Y+ZLpFDq8p8jKSWlzQBQyykV3TxE6i3W3HVr8aj58+jY8/+ZLPU8g69ReF/n7TGa+KOgFWNKNOZvhQBRYE9JrHRVM94vhIDa5YxZLATLRpURxhdnYnm1ue773629CqOm4oJ+VfPcdKaIcoxnPYzSWCtij8jqSdDy9jQPf99TfPIccbmAxEAHZhqNpH2gRvb3VyWq1LvdQZH352Gj/9zQkt0CxrM69ATsuWuVd4TZnLWc3RUu19WLfbIaSoIVhQFztVVIRmoaThz8W8tKBRsnS1muOtOeiJPhnWS1jMHCXNSzNPIn3Yp8UZG6oIDa90VG0ygVFwxRzYfX4+BvIb0e11aHGacXiAByn8Y9CxSt7qwZcvp/Hw+TQuJ9RXLFknjCXKkga+4DXDUlqI5wxJAUREXKFk5p6AgoW0km2PltHVesIXdAAfc82G04K2dvTKGmmHDrJ57xW9mwOkdbgjOvCISvzBg9ejDkg8ePMYkk1nDtm9urwkF6fR3erioVbcubXLe0kTwu1icEVhv8jBJUe3xhPznXqM4EveXQ08F3BIZC64ZaGcOqQeNqDJTNj5nTwuxyhR0AsMM7fiYhQGPPSYeTSnMEvFSCeUKCYMBQ/RUyrlplV7hNb79/fi7Xu9+MG3DmNvtwMTOYvJaEDhrgImPWpVOSkUj0rWoudXNogbW6cmhKEJUIHqRIBzDVg9+askQJAT/5S7SCMl4ZLUViEwiUPhyVg8QSznd25Mz+Eh6ZcTEBbSYnwSROQctyHUBuCR1MI9ASfD1vHNDgT53Xvb8eNvHccIlBxDv/7zf/vbePTiJSGooTRYwlX0O7X46Ncfp4LtBi0RZUCwcibIeBc521Cybz84wkDdeE7peMFz2lyjrDc8t0B6ZcrEBRcVlnPogJgF+JfkiDxUEKnSqwkA5uEE4asATIkE9F9qz6UCkDnnCLODPca9wHO01yWPa3HychQ/+/hF3D4CxkHGFbRrcnVB/ZrCFxGcaxRsSe469PDk8cvsxssA14WTJiOYyTnPbG3FW0d9uoujqPf2IfEFmuXQI/f7KYobeymbnqhDnZqgmFxyzQ0lGQieTfKbrQaXQ3WMONsbnZrhy6eMxHA0JHJkGoqxoEhfki4rQsupp998fRq/+N3T+PTrl3i3DvB0oFwYl2fikDjY70GU2zml9eRkEA8fD+L5i0vINgDCsdOXl7GkUT7o1eKtO1sYaTdqlBFHAlKh1MUdgVCqbCuTQ+eYXsCwIAsunpagcmm2DzaTaQWUtOXXWFNQbDpb5Qiv4WnrlPmGMaw8Hbz2nTd2Y69bjV//7nHmzLPBZfz1z7+M8YLaeHQczd4uxbwYLvd9BwfbcXTQ5+517O+0cx8DTh1k3N9qxJ3DehxsW4dBQ5hIG6JtuOgcl4qo4N/nXKJBcf4VleImQtBwk5FkzrEZYu58S4W9dorSfuY4C8YR2nlS/t4ATML0EMT7248exf/6v49iCHn+7oPjuH97N4bn53E1OMuO4hoZrsjFBQDlK6xpgtaDt44p7ns5KTkGMWuNFnTNsRjKDpFi0yp/3XgTClgbjS5JvB5UjlSomMlxDNKaV5BomYm7caxCORWVFgqaz3q05H38cBdMnByRQ5q/jvk7ZvJ4MI1Pn17EV6fjeDokpLZ78eTZIC6uRtl/XYOQNUCq2WjHFS2RI2yWFosz/Ri9nXMMvJxS4nTzZFaOJ6eT+M03Z/H5o2cxvhoS3qSBYGgKcU+JMDL2sp9zs0AbCrYWKmmcoQY2MF+whuCCd8EMhCnqYg3L5XUcczBIL5epUfkPg4yx7uVE76o8jSrh9cnXL+I7bx7G68c7NKPtIgUgvbIac3N06cKdK8BFuK8CXkQKCjs5o092s5NoxO7uDjVyFo++eZrG5iEohFLqI/EA+ChdElOnfmAbwK99VroJ4eZ0tyvIqO4tAaM5FoK7kYPCqtDr9JTk2FUQlhM7cf1chLkspygRTRDP6BhAoPdpwo5BzK1+zxehzISO4CKePBkoo69OdnOGdzXW3cMtkHXMcb2yiGPy0mUfLty5c7hbIKP4wCeCFs7gIYQogvPlRkFjtgWLMO4dz+Bnwn+Ro3gK+xgljogpvIf5CnzjdcsJCNvIzsISY3gVyzNsWxw26NAtuF5lSs+nEL6rB+Xr8v5GZZG8cumwPLk1x+PmlsxJUjDD84sZuADVQzzevyRX6cQRLol8SqNxNC+yOKRXNHcyDjpi+iZPGq6OchnDKubFnMib/bSAO06pEsa4ntVQjnMYEg0MI5toopweH15NEBy6hFQ9lGzWCBv7Lt9N/dRkx/tb8fjJGSngQFWHvKX5JRzN4V6nHR3Q1pDQS1kPxQo8nQ2udRnxpF8mmF7hOoVBEcIgh8szvos1ISplqAk+vI+XSrVkAvzG/U3YfhMG4sCriqQnoEnmW4Yku+MuFud3XtuPe3vteOtuj5DsQYwbGIbn8JIu+bXd6ccLgOKcEP30i8fx4S8/jr/5u1/F//nwi3h+eh4XoOmA3m2JGTrdJuBWiu7OQfSO7sXCsFQZZE+5qZvGd+WdB2/ncLpK5tBcTvY7+U9/J9SbSwjpXYWya0IDmHfUS1QUlkn6LKIoJWTblTtqJhWTMplv1rwjwOC9Nw7inTePok+H0Ky3qauNmBNqn315Ev/zpx/H188H8dFnT7NRffDGnZydPX95Ebfv3Y5HnOu2W4hyHa/dvh137r4Oda7l+Ki1NxmKlk/HkQoP3nn7g2QZuof/io5WIg0TMWRQsKj4eCNjv1DWNZlar2AoPtSOHJ6OcbRiAg3n81mJhIRvtRm73XpsuKbZ7CJQIx4+eRk/+9Xn8fDklMAsxVG/EccY4U/+8N24d+cQ4zTj1u2D2N3bipd4sEf92yBDp9uP02kpvng+0uwZrta3spGFHipXbrccp4Cl2MdzkYI7H9YANQUUBS5iHPW9iYfY48k2CIQM2zLxhZPwliNX1joZQ5GXGS68yK7j5OwyXlwUE4Zd6iT0kobzIl7CGf/0T78f//zPvhc//v4f0JR2c7rKsPbZh/t96uEi/umffJfvnTjY6+Dhs/j04UvaH58PY+E9rmXxfUahCF4ulj0Zcum7DDWLtb9VlEvIDZTEyi6mKYNidgiOobhCTx5pqbD21d3pBMogo+ErkIig1kAgijo3jZ9/+jjKDpGvFvGrzx6zP8kU2O7SpLYcK3FY/jq+eTJMVN3d7UXbBTvINJ9Mo0NtHI5obC/WMbl2gsXhf32G9MjlcDsm4TPP1dCUlyNg0f4UlR79UchSUNxsZGahTQpWzgItaIiWLYRtAuUS2AmEWjIsWMgcDHjrm4vbzD9HzfTaf/nrT+I//qe/y0Wk779znGvCvN/xUHs3HB8d+jZnl87PKQ+EsuTZLDkbDCjen8fk4pQIs6YVda1wkEpmEEble9/99gc3RNNN6uPvDCX4oYTZ2RtD8To/CVuBhjDp0mjacymIYegcwRwheoRssQDH5MZo2MNwkZT32rVoY+1ff3ZCMe/GD95/LfZ2aFZhJwBr9nsS5w2e3eL4wa3DlGsxnWRU9PvNJAGWoUYDFuNkPwqbMr+vR+acIFH8KPKjGEvhSlXnjjzGTYaZeVgwErzpOSzmwm/HOBYLPb6mNBSkW2+axyU8VaKIc2kiqwNKeumP378V33/3GILcjD3A4v79/RhAu95++xadQYdwJPzOBvHFZw+JBlcqACTI5gCTi+wk5e3NVWzV5jlC7ab3cke+XKCXR9nSpZwoprDMKbqDVwpz2EMJHvZ6NcJLBTSM9xQ5qvDmr2ssXTeyJMcossSaYGrBdU2ZkP30bAzb345bNLG2M7/9/Fn87MOvcy2mo9g1AO72/duxs7edBmtgkOPD7WiZb8OreHryIhcNPD+7iiF18VUwpiwpL7vHyjaoHrxRzs0LBBphvjhX1LdiXqEAHyEeOfIa3p15Kq9bw/9aTRtV6iHXcCMi40mO7W5344vHwzhNgSLHMZ1htdEd0HnLa6frSjw7G8VvP3kSXz8+y7o5IwUuIdQu6G42AA069znPfT5axclQwlF4rAhL89wPSPR77737QQ4zEG5ZoHPM0nyzEBeddaHYKhW2ps3mxeq9gtFTx/CySe38neFppz6ge74Yk7NcX+Uc4Mz1EUOEfONWP2mZJWgfmL91tB13JMMQ4Z1eLwYAhgI7y+MyR2trheZ0tZyS5+QshOBiUYnheivWjX5Cf+E5jW1UFd/LKuWmkCqSXQGX3hzPgU5Cg3DHK4QgqGge4V6sugLtVjEhDPM7zegI9jKezAAXqBh5J1PR2z3gXA56mxr1g3fvxBRWYck42G1Gv13OVmbCsXPqnmOn/X43+r1WTjpatBV4q9ePJyeXEpSotnai1j2ADDjhb54Zjjgor3RHRCnXjSJuxffigvSaPRo3OrZSK8EusKblwYTNWVRytAU6OhcnUrqI1MmLXILIve1mBcqENSHkKmPyT6hXL85H6UWLc51wdvS6VSXPue5yOMTYq7h7ey/u393H4JWcS9/e2c7x0OEEIj4TmUkl3mHG6TlxUEWVV29msyps6jHnxXNDAb2XXy0N7LrZtc3Gs5BvsUd1eKUzLCugH2V4aN1ali1OKccXu+0m50vpVTmnRO7Lk2G8uFzk4rZTeKPiOQaqp+0UdgGaNvctyDefc7C/zXFCHaUd4R7RKThmKVEWoHSIM8Qbvrt42wjLIQecA8rdIJ+xWqCN2ntTsQhUACEHUcIwTbrjtCuqutReuqUtuCULu+hoOfFem9pLwnSFIIiTK4mcbX1w/zD+yY/ejTdfczxzRkdwbqzQtI5RBrp1PaFXu+B5DlfMc3rr/PwydmlOF/Dag9JlHLWJTwmIiOaG7DIWp99sm9DBmqVSnnWCn1yhBVExb5Ifck9uCbV6TItwk9NVvY68FGChRPgOA8Q805LWQENXzzgQtUseecXXz4awD8DExTqcGtFwXo7H0aKVGeBhp4cH58OckORlGWpNQp+oj2cng9iBkn3r7R3yV2aFQXnmFFCzVCmZRs/UMWZNfktCkX+1hHwVcdzD4XMVTURSOd0D3EepoGqGml21QHN061Y+x9yqwM5tSrdgx67NrNPzabgFnnBEWm+4vN6wc1KkSnS4WtaR6vPBOMlzdwvyLEOCrZhP270mSFmOW/duxf5hP6jz0a/brpHnudrilQ6vKKWFTGOm8Aqm99RaRdyTjbDdoGmGrx71HCR3Tkg325145+37IF4vVxb5QL1awQh1V7yirPNsz18MEa6R83hng2k8fXGZpDnJNsrJO7///v3sCOSVW+yCieMzLr6p1nm3SE2eXxLKzi3IVLibnHdJvjlIKvHdkgD9wtcmCbuhpRdBEKxMXeJiFXJXUQ3hAxpYxuuaKGcHrlWnoxEhc5KTGHrDmRnRU2ZiSm53WgiPQVDYex8+P4+XV3MiyPVhldiBL/aocZdXY5jHCBivE4rI4EwrfHSn34kXz84zCszjrx6exskLeznHeqyhctn/v1DI4f9yUie8kutO5JVY3OIqDyyKuDoVXryBWcuD3vMeJx5l/S9JeP9iy9lRe7CqTSVGcMDVMdAeNatOiXD1HWmFYrMYwRnPzsfUtmns7uwQiqAlgWJN9PMUbnmJsTp035KLF3QH84XjO1VS4ZqWBySu95HJgShCk8grWFWxl9vwNS3mZ86EgnYdGlj/8MhwFUwSgbgpgeSVgrVag4yjNgE+Qrj0ywa2g5X1UK5bQWnsllFhhLiIzdyUtu2RTw7wDifLOB0uKAmjVOL+3SPes47HJ+fUTpG4GlfUw0aNBvXhWfz0o6/iZx+fxJP5dozr+zGnbJk6RkuRMspZ1ObKj374jz7woFPFhlCOGLNnJyCsi0BIeEPFXA17szTDdf7+9VSjJq8j3AiSFQrpdV9m22MYWgexSY4iz+wDQdHj3U6ul2zT2znXzWNjhKKPn1/BdhzBcikiof7sNB49PSNcF3gKO/Vux7J5HNHwT9QIQ+kK7y4mHVHK0pAoAXbcgARnyB8XZut2mUUzdra306suj3dcU89qEV3u8gtj+3JCckObHATa22mn51C/IMUc6+BVZ276hKsFXqO4pCkVQK6SQ4nXs0TFTz9/HI8eP4s+gHOA4nX7R0JwFFvxaN6N0uH70dl/PWrNXmFo+CbqpvHsN32+ay9JnCTrucimAzo5tG03reatFiGKEi3gdQueZ5j6t6sucOM0t9m0wtAxgGtJxhZmDOS8dJd8QadEvyTbKgqY7PnHDyBpE4NY+A9oRB+8cTv/KOKzL5/Ef//fv4kLAOb+7X5Ur6dxNRjG1aoVy94bUdt/O9oH96NUw8MZUYZ7oZibDjHaMm1wDEGT3qz80Y9/9IEDQQqahRthDE+9pEdVXoAx77xmd7uP0q2sK/1+L/+w72B/P7a3d7gfOIa5EGn5x0rGoj1cAzrW79YBHFgHQOII1v3DXk5J2dGfwjO/fD6K3331LN64vZt/i3C+aMWgfBSL+jamdGpbZuTzinUn/rvZbqLNa5TZtPB86S/+9Z9vtgg9l75La7TMJbCu9uahyhmGhpNFcrGYEYL0XTMXS5vwzpU5nI0leYFDEityBbaY45nCtmTYxdkLwnF0OYoqEdKm/vl3rC4vHMzL8fRiGd88eRk//N57dArQr2onl/uK4O43ClgXLSVFeojiRam2v0xFOS5WGF+lf/OXP9m4NMr6tXKdIkJqbVfNmm8+QBs5fmgYuHJc9qCFtJR9X+YgArt5zEKqkVwHKeMxIvx7AQ3WpueTLIzHo4TuGu92QY6yuZjULyrvYFSCAsK6ZcixqaDCi7QJ96mgnLYAPLuHYrkG0XezbFcaZtihOzBfhKlFPOkXUJtzX8C7+ekLc+6O6/Ia9kRYBePTewyfmy7DfOx1tqJLP1Zv93KCwyX0DfZrwlgOqhEtP7IehS8mOx0g1nMFO7pR1ucbNcJirnfBwBq+BCUs1loWNfuVXbiKbwpxs6mEtc9VRZ52ZZ0AkZOR+R7/zAXwwDha0e3GunrFYwKU44waIdf5a2IeViQ/ddCJF95p1HivBikiosh5PcNlud2E5c3m9e4SimJB2ytjvDKK58o5TcU7c/ksu8MHvtxdqzkp4sUOIRSDR0F9G8VkOqEujbPn8qWGp/cqnKHoNgFAvLcFyvo8BfTl3JAv91o/b875jJvhjRv+esOeVNwhixy7wbNpBENXMHilqJ8Ztq+enav23P37Gf/2Zk3IuFm8XSVu15xeMGQ5ZRPIASgW3kCI1SvTKtxNKOvxGwN53Pv0ngOrvthXlOWnHBPVXChzE3o3fLbwwnXOA/rXVeZUpgZCG3IKv6BbyEErfntPKsjmZ58aXfq3P/nJPwM8UzCujxWKKpR/djIboTQXe85jriP2T76Gw1E+xE4qlchJSYco8v+vPm+2V795kAtN8zl5H8/0G8d8b17JdcV7PFA8xGv96a/ff25xT3FjHn51Tlm85/XXX4//B0Cbw+wEBMaBAAAAAElFTkSuQmCC">
            <a:extLst>
              <a:ext uri="{FF2B5EF4-FFF2-40B4-BE49-F238E27FC236}">
                <a16:creationId xmlns:a16="http://schemas.microsoft.com/office/drawing/2014/main" id="{2229A6E9-211E-728C-487B-44DC92388E6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30225" y="14446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pt-BR" altLang="en-US"/>
          </a:p>
        </p:txBody>
      </p:sp>
      <p:sp>
        <p:nvSpPr>
          <p:cNvPr id="2084" name="AutoShape 46" descr="data:image/png;base64,%20iVBORw0KGgoAAAANSUhEUgAAADkAAABNCAYAAAAcq8xSAAAAAXNSR0IArs4c6QAAAARnQU1BAACxjwv8YQUAAAAJcEhZcwAADsMAAA7DAcdvqGQAAB6TSURBVHheXZzLk5zHkdiz390zgxnMgABISqBIgKR2VwfZYUfswRFay97QhuyD7dibjz767jv/M9/s2F07YiP0tEiJpEgCIDDEYN7T0y//fplfzUCqYXXVV498Z1bW1w32/sfPf/T5ZrOJfi8ovRhEn3YdG/p9qsOr/iB7jtVnP5a5KuiN+GCUhT5v7LMien3Geoz1Y83kpi9c1jIW9odjusMYjkaxcu2GKsZBP/qjSazXrtswxt9yybw9aKEFSwx6rl7lWL8H1ZvEznjR3APmAFgX87Po/ff/9BP2F+IezAg7CYTdXE2R6DXQRNPrD5PQfKbago0hFneMJRr/A7nTruulFCEGHP3BIAajcYwGoxgMhznm/HoloQoJIdtnS/Y3MAOQ9ZJ2Xcwkuh59xhUf1MIgAmLcFX06I3i6uDqP3n/7r/9FEkACkx2BErqB+mTILUopgcocK8TA2DqpYDtVZlBDMc1wX1iuS3j1bF9BJpO9UYxgdGDfCrOomz1gBMhicU27jNWq6gaGetIEpg24kwSxJpNUOJVRrQ8kMWTBcCiTV2p6FP0hElWqVLAlET2RJl3sVtIwIBM5h5QGrBuwb8i6oX3GBTpqdeSYJsO4JggwTakxD0hKigY60dJKbSE4GLHWXvalUKDBNcyv1ivm1a7MymTtW2HSC2BcM++amlNgOIxIB+qYVs3QUGyVT0cEJKohka8kRIQ5I9/D6OFX+lYfccq0Asi5ZKhgpKjBIyoZFm8fn2sliUqoasnWZzWP3AedUKnDoVpX6MxJmQQLmzbdjiKTc6xgDoPLJUy6RqJTilT+y2c7kJGmJkJNWIw55nTuUeruca/7am8xVwwpLJlPpjrmBjAnuBQiQmiw3FPaY6W4eG5CslUobc0QSxmlFcF0Cq/cQkXIrHWhdtVksuAEDzIms9iOq/M5KadIcJKVBNXwWtNYLtJMVjLLhMHD8WQSU0uCOkIy2rqfzc3s1usF/arL1RzCrmmv8UMqY8JyXcOdrZ+Jr6xKJlIwKRxxFA3StF4xnxtT4pqRktIEACJTyZhGIQKA+khJ9WdxL5L1OQlgrgVlmUlk1qZdJ2pvE2zCTb9aYVpWGF7B3MZjA2EDR0fqyOxgWBSaLiCLOUM0LS2PMech4wYfaewvUWmaXEKRISXhlNqCEM0FQa4YVDqpLWsnpRWaUytq3bElz0uehbtUwy06MpdQwZtwsy8WiwKxNoYdp/Lcs/KX5t6ZMZ83ewThvqRdkLlugCmPYoxJT6j9JB5iGsESdm1dKE2Q5p/O24iRuY4QAArU7koYmgjaWC01R5hP07WuMGmE2cF3rQykwDrmVUj5qpU5xlM/aEbtGLHL7I3iRmw0x3j6LAt7EgEci8FxSYVdKp+NYDUv0Umx5kXjgbyR+GTWabcUsOYrEqymmkBS7RkhSwAVQKxSIiOM6Z/gSStwr8JJPKWdZBx44klG/XAun/lkvUzl+ahmqYXbZQpJ+AiXMaGkJq1lZiX5AuznrYb0F+caEEv6VUfUCktIGDfrOtPOuRrLcfYUgoSQ/xnmF4tlXF8TxLQg17pXQsHd4NzCKBezmtlYGk2WXE81ICaTRdgmrtPp8R8J508/ywqikjgmByEZll2neYtQOqmJnHU0dTCzVi3lpPBoXb9MzXXECtvgIqdi7calQxxameadY0mD64XToxbjJZRa8+clOWF97+//838ksmtWSMNgxV8+dMTZuF05pfHkuAOabu0TkMXgsM5xg16djZW2kUwwlssY07cqiLjf1QWnYXFd+iSPzgun5nnW3J1DQILLyO24+2xzbbeYgbOzC3wSiAJVEOs3Agb/Ib0ywTzXHFODzCs1azo47U0FUPNxNaA2WvQWoDCcV/rW1Fin8RvfppVgrfDmqOoaiTYZMnzIWmrJP+Y9I1sRX7pF0rMUVp5CTLHBAJHL6rmV1JSV4ry9FiRuzrrOfNpcW5/m1QnKna5Jt4CZaqufe2nLZEtQxUSHM5+F7x9jMkZruVnLoGss6c+s7BGJKxmwUjLqsbXsvRBZJOCWKdscLkn7DNwUejfR9jkoAx5HBgEZSNND6jeMsTbh22eLbVoN829G3qz6Xu7T4oqOShTUGG3CuYUnnCXPRNe2sZxYYC7WTHOxAECeDNJmIFIAAsu5W8ZSEOxpa91vPwPOG3vyaLKlFjEwkLhrHGgdDOelrQTuWgPX3FSys4aiH9pzrpgvJeEygGIYn+RTAPpQq3X7LlPzORF0z4mcKvA0N/ZrGm2ufLqE5nOV9Jzs1fgbkgaGfeGvTe2AK4zbNQWrmC08Xp6TVvp0KxbIkEJJODIIPcKhYj0aN0pPQDVIJ/tgSsIcSyQidLNAGWsE2Naa25pS7uYlPiWuMBhTG4LWHFMQVtYBRBLBUwHI2uA0P87acFilB/r5TDherAXnYxbmjOMJQGTNkdMMrQBxvBj4U+Zy/I01rbzZV34iy+yp2+f6zMRgKJMs1+cckRiTVUuuWarVjjHbrB2TlSQUvJVvD9qerIwxL9jiKH2yUrA6i0zOi3hrM72bVgR/1n+z3jCY0gJGcliPiY41MuWqhEnNAteO+WpFuK6rxEKYre0E1THuWNLBEeTNpZIFBMJ4i6xJj7wxUwQwkMC6zfYbIBm3JOM8t35b08Zvn7u9PttPyd4iLab57GC4V7z53I25onC4r9FkX8UDUyEQaNRW+iPM14suxnwbx0L3CbefEY9OEtCVJMixRMZzI6IrjeC2rxGqlF2XNxGIUBuOaWZvrrUCJWEl8WqQsaX3SOGIrxNMHQkNX8OllRWzzYQrqjJHvQlSmi5ukKe/ABoBN4zlZwFqjq1AWnG9pQ7gDrlVohtRhj73dM85xrz+lXATDpX+TfxNXL1M1vOcVGPsz/WJh0qb/iesnO/mEJbzxfTtvptcyEXZUiU8b/tWx5hzmk8AFcCb8kbffcm0wNUicyKzNCHcEnsLx35V+2BxLscJiqwpS6g96TpUr1utz1TBlkLoc623IZmFKph0HX/FUxGZf9m2/FGUVtYk3Oon810rsFrCPjMnkFmcK+3yLEGuIONxaR4TjKdGOu1q5ouMlreCSCZs7eRztRnEcrxgp3ByqsbtuzZfxOd/3aTMeUczj/W2cPuKEaniCwtMYmklnSg+MC3ug3OqoVvC0+RF0rVNo0l01/qsyek3uYb+n7wQa/NvCgj4zRRzDdhta+4NHG28a3t/97d/g8vlcZmaawtSjwwqPV+HjDDse7OIvWkv3r8/i/nlVcymJL+jYWxt7cTvnp7EZ8/OYr5i33CamvF1hq8rFFxKn6JlDNSkCCl+OpazrMm2m2vF/Y2ZfCPHmG8D2rK0uu6htcIRz3w+LyZzlFLAikkhLdAOfMTDu6N4e2cTD7Z7cW9nEPd3/UJmmW/Zt6fjmC8iZuN+fPH8OL4+6cX/+sXTuLe/F8eLYZwvZVAiMBtRQ5zXKJEmcbSNSZ8VRgk5Byo2ZKFtXUoy29HqG3YZUrOKwGWgdDKvcoOPnnzwyY0UqHl/ZPMgVvHu3jB++ldb8S/fn8ZmcR2ffXOSGt3ZHsVgPEVKnLFo6sXxZZxeXMXbB9O4M+nHeD2Pu8NFfPhgFLvjiNFmDkJYZK2mjmHc0Cxz1mSOVuT2834oIV3RCNv6JgjdpSjvSo4rAPvOgJPMafDhk/c/yQUsF8AdVPeX787i7/96Pz7Y38T77+7F/Mpzqxfbs1GMdU+IXQ+30fQmXnx3hi9FjKcTJzKqPry3Ewd7W3FvbxY7g2UMV5cx21zE5uoqxoMec1MsoYLJAndIy7HQdKzeMNSKSyqYlemW+VsriLk+XyRrFbnWUd8fYXE/+/c/ySfl9N7OIn7yo4MYs2PUX8fJ+UXcv7cV6/4sRuMxhzvATaH0U0M01/Tj13MI7sfF5WU8ONiOnWkfwOt8bagQ1qtrrGIddzDz//lPX8T//fQ41r0ha2D2YDfGd+/FIoZxjRAzmEkyBPqln9rMoAMjZeqlCBnI1yD6ZbLHJ/5ffqqJsx5hOn6FYFOTRuYHk2X88O4mxhDkq/ujk/N4+uo6v/HC+TLKPv32NUwM4/1H+0TcDb7Jasxwseqj5XHs7s7SL5BdXC3W+OsgpmOCEzDeeusumt2NRw+249H9aexujeNg1otHu4u4PDqMi5PTdIXZuL4pm5uyJYNqxhbmpFumYERmfE8kw34hlKU1tMUwWSvKGHz4+INPfBd6+fowvnn2Io7OrmMCX1OQfe/hnbizPSb7iDg/vYCAQRyfXEDMKq4uEMTRZVyhNaV6sLcdMzZeYx5bBKPZdBaXi03MiL4LTPjw9XW8c38fAb0N7Ensbk/jxz+8H/s7Ey+1nGXzGCwvk469kZqfERVgFu3WWV3Mpe5omznWVxS0+aKZeZlDGtmH+WTyo9TkOl6+eBlffv0inr26iK9fnsbFfB0TTFQ730Iju3dGmK3fWU5iNNqKR987SK1dXF3Han4dp6dnoDfLwBIAHPllzTp20JhftZ2dIRQC1BXB6vD1OTD8HnQcZ5ebePTOfvzFDw7i0du78Q7n1Li3iHexkn/90cN4zb7XF9gGWss3gMSDZFYeCa85znOPM53PZE6hN00ucK/BB+8/+sQ0zCzj5PgErS3j9ek8fv/sJP7fH19B3GVM4O3BW3vx6vVFvHV3EkMGdOjzS7IUQvQIjFfXV3GOD+8SnJ6fzInSER98/yBeHZ0RrHwN2Y9f/e7buIuGnnz/fnz1/Cg+e3psqJLaDF4bfLs32Ir7d3dif3sQD3cH8fHbO7E8P47dwXXcx6XWiznWwzqYVYst0Jj9DIYyjAnrf53y7Q+efPCDT1IoSOL8ah7nZxf5rdAVWriU4YtLmH0dv/n8MF7B/ICQfHc74hqHVmO7mNt6MIn9vb24c2eLM3NJELqOEwRgJL/G1o/RoAn3A4LY1ha+gH1tb03j9NKgtUy4L16dcTTN0Owydu+i0bf3mCOiG+1/sBuP39mLnd5VLK9OsJzLyrD6/rgCpmBUWXleZhfG8ttp8XP0DR7/4L1PfB1h/ngBkxec7HNSLQUxUzIQdHG1xMQw48Oz+OVnh/Hpl6/jBJ+cEnzOMWsOTaQ4iZcnq/S/A7Q9wn9xiHj0cCv2CEh+uzSdTIh2C46NZRyfz2N/f5cAdxWXMHaHwKVZf/z4LSziOs4xUa9eWsyYfXMEYuR+COx/8eQg3juYQNcqzklEhhlZPT+l2tZMq5iUt8FjNOlDRbLKMxVH3vEY6dO6XAtQQkrwJQx/SXbzzYvTzFXVjRJ/cHeKCZ8LJdbXm/TpOdYwv16n7708xn8XUMWKX/3+eVxeoMGXr+PHHz9Es5PU4sMHd9LvNkR0Y8UjNEjsicNXpzGFyelsK56/PI+dCdnXhIRlexU//t6IhGUndjzDiQXXJh7SDRw1PXjyGHOFMavf+ysBE3LVLdsLWOQ0gKwNvodTg1iT0CzV5tPD03j6Ql++QsqD+PzL7zJY1O9yvFEotGGMgbvEdIfmYkTrl4dX8d3rs9gjIr8k2L08PCF6D+P0+DzGRPZzNHd6uYgXR/N4jbav5vgjcIzKY9YdYeJqzGD18Udvx7v70L26iEPomY5wt/72bXTVJ41IFltDsQzmd4CcV/7ag6gBuQSHvN/Z8zxT2+u8gRzB7HfH+CsnpD8c+t2XRwjgmmSehB4Nbc2m7OE4gfgp8M7O0djD3fTB79MqCFwnfvjkft48hgSqPxL0HD/FdPd2OFcJaKPJLL55/ppY4dWszBTS4tvvLsm4OLYw66+eHcUXrzh8tvbimuTcgDr4+MPHnxjqK4OAfKqheoRWJ0h5jMkls4wZnFZoaJXaxSjxv4lCQTunMPrFt2cwPE8N/vLzV2iIKAuh77+zE3fvGGFNElZxNkeLp9xiOF5OMeURDLw4uuJGM44++EaTcWpuBgez2YCz2m+NB7ENswMEMCcYXmL2F/j3DvNfcRL85vdH8YvPXsQ//fab6O08yGDkT2/OycTIeD5In/SMad803bb17ZP3Sn9YJOM5h0D0WeNnmjIMm9Oa6mlG32Fep2jyxfFV/P6bV3Fydh4LiNaA9/cmBJY5fnUMkzP2rzPKHrLvwf5W4r3AN1E6QWwZ76DpO7N+PH3GcXZKDuyZPVPo5NkcRx55Y87tP5KN/frzZ7HimjfZvc/dslJE75+Djz6USQ/QxhgVk9M3ZSYFwLiH99Dv4cFev6nxR0sGCH9nB7MwbczShA39Y3I0NepF+vD1VfwaX/0lZnyJn804Zz07H+DDlxw3b+1uc4OZxMFOL018YaZEYNEvnr68wHcvsCLyWwj33ezDBzuclStMeR5/+PJFfHt0Ef/nN8+xkut4+21y4cGdDKT+yktry6tWBp60VPVZ4ViNWZpvWplO5jThKbeOsT9Scjw1y4mRXjngku3DmmBTLmBUPudoUrt/eHoUv/r8ZXz+7UW8OiE3RgjcznLnAq3cvcPRwLXNa9w9Ew9w3ru7ldZ0gS/OptP49ItDCYNWhEi29Zuvj+PZ0SkRfhhXg53YDKYZdPqsmZug65MylD8nS7aKwdIq411fZi2G5DaudmU4f2mRGjblwnyZ85eP6bdIVJ81EzENyxdMwDlFg89eXeY5+er4DG1d43tb8eR7d9AwvskNZ4jAJ5y3OyQOuxwfH5ApPf/uNP7w7DjePdgKXBV/PI3//dtv0XzEVW8ay8kuZ/K4w+vNBrF7C1FDqtJGJooRIy0+WZPpxGpshBkO8nd2Na+fqk2ZnRDdZFamk2HqElgGqjx/YdpfbIxJMjQjz9AVeA9h9Cvy5T++PCNSes56Ly2f88Lw6y++Q2he79bxD//8JfvmaL8Xzw8v4x8/5VJBEFv1R7Ec7xKotjp6jSfSO4rez3/2U8zXE7GuJ01L4MmXwzLTzlH9K281+h9tvmTyjglQ0zcJ9zVHJg2Y0fn5OT53mdLMtSYCtGNg4y3kxJ7FSDvx+F/9bMXzcmc6ih89fhDvvXM3dtDYNrnshPFffPoyfsvxcrUaxDN8/QKGtxHsFTnv9p29uEt6qV7MayeYtoK5Mdf0x86HRDgkqGTh2XmZzN0UnzVfjxQ1l5pnTo1aZLJpV40mbPcqPCxixW3GYHXN8TLHfJWYwgMM6+pCfsoZ9xVJxmdfwxDHzAFXPqPye+S07+xP4hUXhyOufxus6qI3i+kWTHLu+pu7VApMTCcwSc7c+/nf/RQUxYglo2z2WIiGM9uHYPtqxO153aEU88YYNUpURdN+kbuHNE9PT/NNWf5ihDFv6PmNMxqfg9iXw+mfwLTtU03VfMWi1pNMgHs+DhH+FOJ3cbx7d2aZWn7N7cY4crREzcNZXg62ZrMbRYy5s25vbZM6ck7+8KMnnyA8iJUhz8TSKqszYlbfJ44FNANutKPI0Zhm5hqIsGj2anB/fz8Z87m0TqZDNG6+2snTrTmv3+i/+mf6vUEO2DKKRafQFaDJ9iE3mm85L/0+ZLS1G5ebMTcbzka01o426dzCVD0KpSOPkAy3MCPQhty8MPNXmS8eEoAR8k3GoSuLxFZgGqV/WtSQaxWK32u4X4Z9dp1EGaEziYYGzd83DdaipGKAPBs1vMmMR706ZydbcQaDA+BMSPfyKCMi93EFNarifEvhsTT4+KPHmbvmEUKb0TVlJ3CdfVLfasG0ZiT2lJrZkHtgrC6pWgBNwjBY2Zd5Tbu0UoTfRuV2BNXxJM7ObbyBoIUll+jzORdyk3xOUjLHWBJFV0Purdwl7c9gyIS9neeWTFKSXlxIQf3VX3ycgceif+RdDCIysKgdSMvoR1tHC9qFqfQb1jrfBGQxbDu+XHJZTWaUsIGlSxE53dWg7pHaTy0WgZVVVZ6cry/UDppf90ZkMezhcr4mbZtvEMoABqczTHWWAhOH+3MvVbHU1wksNbomEfoZA9qwz1ZTqAw8SVzzJ5mRuEoQzBHVvPfKIhAtEFSGBAzHRWKpvf7aEWkDI4+rrE044OmEktXz1qADjgkJex8mzbBsnfdMnunnjOUFo6NHmA2XxR/s9/UVucvICb62oC2SeIvaMVpmJMypzhxSowagzpyB57QmnFJEeMJU+7KjFiUwK8FhLAOJT5dhLULQhLfJfnQLGZQp3ypoMelCZDT+llX5WMXhUSZMBZ1WlvjL+no/+9u/2bjRY8BXeQlIiYDYRY14FXITKJhTQisChIFJTKmPbCuFM4i096UKprVGb2Hlb3kcQygGKrWheQlTAfqsYDLhz4QDbbFhOKy8ecZx4n4xqkVx5hN3TMlWY4YDFZPGpxaXnGc+SaTMWTXdOTX38JymCkCZ9qyzr+Q1mXpxxD706MVXuCYUjYiSahe17VBlQOLcb4Az+ZaB5pdqSAVMuRDvcObtH9yNewd7sbuznVob40IqxPW+qUspUDyC/Hm3bwV8m9/7Dz/7d5v6XY1M9HNzMoEENCcP8zQVGHTcF16CqtwQwDxoBZ6B5pRaQgYi4JlAJFyevaHLW8rbZ4VqYT6/o6QYsX275h5rFQMK5zOI8sf6EG0enDgEyLgWkFJF82JIWrVM5udX0FSvOprk6vBUs45JpD4hYscFkSYFowYjs5dLbvk+69tlNlTW5dGAhryRuE96nDeQaYZJNPjSD3EDA09qmVZfzKNhZMIPHIhW4/lPIWQDmJqvjGjefXnkDiun2lLGie66J+P5s7PcRCsR9VzhOAMGiI2ycxhSi65Vyj7zkMT4ZZCm1zSgcPSz/B07exSa48JXIPZlzOJaGVYIZXqemZYKQmkt1JZuKhTHhkRxi1ZYlmB2RHQGbrpIwlSy7JEY88p08kRYEpcQk1sGSyMIRumIQPNVIy26Koz24wUZUgD5C2dM3rM3zRxz1RoUmkVcBibxlGVo/pqgdoASIN6jCFpTi2nmEg3V6V7SypwWpwBYlKdDJie2CENc0scRInGVfMtwBhuuSfqQv3SSiAwsIBCF700lWHP1C04FtDDTB7L/cEUiRJqEd5HY0qxFxup3NmrUGUzRuY7ZpvHbCC9tCod9CsUdCEOz1O9dc5PhAN/vPlL4CNw/i1BSgvnABrWSc4wrpWQcJvIsmnjwqq0STB4V7Eki2JRwIFA4Ep8/KoLwKkle7lNYSQQ4qjiSKHPMNUwXsbY8t6rFNJoNYMLtlM8+Y4OCKiFmgRYSiC5DQXJy3hgVWdU6a1LbRERvHnmuYjIZJNCyJTXHuOT6r2syBCD51AZ7hYMlpWAagx7Y9i2NuYbTXzuyIIXbzNTWbloKa0uzt4Js+wtk+b/+mr9clhC1puTUmpsru4ERoGpKIqjjo4gRicSrVfuSkT8zY80V5s6y9EfXJmXAEH7+UwrGFEMSlfDqzUL+2KJbm75LvzQj1bWu/rGZbcWAspYyT/25+CnYzf/zt3USn4GDxVJbPqGGJbppri7EIs0f374RUPwXre1NQiX5nRAAllqUOFoFYfbStJBaYsyabuJ6CFP6i1X72Vm5RvlxCanosF+B0pJ0sSYF0MEv4eI+yQiEMpoa9VAvyRWziRQAasdMxjWZRUhamp5+UmFc5E0TCkHpC8mx1BkPJfEu2ECo+5S4whKX8NxXyQvO5l5pfIMpNSWshMv+xMNcoxsUzLFXeIzjlXUDKa0gITZ5dEhktydbgSjtMgXnyrQFbLLgBdUbhmwJy60yVD8hQ7IdQ+JWc4kHH9fcnIfnhFVHh1Bq3JqCo9jUWo+a6kub66vf2tqnBYktj5AWaLxO+SwVAjIYldq780jUrPP40Fe9CpUUyRc5hE23GmKJlDT3KDzX16+wsAQZ1nrUL/AbYymchGGUvDXRNwkvi8Gq0l1u58Ro3yKMXN+1GXhyobPQoG8qOYl0Tk1Lm1WgrQi3NKnp6keV5fgrrtyrNtivr7bgJZ48yPnLZ+qN6UJ8CazGilD31D5rmayaKxprfR0bSROT1W9wVJYZEj2DhWaoX+QZCOEym/8swYSYsUJwi1RCU0/KAUA5n2MiSHndEKdAMp8ETgYFx5IgJmjt1w5rEVtwNFUFXHPFl2MVRQtOzbfWKo2uTzDAgcd68Fbgr/h9WC6KqfRL/C/zRRAI2ODj3iQAP5JBgwRQ8q7oTUFCZMqFdcRUX4FCQWdGJWmF2cy0Ef6nPlb9KkVrrS/cltYWTCUhwyUk16ZP8pgLLO1SbDDKfBJODPTZdkQWnJKab9Xzn/DJdNQxkqCsIJKhIo6+ApCghGHAq0DmYukoZmqtSGyaNhvBjXn71tJcjbX1luoXXymCTM9olZqTI5D7D7/UZjJCW9KvtwPSImCjozDd57uefHmM5mTQRDn/dxXuZ20yy2LX3lywu+fbWsRaPE/t51sBcOR24SbzaqzG051u1nRj0iseBCp9vX/z1//q3xo561yr0p4d8ULjs8Wxob9l9a9bP+WZmZv1FtfXDvfkbD0Lx4EO3k35s72WxGXLZ7VtRZUae6PnQ22lXw+COru6iv8PctnwKa4x98EAAAAASUVORK5CYII=">
            <a:extLst>
              <a:ext uri="{FF2B5EF4-FFF2-40B4-BE49-F238E27FC236}">
                <a16:creationId xmlns:a16="http://schemas.microsoft.com/office/drawing/2014/main" id="{3213AC2E-8030-18AE-89BD-5547A1D0EA6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" y="4572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pt-BR" altLang="en-US"/>
          </a:p>
        </p:txBody>
      </p:sp>
      <p:sp>
        <p:nvSpPr>
          <p:cNvPr id="2085" name="AutoShape 47" descr="data:image/png;base64,%20iVBORw0KGgoAAAANSUhEUgAAADcAAABOCAYAAACE9o5PAAAAAXNSR0IArs4c6QAAAARnQU1BAACxjwv8YQUAAAAJcEhZcwAADsMAAA7DAcdvqGQAACYCSURBVHheVZtpj6TndZ5P7XtX7z09C4fbkCYlQUtkyY4dJ1/yW4IYCWQYcBLkE5G/kZ8QIJ8SIB+yAHZgWJGgiKJEkeI+W89MT3dVd9de1VW5rvNOO/I7fFlV73rW+9zneZ4u/Yd//1dfrdabWCyvo1wuR7PRiPl0GusIvreivIlYbzZxXSnH9XIRs8U8ypysV2tRbzSjVq1EpVKJ6yhFtVSKRq0R08UkytUqzytFcP+G66+vr2N5zZcK+7oc4TneW6mWosJ918tVlKOW740KO5fw2ryZ01FBthK//Z7Hf2/jUPHJl9Kmwit5CveXPvh3f7UpcaMvX61WsUGAaq0ao/GYF9dS2bLC80CvUdharYYwy5iOJ3F5cR7T0SA2y1lsfDHXlEprrl1HrV7nezka9Voc7fZjf6cbs3InXgynHGtGu7cd9WYzhdsg8YZvClYpYxiMuUF5j6eFOVdG+hK7v4r3cAzZNb6bz+GKUJ9YY5S//Ff/clNFeAX25jlCK9h4Msabi1iuUFqlXt20mM/iYP8gFpNJ/OrDX8TZ6Qu8xf14YrNZ4clStBs17p9Ho1GNTrMe/U4z9nrt8D0//M47PHcVw6tZHN29H+2D1+J0Uo6r6SKl22yuo1FppALX61Ueq1Sq/8BbKrDmOj2VyqkIP/w0WjSohin9xZ//i41eUPASobTi+3g64cJNTAjP8WQas9ksFotFzOfzGI1GMed3jRiZjUexvl6lZ6pVvI/nDR1fUGGvEr8qfrTbi7fv7MXx3la8+8bdmGC4HTx5+/atuJqX46vno1hcl2K0bsa41EEZwnONQVPYSpQwimGh8BpIhY2ODSGrnG4qmSfYPe5W+bN//McfLBFKDy2vl3FxeRFXhOQYz4xG45ii4HKxzJDVm+eD83h5NogS3qwTOm4rPO2+WG1iznU1lK0T2jUE8+WLFUIgXKfOMWRr4tn9o90M9/HVVfSa63j/rb1olJcxmJkCCFgiNDF2hZw2gVQMD6hFRpIhnB5Ct83G4xihxL3kD8Gazipfc3bJxYvVEo/M+VzhoUWMx9P0lN8XhioP9zYN4UMNP55XeAiv1VCmjjB1BF6j5AqAMpg5GWsMulhcJyh4369++yi++eY0Tk4GsQJc9nZ3o46Xj7qb+KO7q3incxq3KyfRXJ7Fcga4oWyVtKkkSJV5ZC0VTjUIWY2kx8y9MsbQuHlcoY1XP1fs13jQ3XguHE6KEyJLFFyi7BoPoU8eMz98rh5sVErRqlei3+twC2rl/aWYzVe5NxuV2AZQVkChiHvr1n7s7vQBpuu4uiT8yUFfOL88jTeP2/G9N3vxzt4qjuqj6JbnUSL/CigptgrvVMlqtZ45qdJ+VjEACMn7K+BQxqwuNlaBfBTUAoaBCnlcqN/w2xCoEC5VFDG69YSoa655r9dNp7OYEhoLsMBQ9aWG6JQI+OSrZ3Hy/Cx6AMxqNQNwSlGvl0mFqzgbXsbp2UXs3X2NKGjFgijqNCvxAEXf27+Oo+owjVUCSQ2/crnGryIsVbLCbz/LIm2GKGG5AhD+IdoUVlCxNeGa5/hXSwsZ08usTx5r5DHiWwPgTsHIMDfui08NtEIxcppj+9uNeOv1vbh39xDUXZHb0zi/Io9Hk2h22lGu1aO9s0VNrcZ1uR6ffPk0PvrkiwBw47WDXhxVRuRtHePWiR6Uc99UMTMyV5u8S5OrIOWL+1FD4VAG6y/JO0NNxcwzvaHg6IHVCqGXKKavVe8CoUbjBSBRjyb1aoq79Fa/3YitjgKQayh3OZ3H45dX8fDZML79/pvxxv07MRwt4+snFzG4JBx5WgWkabRa8T/+69/E518+i8mCm/GGcl0MzmL88mHcaQwSpSsatdZEoQbRpwcBHmSo+Jt7ypSSKspW/vjHP/xgDXSKhtY1PbkAHc07PaVnVMaXzEhuQUaPEpkZlk3MKvSPJ4uYLgESL6boXmOEIhLwOp6omAegWonnng+HcXh4QB4iIM85Ot6Pu/fvxQwjHN296wPid58/xLMaroLoy3jrtUPuF7HnsaxuU7ZaKZeOkWxknSYc3bPwo3I5haYw6zU3lUrahMfSUwtCC4+kQkI/N9ZBJIKYXAJIyCevX3F8jkJkaUzJt9H8OmZoas1qgl7SNAV5+PRlTDFEu7cV23s7sb27Rd41Y3Axj/GMG3nuhFrabHeT4VA9o92EElJORjCi7eokqlnHMDwpVIAJIAIk+y4Bpg5tdC/rsaRemXuGXgEujQaBjo7gJ+gDyGAn88hzHUBABduEovpO8OZM5VFWAyQ041WVnRGW2nHNfWejWbz33pvxvR+8Fzu9GugKm2l38HIpJleT2N89iB4hXS6DqesprKYWu/0OchE57BV4a59wb68HcT2/4h1V5GwjH+8TZAjNGuHabmkwcniBYNYkCYGKioozkCoBJeFeFoB01JrkdihTA26bFGRzxdzTCpIAvaryKx/Gsa1WE8Qr2MYMtLSeTpbV6PYo4Hi7hSJNr+l24h5hORhepCwHBwd4AK+XVpSLrTg4PoxWpxMDyIP0bydOojJ+GNekSaXSJIJ4RmeL7400lKTBvCvX8JDFUaFEST4KSyOoxdlNhT16Q1BTMO4zhCdAv+Vgt9WIgw57ux67DQpzq8QxIoD8K3Hf/lYz3rmzFV99+VU8evgsHj4ZxHAwi9FwHMPhFYbdEJqXMKCRbubdjag1W1ElOlYIe4Vnj9+6TyhvR7vTiia1b7McJcCVCMUNITk3evBkmVKyEVi0puigwIanrFxhNnjKuC6UFuoJN9xmfHfIAY1Q0KANeVcmRPEmxKFFNB9soWQfsMiQXcZktgTlyvGt27vxrdd2EGrCsUWCjvTq7PQ8fvHzX8at23djZ28/W6NedzsOb78dna1DCv0cWTAoYWl52Yejfg/UvXfnFtEoasJJicA6xqhZ2JGRTCpybgkpTkFxTAH/KsLz+K1CiZgcV3nr2xQqxTsyJwtKRWLLxdTYdodrZyCutc04ludhfEJyHa/d2YmD3Wo8eOMAIxKqCH6wv5P9YRmYX8Be7C87PQAFry+nY8DXHC/jaejaYhSr6SAuzp9B8+ggmubkdXQanWiTZ4KgskrXyP3CO8K2gMJ/6Q09KMVPcEBAddnw22tHhGIawuu5z3yznm3giabebHZN4aYsAH5GdDIZ7nt0NomTs6t4dnqBcdaxu9+PHSiZfLMBPatBqLd2dhC4Edv9RtRLk1iMh5nDM9D8JeFrpF3TDH/68a/j0aOvuBcHgJgaWKaknKLcErpWJBWbimX4aWl3OlrLhGqqEJK/OgeyEWozaqKHk81w3YjWaAoQWdTHnFdZEVgj6LUrwnA4nsWjZ+O4+/pb0SXsGrU2ZYEifzGOo0MQrnxN3axmZzKgFtpyrWBEyB49+sEeoNLs7hCGNTwMHx2j7Cs5pkTAdDFDUWuyZN8RAyyowEJ/HVfqUmuaKWdBlEwrJKbnOryMJ2U1ImeVfPF6v7dAPdm/xwzxtDBeNEzsLOw49vu1+MPvP4i9g8M4HYzj+fmIEIaZWCsl27qa0vPuu28m2g2GRW5OQVBr4MXglN7RKKrH8f4uIFXHMKcxPDtBZtIA785oy6ajy1ijXOVb77/3QaEgXuGfbMUYXmVRLwQ37wxBi72l49ZuF6uQf3hNUJCVOCzgVk1PrgEWgYc6RC2z2Fcxv4i4D9DYHCfi4gnDPntDDKkxKijaBnlHF1cIjMsx3ow0sEmd0hy/fu8wlptaTNbtmJT3Y0FzW7ZxfSVz1ZqcEUM5sNjPRTQ0nuFqvaTQCiOl0asqWJdlGB8oMoYmWZzNT5WRoPkwu+6V7T/HLC/NhjuAQytUBpGnc9gH3fYc9BRxVaIBfetstaJBCRHcXj6lTHzziPyrZ+6Zsy3gvQ1StprdePLkNJ49P41ffvgRZeUz8GueuTafjPAWTIsw1fv8uOkKQExjlhg3hPSkEG3I2cQaYhohvYvg46ljK9Iyx1vs/chLmQyKNRwU0gLUncE0YCUbAGgdF2PoFULUEbrd0lCQBTzSbHXglkcICGmg27ui+x9fTePqYhRnZ8P08v5uj1xrIDRCrBfx6Ouv4ovffRxXL1BufpryquD1NXLhoNl0BKhNBBQUweVysvQYSt1s2achvNaYYRVJWIlwKrxb0DQ9JDekkqK04y+zV6UAoEChGV5yRE0PWIxPnjyPu8fbRIV1dR59UHGbpnUl3Ncb0dvZg3fuxGhEeQJ66yCo718BFvLQNddZa187Pog7BzuWaK5bYE5YFh5Y8kyjyNasbFHUI3awDhMIDMaeoGA+2QA2aUXqhIjtuyxdEjuT7BmyGMTNjDWM9WiV/FnjiXrpmvanFtswl61WNXbbVbwxSKiuU/FlcOOLC46d4+gaxpSM1+jme3GXAn2IMhvCaz6fUsMq5DGAx5t2tvv0ht2ot9qxoqcTGefUR4v9Gocs8zvKKTwyZrxnc2moCRJyS5BOtNOChmUZtLQuGx3Z8vC/SgUDUGzrDq6ip8XW495gfSuMt4nj3XYqOhrN4wmdAc5FETp0e8LBBWGyiPPzYYwuyX0Kdw1u2SUPd6Bt6ESenWfu1njJdq8SWxzfQJQnRMhyPkZGR+imfJ8hO8rxvCwF1jhftgBYzDnzSB5JpBXuRrkVnpoDIrYYhuROtx49vAEQoqioyrWiG9obrpaSHJPBIKtyMy4o6icXM7qHdTw/HcWUDnwDxK94pgKJdq1WBUU25L75dsajSrQ+PcAI1IXXDclD0dRytHd4C47ZpU5OEjw2KGM50NO8GZ1QziJprKqcBTuHB/hti5P1znN+B3S8uRikEflkJY6cqURWQcIGhGPPAVEuU+E51G54eUWRX6RhloBOmdCr1UBHzi1AaUerDakSglU3y2ik9wlTCqc5u+Bdda7PiMLQou3Tp09iOTmPnY7vVxkbbKgbSuo187AsbTEspVvyMXNPgBH2k1eSvPJGyWirTgNIqHn9HA8s8JIE2533pmFmhLeF16E8w87GwgLdxysH3Ur0KQ23ABFRr7/dJLwILcvQZEZ3cEGeFH0kERdVCrbBYH1sACyypizSgNbJi/MoLQdxq1f0o9bm61e1rthRTkUaoJQtf8EzEQYFHP+rEuw3xdlN7+o4BTb2LbLJRrDmlJCWhjms1wXq+0K34Uln4fOT+3Gv0XAOv5SZrNjXhO2G607JtxdCP886B2CcHujS2jgkX/EH3tisRsCJ6C5wleNsuIgzqNs1tc4wdDhfD64h5Pg4yjdD5Tc0So9ZmM2b9OdNWLJb8zJk8dSCHFQx88/ykXnGuQZKqFyriRgom4O2GOLi0mF5B49qxYjXGMRdEcbtbvRhPAKE7MMGtUthn04hzbChBpDawNuCCrbnXY7EbeKNe3uQ605cUjKUXa9dG5p+YnRLWHpO8HC0S26movZE5oxDMw2bRtsRwZ5jGiBD0AfwaX6JlHt9mlQE9NzYfOS8zW4JhedzPVrOIQQHeh68fQuFC05bpYtutrpx+9Y+ZLpFDq8p8jKSWlzQBQyykV3TxE6i3W3HVr8aj58+jY8/+ZLPU8g69ReF/n7TGa+KOgFWNKNOZvhQBRYE9JrHRVM94vhIDa5YxZLATLRpURxhdnYnm1ue773629CqOm4oJ+VfPcdKaIcoxnPYzSWCtij8jqSdDy9jQPf99TfPIccbmAxEAHZhqNpH2gRvb3VyWq1LvdQZH352Gj/9zQkt0CxrM69ATsuWuVd4TZnLWc3RUu19WLfbIaSoIVhQFztVVIRmoaThz8W8tKBRsnS1muOtOeiJPhnWS1jMHCXNSzNPIn3Yp8UZG6oIDa90VG0ygVFwxRzYfX4+BvIb0e11aHGacXiAByn8Y9CxSt7qwZcvp/Hw+TQuJ9RXLFknjCXKkga+4DXDUlqI5wxJAUREXKFk5p6AgoW0km2PltHVesIXdAAfc82G04K2dvTKGmmHDrJ57xW9mwOkdbgjOvCISvzBg9ejDkg8ePMYkk1nDtm9urwkF6fR3erioVbcubXLe0kTwu1icEVhv8jBJUe3xhPznXqM4EveXQ08F3BIZC64ZaGcOqQeNqDJTNj5nTwuxyhR0AsMM7fiYhQGPPSYeTSnMEvFSCeUKCYMBQ/RUyrlplV7hNb79/fi7Xu9+MG3DmNvtwMTOYvJaEDhrgImPWpVOSkUj0rWoudXNogbW6cmhKEJUIHqRIBzDVg9+askQJAT/5S7SCMl4ZLUViEwiUPhyVg8QSznd25Mz+Eh6ZcTEBbSYnwSROQctyHUBuCR1MI9ASfD1vHNDgT53Xvb8eNvHccIlBxDv/7zf/vbePTiJSGooTRYwlX0O7X46Ncfp4LtBi0RZUCwcibIeBc521Cybz84wkDdeE7peMFz2lyjrDc8t0B6ZcrEBRcVlnPogJgF+JfkiDxUEKnSqwkA5uEE4asATIkE9F9qz6UCkDnnCLODPca9wHO01yWPa3HychQ/+/hF3D4CxkHGFbRrcnVB/ZrCFxGcaxRsSe469PDk8cvsxssA14WTJiOYyTnPbG3FW0d9uoujqPf2IfEFmuXQI/f7KYobeymbnqhDnZqgmFxyzQ0lGQieTfKbrQaXQ3WMONsbnZrhy6eMxHA0JHJkGoqxoEhfki4rQsupp998fRq/+N3T+PTrl3i3DvB0oFwYl2fikDjY70GU2zml9eRkEA8fD+L5i0vINgDCsdOXl7GkUT7o1eKtO1sYaTdqlBFHAlKh1MUdgVCqbCuTQ+eYXsCwIAsunpagcmm2DzaTaQWUtOXXWFNQbDpb5Qiv4WnrlPmGMaw8Hbz2nTd2Y69bjV//7nHmzLPBZfz1z7+M8YLaeHQczd4uxbwYLvd9BwfbcXTQ5+517O+0cx8DTh1k3N9qxJ3DehxsW4dBQ5hIG6JtuOgcl4qo4N/nXKJBcf4VleImQtBwk5FkzrEZYu58S4W9dorSfuY4C8YR2nlS/t4ATML0EMT7248exf/6v49iCHn+7oPjuH97N4bn53E1OMuO4hoZrsjFBQDlK6xpgtaDt44p7ns5KTkGMWuNFnTNsRjKDpFi0yp/3XgTClgbjS5JvB5UjlSomMlxDNKaV5BomYm7caxCORWVFgqaz3q05H38cBdMnByRQ5q/jvk7ZvJ4MI1Pn17EV6fjeDokpLZ78eTZIC6uRtl/XYOQNUCq2WjHFS2RI2yWFosz/Ri9nXMMvJxS4nTzZFaOJ6eT+M03Z/H5o2cxvhoS3qSBYGgKcU+JMDL2sp9zs0AbCrYWKmmcoQY2MF+whuCCd8EMhCnqYg3L5XUcczBIL5epUfkPg4yx7uVE76o8jSrh9cnXL+I7bx7G68c7NKPtIgUgvbIac3N06cKdK8BFuK8CXkQKCjs5o092s5NoxO7uDjVyFo++eZrG5iEohFLqI/EA+ChdElOnfmAbwK99VroJ4eZ0tyvIqO4tAaM5FoK7kYPCqtDr9JTk2FUQlhM7cf1chLkspygRTRDP6BhAoPdpwo5BzK1+zxehzISO4CKePBkoo69OdnOGdzXW3cMtkHXMcb2yiGPy0mUfLty5c7hbIKP4wCeCFs7gIYQogvPlRkFjtgWLMO4dz+Bnwn+Ro3gK+xgljogpvIf5CnzjdcsJCNvIzsISY3gVyzNsWxw26NAtuF5lSs+nEL6rB+Xr8v5GZZG8cumwPLk1x+PmlsxJUjDD84sZuADVQzzevyRX6cQRLol8SqNxNC+yOKRXNHcyDjpi+iZPGq6OchnDKubFnMib/bSAO06pEsa4ntVQjnMYEg0MI5toopweH15NEBy6hFQ9lGzWCBv7Lt9N/dRkx/tb8fjJGSngQFWHvKX5JRzN4V6nHR3Q1pDQS1kPxQo8nQ2udRnxpF8mmF7hOoVBEcIgh8szvos1ISplqAk+vI+XSrVkAvzG/U3YfhMG4sCriqQnoEnmW4Yku+MuFud3XtuPe3vteOtuj5DsQYwbGIbn8JIu+bXd6ccLgOKcEP30i8fx4S8/jr/5u1/F//nwi3h+eh4XoOmA3m2JGTrdJuBWiu7OQfSO7sXCsFQZZE+5qZvGd+WdB2/ncLpK5tBcTvY7+U9/J9SbSwjpXYWya0IDmHfUS1QUlkn6LKIoJWTblTtqJhWTMplv1rwjwOC9Nw7inTePok+H0Ky3qauNmBNqn315Ev/zpx/H188H8dFnT7NRffDGnZydPX95Ebfv3Y5HnOu2W4hyHa/dvh137r4Oda7l+Ki1NxmKlk/HkQoP3nn7g2QZuof/io5WIg0TMWRQsKj4eCNjv1DWNZlar2AoPtSOHJ6OcbRiAg3n81mJhIRvtRm73XpsuKbZ7CJQIx4+eRk/+9Xn8fDklMAsxVG/EccY4U/+8N24d+cQ4zTj1u2D2N3bipd4sEf92yBDp9uP02kpvng+0uwZrta3spGFHipXbrccp4Cl2MdzkYI7H9YANQUUBS5iHPW9iYfY48k2CIQM2zLxhZPwliNX1joZQ5GXGS68yK7j5OwyXlwUE4Zd6iT0kobzIl7CGf/0T78f//zPvhc//v4f0JR2c7rKsPbZh/t96uEi/umffJfvnTjY6+Dhs/j04UvaH58PY+E9rmXxfUahCF4ulj0Zcum7DDWLtb9VlEvIDZTEyi6mKYNidgiOobhCTx5pqbD21d3pBMogo+ErkIig1kAgijo3jZ9/+jjKDpGvFvGrzx6zP8kU2O7SpLYcK3FY/jq+eTJMVN3d7UXbBTvINJ9Mo0NtHI5obC/WMbl2gsXhf32G9MjlcDsm4TPP1dCUlyNg0f4UlR79UchSUNxsZGahTQpWzgItaIiWLYRtAuUS2AmEWjIsWMgcDHjrm4vbzD9HzfTaf/nrT+I//qe/y0Wk779znGvCvN/xUHs3HB8d+jZnl87PKQ+EsuTZLDkbDCjen8fk4pQIs6YVda1wkEpmEEble9/99gc3RNNN6uPvDCX4oYTZ2RtD8To/CVuBhjDp0mjacymIYegcwRwheoRssQDH5MZo2MNwkZT32rVoY+1ff3ZCMe/GD95/LfZ2aFZhJwBr9nsS5w2e3eL4wa3DlGsxnWRU9PvNJAGWoUYDFuNkPwqbMr+vR+acIFH8KPKjGEvhSlXnjjzGTYaZeVgwErzpOSzmwm/HOBYLPb6mNBSkW2+axyU8VaKIc2kiqwNKeumP378V33/3GILcjD3A4v79/RhAu95++xadQYdwJPzOBvHFZw+JBlcqACTI5gCTi+wk5e3NVWzV5jlC7ab3cke+XKCXR9nSpZwoprDMKbqDVwpz2EMJHvZ6NcJLBTSM9xQ5qvDmr2ssXTeyJMcossSaYGrBdU2ZkP30bAzb345bNLG2M7/9/Fn87MOvcy2mo9g1AO72/duxs7edBmtgkOPD7WiZb8OreHryIhcNPD+7iiF18VUwpiwpL7vHyjaoHrxRzs0LBBphvjhX1LdiXqEAHyEeOfIa3p15Kq9bw/9aTRtV6iHXcCMi40mO7W5344vHwzhNgSLHMZ1htdEd0HnLa6frSjw7G8VvP3kSXz8+y7o5IwUuIdQu6G42AA069znPfT5axclQwlF4rAhL89wPSPR77737QQ4zEG5ZoHPM0nyzEBeddaHYKhW2ps3mxeq9gtFTx/CySe38neFppz6ge74Yk7NcX+Uc4Mz1EUOEfONWP2mZJWgfmL91tB13JMMQ4Z1eLwYAhgI7y+MyR2trheZ0tZyS5+QshOBiUYnheivWjX5Cf+E5jW1UFd/LKuWmkCqSXQGX3hzPgU5Cg3DHK4QgqGge4V6sugLtVjEhDPM7zegI9jKezAAXqBh5J1PR2z3gXA56mxr1g3fvxBRWYck42G1Gv13OVmbCsXPqnmOn/X43+r1WTjpatBV4q9ePJyeXEpSotnai1j2ADDjhb54Zjjgor3RHRCnXjSJuxffigvSaPRo3OrZSK8EusKblwYTNWVRytAU6OhcnUrqI1MmLXILIve1mBcqENSHkKmPyT6hXL85H6UWLc51wdvS6VSXPue5yOMTYq7h7ey/u393H4JWcS9/e2c7x0OEEIj4TmUkl3mHG6TlxUEWVV29msyps6jHnxXNDAb2XXy0N7LrZtc3Gs5BvsUd1eKUzLCugH2V4aN1ali1OKccXu+0m50vpVTmnRO7Lk2G8uFzk4rZTeKPiOQaqp+0UdgGaNvctyDefc7C/zXFCHaUd4R7RKThmKVEWoHSIM8Qbvrt42wjLIQecA8rdIJ+xWqCN2ntTsQhUACEHUcIwTbrjtCuqutReuqUtuCULu+hoOfFem9pLwnSFIIiTK4mcbX1w/zD+yY/ejTdfczxzRkdwbqzQtI5RBrp1PaFXu+B5DlfMc3rr/PwydmlOF/Dag9JlHLWJTwmIiOaG7DIWp99sm9DBmqVSnnWCn1yhBVExb5Ifck9uCbV6TItwk9NVvY68FGChRPgOA8Q805LWQENXzzgQtUseecXXz4awD8DExTqcGtFwXo7H0aKVGeBhp4cH58OckORlGWpNQp+oj2cng9iBkn3r7R3yV2aFQXnmFFCzVCmZRs/UMWZNfktCkX+1hHwVcdzD4XMVTURSOd0D3EepoGqGml21QHN061Y+x9yqwM5tSrdgx67NrNPzabgFnnBEWm+4vN6wc1KkSnS4WtaR6vPBOMlzdwvyLEOCrZhP270mSFmOW/duxf5hP6jz0a/brpHnudrilQ6vKKWFTGOm8Aqm99RaRdyTjbDdoGmGrx71HCR3Tkg325145+37IF4vVxb5QL1awQh1V7yirPNsz18MEa6R83hng2k8fXGZpDnJNsrJO7///v3sCOSVW+yCieMzLr6p1nm3SE2eXxLKzi3IVLibnHdJvjlIKvHdkgD9wtcmCbuhpRdBEKxMXeJiFXJXUQ3hAxpYxuuaKGcHrlWnoxEhc5KTGHrDmRnRU2ZiSm53WgiPQVDYex8+P4+XV3MiyPVhldiBL/aocZdXY5jHCBivE4rI4EwrfHSn34kXz84zCszjrx6exskLeznHeqyhctn/v1DI4f9yUie8kutO5JVY3OIqDyyKuDoVXryBWcuD3vMeJx5l/S9JeP9iy9lRe7CqTSVGcMDVMdAeNatOiXD1HWmFYrMYwRnPzsfUtmns7uwQiqAlgWJN9PMUbnmJsTp035KLF3QH84XjO1VS4ZqWBySu95HJgShCk8grWFWxl9vwNS3mZ86EgnYdGlj/8MhwFUwSgbgpgeSVgrVag4yjNgE+Qrj0ywa2g5X1UK5bQWnsllFhhLiIzdyUtu2RTw7wDifLOB0uKAmjVOL+3SPes47HJ+fUTpG4GlfUw0aNBvXhWfz0o6/iZx+fxJP5dozr+zGnbJk6RkuRMspZ1ObKj374jz7woFPFhlCOGLNnJyCsi0BIeEPFXA17szTDdf7+9VSjJq8j3AiSFQrpdV9m22MYWgexSY4iz+wDQdHj3U6ul2zT2znXzWNjhKKPn1/BdhzBcikiof7sNB49PSNcF3gKO/Vux7J5HNHwT9QIQ+kK7y4mHVHK0pAoAXbcgARnyB8XZut2mUUzdra306suj3dcU89qEV3u8gtj+3JCckObHATa22mn51C/IMUc6+BVZ276hKsFXqO4pCkVQK6SQ4nXs0TFTz9/HI8eP4s+gHOA4nX7R0JwFFvxaN6N0uH70dl/PWrNXmFo+CbqpvHsN32+ay9JnCTrucimAzo5tG03reatFiGKEi3gdQueZ5j6t6sucOM0t9m0wtAxgGtJxhZmDOS8dJd8QadEvyTbKgqY7PnHDyBpE4NY+A9oRB+8cTv/KOKzL5/Ef//fv4kLAOb+7X5Ur6dxNRjG1aoVy94bUdt/O9oH96NUw8MZUYZ7oZibDjHaMm1wDEGT3qz80Y9/9IEDQQqahRthDE+9pEdVXoAx77xmd7uP0q2sK/1+L/+w72B/P7a3d7gfOIa5EGn5x0rGoj1cAzrW79YBHFgHQOII1v3DXk5J2dGfwjO/fD6K3331LN64vZt/i3C+aMWgfBSL+jamdGpbZuTzinUn/rvZbqLNa5TZtPB86S/+9Z9vtgg9l75La7TMJbCu9uahyhmGhpNFcrGYEYL0XTMXS5vwzpU5nI0leYFDEityBbaY45nCtmTYxdkLwnF0OYoqEdKm/vl3rC4vHMzL8fRiGd88eRk//N57dArQr2onl/uK4O43ClgXLSVFeojiRam2v0xFOS5WGF+lf/OXP9m4NMr6tXKdIkJqbVfNmm8+QBs5fmgYuHJc9qCFtJR9X+YgArt5zEKqkVwHKeMxIvx7AQ3WpueTLIzHo4TuGu92QY6yuZjULyrvYFSCAsK6ZcixqaDCi7QJ96mgnLYAPLuHYrkG0XezbFcaZtihOzBfhKlFPOkXUJtzX8C7+ekLc+6O6/Ia9kRYBePTewyfmy7DfOx1tqJLP1Zv93KCwyX0DfZrwlgOqhEtP7IehS8mOx0g1nMFO7pR1ucbNcJirnfBwBq+BCUs1loWNfuVXbiKbwpxs6mEtc9VRZ52ZZ0AkZOR+R7/zAXwwDha0e3GunrFYwKU44waIdf5a2IeViQ/ddCJF95p1HivBikiosh5PcNlud2E5c3m9e4SimJB2ytjvDKK58o5TcU7c/ksu8MHvtxdqzkp4sUOIRSDR0F9G8VkOqEujbPn8qWGp/cqnKHoNgFAvLcFyvo8BfTl3JAv91o/b875jJvhjRv+esOeVNwhixy7wbNpBENXMHilqJ8Ztq+enav23P37Gf/2Zk3IuFm8XSVu15xeMGQ5ZRPIASgW3kCI1SvTKtxNKOvxGwN53Pv0ngOrvthXlOWnHBPVXChzE3o3fLbwwnXOA/rXVeZUpgZCG3IKv6BbyEErfntPKsjmZ58aXfq3P/nJPwM8UzCujxWKKpR/djIboTQXe85jriP2T76Gw1E+xE4qlchJSYco8v+vPm+2V795kAtN8zl5H8/0G8d8b17JdcV7PFA8xGv96a/ff25xT3FjHn51Tlm85/XXX4//B0Cbw+wEBMaBAAAAAElFTkSuQmCC">
            <a:extLst>
              <a:ext uri="{FF2B5EF4-FFF2-40B4-BE49-F238E27FC236}">
                <a16:creationId xmlns:a16="http://schemas.microsoft.com/office/drawing/2014/main" id="{BF00E10A-E71C-9668-A622-2DD5E9C33CCF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57200" y="4572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pt-BR" altLang="en-US"/>
          </a:p>
        </p:txBody>
      </p:sp>
      <p:sp>
        <p:nvSpPr>
          <p:cNvPr id="2086" name="AutoShape 45" descr="data:image/png;base64,%20iVBORw0KGgoAAAANSUhEUgAAADcAAABOCAYAAACE9o5PAAAAAXNSR0IArs4c6QAAAARnQU1BAACxjwv8YQUAAAAJcEhZcwAADsMAAA7DAcdvqGQAACoBSURBVHhePZxJrKzXdZ1X9X1zq+r2zbuv4+MTH0mxkSLJcgNbFmAjsZMgQIYGMvEkswwyyOQNMzQyiDzLIIERGElsBJYhW4ZjmbIoUSIpUY98/Xu375u61feVb50iVWSx6lb9//nP3nvttdc+/ylG/uE//cF/W12oqloqKBVLKJaIKTYZKzqdSPGUNFdVpLYqLa1J6Yym46jUGyrSG2h8fqY/+5M/Veuqo7lySYNxX5ylqaLqDAY6urjQ7um5LroddXMVJdc3lM1lVYjF1Pngp0pxZDIe54SoxsOBNBxqoZzR+nxJ69WiNitVrc7XVC6XFeOp6oK0eUPT9U1FFjY5O6b/+if/WX/6X/5E//KdVbU7Y62uLOu1zTU9f7GryP/+978zXa6VNJdNa75YVI7XRCaraDypSC6naXFOkVJNyheYAxNRQoolpf5QarX00Xe/pw/f/0h5vtd0yncRtXs9nVxeaffkROfttqpLFV2k59SKZVTI5xU7O9XwyROlEowV4bTxVJHxRKnJVNW5jG6uVrQxV9Lm3JxWqjXlbVyNOVTnpes3MPC2VFxR5+CBvvd//qe+8z/+Qv/8zXmNBlOl0zmN+gNNcFS03u7r4PRKV7xeNFpqtTt8MeKCY00HvF7VNb04kepnUvMC7/YVSacVyWcxPqs7r9/TBKMOT0+J1KV2jk/1bHdXL49OdNLsqD6YqB7NqDxX0PXFkuL4+2p/X0PGH2BQDwS0WkQWNIAJJaLRYGwGBKWJcML+isZATVbK4UA7MZtTt36gJz/7oSIcs7C6gROHqs1ltbo4p6VSTG/eLCr2u6+t349GomGCUdwY4f0ISHUuLxTnsziwiSaZUpTvYkQuW+SZ54pckO+TTHL74WN98uiZ6kTp6OxCp1ctNQdMNpvVG1+5rZWNeeXTcdUKKeWiE50+31a/O1B/NFIUIxYwekIqlPIpbZIiS7Wiinw+n8urkEkrls9J5QqpsSgtL2nCdw9+/J4+fbavnfpAXYIwbF6q0enr7PxSi8WovvmNu4otV3L3M7is0+1rwIQcuel4oDyDFioVxYCGUuQeHo0kiVgGz0UwMg6kyBU5nw4P9P7HD4l+jwt01SfxeuRDF2+na3O6fb2ie5sV5eMT5cctlbJT4JnQFdcrzBdUnk9pcaWg/VZPbZw4ioyVj0R0Y7GqTCFHWuDQOYybJ+dqVe2+fKEPfvaJzroYNYkAxZQGw4kevDjQ/skZTu6Tq0B5Go/dj00mKiSiSsSjyqRiqvFFpVpRKpdRLEV+OTGIWogckw5/k5NgC7jW1dh+qq2TAy1t1BQHqueXLSVrZV1wwXaXCXd66re7ikcGur5aULWaV6qQVpvrRhIRrS1ndP1aGWj1dNXvKZ6Nq3PV1FdurinDPFTAuBJOxrgJnPDTDz7W0WVbKRCUdmQTcZAyUfPqSk2C9Mvdup5tnShWKBbuX7QGWoWlFooZFfMZpdJJTogqScLHAlwBfsQwBJqjMRNKAV+MhVSmB4fafvCxDjonunl3UcUKuTEd6MZNR6ugNSBSTk6AS0MPnuwT8CQ5NstzHK7Falavbta0vlzSrY2K7lyv6ua1BbVHUd2ulJUvlcg1jCvAlksLOjw510efviA5U6RMgoDEeY2qgAPgI3VxeGcw1vPDS8UWqqX7UyZ/xgWXS2llCUiEv1NJww58jSaK4mEQpQh5InJMaUMTSGJof3dP3//L7+p0CNwwLJuG8XhdnkuqlotoqZpRApjV5vLa3b/UBA9fEtlqMaY5oudLxGJR3bm5olfv3oAdy1r50tc0nn9FrWZLazg64tTAyFOQ8LOHL3XW7CqB48fMJQ6akkQuD2LSRDKHkel4TC3yL1YpF+6/fR2vQOGPj640B3kUSX4gDzFSt8iLGLFLOL/IiSgkQCLMaiCuajx/qe/+1d+ohsfz5bTminHYDVKCikdmQ7xoRpuMRzynQLbP5z19/c2VUKcyTL42l9b6tRWVaitKr72j3K1vaGsfYhrHdM7ljkYR7Q0jenbS0HG9SY4BRcaMTMfQAamCo8/OL6CFKJCvanFxXkWMjNWqhfvXF/Nq9sYY19AlyVjLMMEJkyHEEWDpykzwNOlzJWpIHBYD8Bjb0ZMP3tcPnz3Sm+9uKpmKKpdJ4s2onu42dHTeMv8CHQ4l6kfnPR1edCiyRZmhs+mE5qHvwWiqlaVlFUq3lLz+DsQ01Hs/eE+DREaX8Yx2Kc57CIWB04LpzEF0I4p+JjrEmXl1+8xzMtQAZ2czGa3CqOvrq4rmAP7R5UAvT9rkQ0qPz7v6wdNTbRPFszp1CgPqjaZOKLyn1LwzVMfogppHoR7WL/Xg5XMNyNUEDolw5cPjC1WYcBsma7RGerp1CRwb2j9qU2LGGgJzi5GLizZqJKk5UmGeQp1JVoBvSeN6Qz9+758C86bIjCg5OsQRSSadThExKxpiniRtesD0+PRM0+6FlkiDdDJJdSKFiGCpUFC0T3QOLntCcIVQ++QHJy09PO7g5aaOLxo6CyzUU3eaVCeS1vHhocadJpDr6aDVUB7vTTkvj5FjoHfKeTA6oItouVrStZV5dYlcDKyjRTC6r4VKToPeCKPS5GhZyXRRg2Zb7//kI33y+KWy5E+vS2nCsa6/qSRijUknMXCIyIiZrRNZnV421K6f65LIpjG437EI6SMKuor2KNhmmFzG7BPFW3EN8NSjy67OejB9b6pxsqhseYOB8XBxTUP+Pj091HnrUh0GWpnPq019dN175fYKF+qGHOuQr6vUr3e+ejvAcMyziZFr1YJWKkVK5FR7+0D7IfWJUvEzGO7x3qHmSykgm1QUmZeAAwqWfrhqwDwHkJijX0mOtFFNIteKimTLpBVlhRycjIYw6gmO6RB1PA6MQZkT3R4x+yS1B3nsNMixWFGJdJWEAxKRBHUlj0BZ0NHukXZ3t5Uhx+7emScSKe3tncJ+MwLpMVaXSewc1GG9niaUkmwmAZxiapIjTuXTel8//sWePnu0q2iJ+gjzGWoLuUSAeJxoOWehZUgqgsgYMMcpOTbQoN9BokFckHcMgiuU56CDETqfV0pUs0nEA+sAl6HFKwCwDIt4ICb284MzHZJ3PSbXb7dgJcoCzxgRap4DWcqA6+Ecwru6UAz5eXjcUCJXgpZRFox7fHyl54/3A0RjuNEioc3FL8nHrYMrjSnaC5WCFqpp1YqojUxO9T6Sbzqka+jrClienRwHksojw6LMbYwDLwconCHGw9pjiCaRomOhq5kwtyINwADoovQ4GIPy2ZTKFHDTd5w6kSGbz8izzw5P0IEdjrGLQB4XFc8YEOsBpXQSKFM6LtoTtYZRnTdQ9xj8L771ipapZVXy0AL85kJBc7kUpOEMgt4p4r7WndtrdAE1RRoXjOlrJxhnGuAHmZJ72RDlVHSsIurEgiJthY0hFx3KDQzZoaZdUROzwLfr0gUxWr24NISCjfFhQNcoJ34S41won5KwR4R4Yg6OTul0emo2ztGfDIIxNcRuNkWdmMapWWnoOqp2E5KJkVvk4jtfWtCt9bJe2SxBJD36NKgflHz0+Eg9IujO4MPHOyj8p7o4ucKQmWGDcQRhMaQBIKqLS0i4LhGbkm+zvJvw3p/1qacdyKMJGSUgp1iCOYA6v4+69bCF/qBNHTPLJSjottYdQYuLP6Ph7Fggd9o8W2pf1oVAU2KCpjvtBJiuAMu37i6pAhl88OBE//fvt0NPuLGco0tJ40A0L73a3WslDBgzLgWXv2Maaht2HlM68kSmCTGhPQKkIUvKELWSKDVhVhNfDIe7C6jTeZg1bWSKEmBYmdSywDpK9N0mxSqV8v0RhtmoQpoPeDPCMxG+nFC5x9QNtIiu065EwTrVE7gk6aBTahChT1/u6OYbG5qHUKYUsCkXPIeIWgO6AiZsgiiVYFOi1mx1QQWSifF+91vvoCErIZebHPe1d15RqlzTbp3I9FqhzqHUIAfG5HjDb4g6ypHLA147OJoIwMpDlZFePaBs/kilSS3mGCVHo3lKQClP900+LRRTFMMM8DODmmCcY1E9r7f1GcXZfV6Ck2LkZLvX1ks6gp+cNPXxo0Mm2dbJST0sM7z56rz+8Nt31ePcv/uYnMXgi+ZILyGoDlC0KH797duI/AqdAn1cIaod0DEX7yCkCxpNoR7YdQJ63OfVqbMDzru6oqZhlDnBKTNkPpZZE8+XIIwJSrvVCsxvRRW7fm31vqNlS1w/XC+mGJCm5jkn3Lx2mNwxXu8C0S5nPYJk/v6zJ/r+0x1tkcxRory5lNfxWRuI9fTGvQ29+doSRo3pu7b06lpJx1d98owaRn3ba070z755T1eoi6PtQ8RCny6+pa986+to8ooOz4hwMqtajRaK8uDo+RoJImCHJ8F4D4U0IN9K5XIoDy7yLvBxUmrI50zcaQGdMoBZqos4NbYhu/BwQc9B3U7yvUZbf03if+cfP9Z33vtQ/+uTJ3pwRhHHIR89O9Of/90z5NlQBxiYggQi0QRdRlJ/9Idv0kZlKcRZojZhAhkVIKskLIivwEcCiA21R1k4w9gba/R6cYQDMDQXFOkGyqUy0oss52/n/hhYdjEuBYFZNLvQe2HLr3EimiAHQxF3+AxD925RrHZ4nYNWLiloPomlU3sBPDcI9w5y7BBD+xhsuTNhhqfA9oPPDhHGTWg9r629S73/4b62t0/07tvrWqIOThDHHYhg0BvoG68vkbMRVcsYXS7QbIwgopxaO7sadusakXMuwk1yegThJd1fgiSHzUHwM5vLhVfn2dTw5Tjn2hDFZN3pR9TRSWJ1FuVQRNUbou7I7dUuZNAg2e0xJzWjBGi4VLjOuSdPGv+wWS6bUR8DakTr2ZMd/fe/+ECfvDgnT7p69PwEMRsLkymU87r36rLGrSvaqS7FOwtrFsgvSA1hffH0OWPz3uix5ylBYzoUlwBDMuQbkZkjou4DrxDz416TY0khxvBcLZwtsqNxPOiB2gzs0+0hlwXTiRnK7513ts6ffWEolw/HGzpJvFcrp/S1tzZ0Xu+qA33H+HYAdNr0X+eNDnCJIaKLmsM407koymfUUBfn9cUcuTzVX/7gE+0+3aVHy4TaW0JUDMm3MXNwV+u1EhvUZ1zDLoEThiicKg61cjGbjngadS4ltouCPMHrdNWMYYNM31YuTuYs2tEPh9+G2NAYn0dspBmNZ4q83Fgqa3XBaxqp0JS+dWdJi6WEPnywF3q4S5iuiELJIgQucUDCi06M1WwP6CIo+kirH/1yS6cNugfSJOtxcJEdaYc658yQLjdjdKVLwOyzFJWSKFl6waydLoWdJnvgcuD1Ej+K2STht0wFbFjtKNlAXPy5QcCRpwt8AmgYvvaOPzN03n1rUyubK1qp5XTvVkFv3CopR15sQf/FNPLOS3ulTCjKGVokTRLKkxK+jhluuRjVb75xTQXEdX5SVzmDQO40iD7lIdlRZNhGGV2FSFsE9N0b4kRDvYGSMU+4sabyhfpsS6LOkxhFOW4BinGuYY6QqdfV362KQ44d4XOf5mjP/rbxGMskrTQuUS6Pd5oqZOOh+z44bTJukmO9HDDVV15fDRe3ejh6sa8+hT0JMtbXl0INfePWgp6/fKmT/S110K3TYUdtDLqinjaJfD5FXwfTeunCQqPJMcMRLRs1d0pepuCN2HTE+2EgwijzD3LFFOp1emPakXGETFBDqxKm5HLAC6bwwn9mJZ5XvGRV8KOPtvW9f3yiXDGpBtRep1fz+Rawz44wkonduLMA/NJ69vxIn37ylAlwDIlfpCdzWl20h/qbnzxBqSyoN4qpRWs0JNeaFP0q47Yx5sLtE3OaTJyLfZ7Aj6kMh10mg/rhokaVWR+VYtgRDeDl4uh7BYaap+5IWXvasCkRzMKmmSREQ46GsPs4nNHFk6ctRPUkpnfvzoV+7vSspdvX5/WlWzUtzOWZPGIcb2Ywslm/Ckr+iLrYInoL84WgKz98dKQ7N1aUqKz8SqF44qMI8E1kcBqyy+s4ONkrXp6308ZgbKBMHEnr0CAfcXo0SYTMREMmPJzM8ssn2RhP0lH0QC4TGepe6Pv43oTivs8O8MrmQjWvb//6XRT8HA15Qtv7l/rSu2/plTvXtLlc4oJT1U/rKJQc7DpRjdeXR301iE6lWgo3RQ6QeL//W/fgWeexKT0eKH2McWfIN6dPhM8817BuaqNpivvdNgHBKBzoxaYhyqhHu0YpYBCMMIW6k3ViOtfsnjGDmPlADANNwwRd+5yPfrgM4RfXBdw7UhulfngMYSDA793bREoVgGU2LLwur82HiNeWFrSEscfUv/OrnuaW5pWB8ruw3ASKdyQ0HiD9ujOExJLkFaigJLigu9aOubDF83CAhiTHMkac2ZfvPMcobB46HFN9OmGMGm6fQxDbAm4Z3AufDruJp2lI8PAxZiQbbpxPwf3ReUc7+3Xt7pwqwuSur9f0i48f0KOdMl9IC0llWHmJwDX18W5zplh4Rvi+XMyqAlM2BxHKge9buFZhhHUi1zIX2KWejxehRiiRCb2lkemomdvLkFYlwwf+l3YtgIpZhrUNJyGzDYZZ24XE42FpYyjYlnA7iSjaAUHyGBZudTj4a1/d1PrmEoZ26aCBcPNKjYtLjIno2bNDnZ1D56j6enuku2uFkPxlyGQKod26fU2//RtvKA6ZNLsoIa9u8RjDhs67lPUjBloU27nOK1OdGb7jVTKegRxltjTL877epMMleT1ZP5xDDvvMODMm5pseMSgssftBKxPn7DSqw170wA26hgJkESNHji+5AEw2l41prpYPeZjJ5yGRrp5uXdCWdGluC3rlxrw21is62L1AR/b1m7//DVVurgdF4jwecx1zgBPD5cfO9jS9huLpJXCKU6dH1+LjOqOILqh5TjOrmGirN+RLIuCjOds9UYIvrR9TVtowXBDPeMhHeAEp/MMF0ki3ILTxZh2Z9d2/faAHn+zQfZc0QPiWS2kVChHak67W1hY1hGgO6NznS1ldNQe6c31B77//WD/96TOYOKHqSk1jnOm6aa1pJ5vYDP/hoBfWIh0Ey6wozvbqV3jwoR3P4SFicWBu+EaD9UzctjkKDtIMdqb7GTP6O8PCFwtj8eoS0ej0Qp2ZktQrkMZjWp+z47reffc2/VhKi2vLFOJJ6MIXUS6z7oOnhS811YtSv0SeHRxeapHoRtJZbT07DeQxwBCnS4Sni7KRxFui5VyaiYku3XeUMS08zBcTIJwkt3kDyXBcPkcXDvaN0zgXdqddsK41BGxYAATaju9st4HhAm9CsR4NS4F8eu9mTYt08gsI6Ey5qOzCsrLIrAjOW1mtUGZGKufiWqepPTi+ghAHOj65RHVIa7VsYLwBRNJrdpRGYgXPc44Vh1PDjnHOzaKUZBYIaIJhDRkC4OP5lKAGiGZ9X9+Jaemy4juzGUstDPEqL141JFzkPaDh60e4DhfxgDGM9PEJPLGxWNIGvVxpvqyDowbHRNSqX3AwLEuJOD+pa3W5qFubRZWA6tGF78LOCngcVnTXPqYIdxDSvqFhaTfCgV7psn50y+Pa97mHw0tY48EoB8aLyRbPVG6+pHtnvKhPNmF47TJAjH8a2GHSd68WB6IexMc59E5gnxjyj/c23Oeen7couAnNLVQDNJ9/tqUnj7aBU1x7e/RcnF+bz9NZZ7S4kIEhkypX8oqnE7ryzRb0Yx+17xzv0BTbiY6AZWGICROOkrNeuLJjHT0v1JobzNgu7r4L5AVfI8pLJjjIMooL9Ez1iGBOcA72yRVcEg60m9KUCg/qP2ysczLoTR4MrZ89PQmrzl5RrtK3DZBiY5R/q8n55J+X5eqojDa1zrnrZb15IEzHGm70p7JO+r4qlWwoNy7GRs1s+Rz2ZW6z+urcY+Jcvwbs3X4xseB8vuJ410ZrTwP388lO8AocFJLW+HVoLGUY+1cDuPu2oTMFM5NgftjoZ4demQJS0HKpnAv5u7S6oJPjS/JNdPRIokYXIzKhhl2DKcuVdLjb42jGKcBX9bYOYVM7GWnCeYiHzzsAi2W/+mGf9ujZfL/da6vu8xwIz8/unwkRjJsjyd0fhbufaAATiCu+J2AbvAzhYjvgIjbQ+TWHzkw67zwAXnB732gN9PD5eegwLpjk+XkzTKbbaiLLuowcV4uWqENXbsFAmMwRyiCYvfTw2cMjtegEDs+8HumFJK/7m8GdNk4WM7cnTmrAEaYxb/UgcxBJ5CXzmvBdCBRP53o01BJO9urtyPXDB/OFRbFZNCwaMdgMim5jImHxNuPj+DvUPb7rDYZAexi68e2n27o8r2NYX5vr1XBbqX7R0sOtMzWobwcnbfLyjFo31PbhBYwZo0nNK4vD5nLkEoAIaglkmOb93k6k7BIdcwFsSHPtMubcMpkYPZ6P522BH4Mrom3w6bDay3zOqLP4JaHjcBHgYA+66vtkk8kpjNbleP9tgIYn/3myfaFPfvESnZjQjduLfBrTGsYtrVTJn0hQ9s490Kl9qxJIqFxAUyLBNlEqNWrhKsrFi7JdSMWLrh59Ju5BD2LBJONk8LIdzT1E5XwkOETPrVpYxSNCocnu0XKYAT35UByZZMqeATpOPeegk9mQcI/kfPT6I6cFmHoQ52CpkFapmNOf/fVDlUpM0ruA8jnGg81whAXCxlJRQyZ9ftnR/tGFcgj2TbrwErAM9+5iFF9QYRIJ3QjjhggahJQLT96fmTEdwVTM4DTqYEg6BEPY7NrDYHMFDqDwjV0CmDgesNVWEa7+oUxgQMCwv+MYb8axvPHD/w06lO/KuYTuruTDzfqtg7ZevDgPrLe3e4U8i2AUzSt1sJClXFBPXZCPTq406BLNRjvkfA99OaTVcZRNYk4LX2WCTuVwJg4uDTfmNIDRrzjX0PXcfMPU8xmSAk4v52H0tdWC7m3Q5mOIPTOXj+srry1jhidu77kxnL2HPMPnxnVIcF+agR1Z58F1NOU331hTKjrRS4xym9Ppmmz6qP+s7r51W7XleaifvKJOff+9p3r66EDdzljHhxg6MNRmQsLrk0aTc8cLSL6OGTNm3cicRojqL9DjaPnhyIUbJ8wz5iXL5bkUBMGXHGRPew/VY3KnG+4TzAwxxdpIi+s2EfXdy6BcePii9uqVb+KjD99+47pyTLBeR5WcX4UtVvVmT1m6girybDxN6KTliSXoxGluL+iiGePTz/ZDPi8VciGqzn3XLKsPE8eESPnVAZitjDvnbdCMHe1sv7o0+GnXx1bW1+5f0V+5yptQnPD7p00onwO5gOuW2/YAP56BlfgHs4OH/Qj31XHAIjWrh9po0nZsHdY1wLXXri0F5MxDFpd0Du///CDcS/B2qRP6u3qnr6/cXVOESBZzOaXyZX16CExxtCMV8p0BZq2Pc9/XJGWYl6Pr46ysknTinpUfloe2nPnFuADSKJ8OC0A+ycnqQYJR7q04kGEDY9k4L5rGefV7G+iFoiEM95c/eKJPHh0FMigVM+F+9fnZFZpyDuVR1PZJPywIWbvaOfa8l6I6qBnvCXPu5oCs79qG/A9RYmzm4JXvDkU7yD+691lOenE4TDYY5RdD03+5Tsfefv3WfSsIoq/LZpuq767aN0PAL4aadQwTe8mTCTnoAXl4O4Y/8yJTuOHHx+9SAl6/UYJxXW+S1LcrHEBdhEiWlgpamCuE5fZVhHYa5f6Ne+tMJqrv/+ixioWCrq0s6OHOhXpjy7cJk5zJvnLO9xro81wI+NsKKGa4Ms+Qoxgb4MmEXA4C+3tvosN/hULHOeEOyRf55NVoD+LlOxfKL24PeXATywwm6E4MsUpZLme1PJ+lMZ3T8mIxrDWeUcsaVz09gz0THFfhs0J8olfuXgsoWeS4R7tneuXrXw4C+oc//Ehvb86FtsrzcI2zgd4nY2Fut2bp1axHXQICuzMnz8NO8KY2AzggyjWlj7rwhZyw7oINBRtiT3mDtWtZYEWbwwDhRD8NC75zX2WYvLpZ1cpyFXUeV5k6t7Bcpg2qUtRzgVB2d640ASa1uRztyEDraMsk/Vq2lNe/+aNv6cZbr+gnP3+kYtr3BjzpOGXEq9VJEMUcgWPIM67pG6OfW6SRV+0CHKfB8Gppto0qduf25n2zpetaCCv4NO178jbIhjnEHsQb5HgTEnx2DMPxahY11l+7VtZv/tqr2kVEG6a3Xt1AWiWUyaFCuKDzpUlDOoauvaF0FeMP9s5ggIQ276yourKoHtqyp4Quh6gmjvd1QH64hnMvEAjz9N/eC205aGa1c80LTApUoTsxGJEFcUAG/nxjIRe6Yu8j8Y1FN4mOnj3nz7wsEPdaBVezgvFCqvPRRjKmykClRjnoxzM6PjoPO+kUG2Mc19SQUlENi0Nb+/VQbF2BEhgfhUCOnu4p0mzpra++pm7Eq8sDjnFdm6kSXAmiZnllg51js36OMTwPJmAhYNE/xQl59GXUkPFyuG8OusWxfoM0ccYsOZ1ZJhjj3R2uI3h3pRDUiNW9l+DT5GYpl9ISpWDc7apaKQG1sn703idOfwT6UJX56sxp5Fu1VtDRwYlajQb5WYQFB/oUTfoP3/0R79u6RN7ZgXasJx10IhN3jts4E0bIM8b2Nin+pEOYEZofVjAlhHU0z8SsLnzkOYrd4Y6C6wEwc/fs4w2nHmF2lB3RGysVxcKGlkS4IZjlafnzYvtUV3QDqXFXmXxRH/9yTydHV8rR+m8B1U8fHkAgJW2szHajd+giSsUsxJPQ3s6RGvUrnR2eqYeDnTs24Av1EXG0mIFX5NLUNEfeq84Fugh3CI6DS1RYUaAXHIDGqLcTme4ddoe1O4poTA64AoXbWXjPSVyZK4W/fbGt+kjHnZme8/albMY3/2jzx7jCiqHf0+PHu6LFCxR/Qa37wf/7OcZfggwOYVIL1VyQZc2WGZPSQVQ31ipejsOh7ktmgttICiyNcPaWesszrwp47TKBoxVL46RJKDuOaoArnX97gEU2yvXCNxy8Njlkgm5EvYvB99acb77f7S2C1niG5XG9Q4S95T2jQiGvYrmspYVKYMUK2vGjB3tQ/7FWV+d1ghjeO23oxlJJPeD3Vz94zDVoUmHCreOm3vvZlk5Or5RBETUvydNpl67c5QYYGkXMxeumvunfR7p5442loY1wER/DzDGQ4Xk69wKLA2M/XBLw2iw69oRv19ZQF3lC7dWt8B0ndbzxM4ORRMm1x/XQkPR+Y++YK9HedDodldfXFc/mNF8pIKeSeuPepnbpyjO0NC/3jsK2/KkJDNI5v2iE+wLPaWI3ri3qhAgPuq1QN/t9qxDfkk6G6HnjTBvLvAThxtjs6KfnYYi7PKSA66wtQrbZOEPN+/LTUJe/9BphH7Zxy+p+zNTrhc8UlOftgjbGSqLAM+/f5fgCJhUiYec8e7StO68sawEtWSul9OaNqrpeLELetTD+7XvX9OGne5qSs9fIvThkMwfZZLjWtRvrSjHJcadFNMZwARDGMOtLAhhIzgTjnHOEnJN+uDSEOuzEA1ymwKBQfJPPlO8erpSxQZnAmpZG3gxtA2y0Gcg54CLvCBYKpWCgcy4FpEfUmvJCVfuPXmh/+0Ab6wswnvcg17naVJ89PdK19Zpef21dR2cNHV90dG1jIXTDtSrseUgn0qF+Wc+2LrW+kGfarr3ez0xKpLKMN1tqN4t68hYUfvjeu9nUD/dyRmGA58wreMvMyLEmBsOMNyh9y1rjl//ynSHr6NiYoGQ4r1QkgjgiloIg2oPAcnvH59rYXCHaGe3Qp+3sHOtg91TrqBWPu1DJquVNqlC+fw+QISy7sOrB0TEoQO3QznQGCGq+tyHOoR4wNfTs5JmG9K3iLxaKZ587XWxuhtfRoGsytMRyjfOWxFmL45NdQMPGFk6cGeSkBdMYXIJE7DVjO4kx3pYUSeZ12Y6oyfW+/a9/T4naim6+9iVlYNTeKKp7r67r+rq3zM+YMoEOuaDlqSHTLi77+t4/PWaW05CbC0sLiHY6hJDfloOzNsuduXnUC8Xu1h0lKyNbarbl65BWs72ZXpTlA+uy64tZ3VouMuGZeC7QZFZcCAm3L+DcY8ywaOt6U80CT4zKJ31nCPYCOheQwx694LvvvEKUI8oD0wYk0GgPOQ+ocN7pyTnHxrS+USYaPRw60N/++CmMHYVQOrpsDOAaaiiaMxf0XkiicM/c20C8DRmzZoSGsx0It0eBXf3C4UPgm6XORn1nxIsHX399WeWCd+JYic+Komuc4WhYWJkbyy4bvoXkyViZeDnFx9jLU8baWFvQ9i8/1ZNfPKDdOdOLo4YmvhdgFfLwSE9fHqtYKhCtDkQ2062pVES/92u3QEQm1Dk7yms3ZkXnnMd38+x+zk21daull/deJqlp7lTCj6gIgA39VctjqHmAz7bb2j7tfY5ld95SC6/acA9ecTMLU/qGoIWu12YMsTbdds5eYmDfd4tBRn/+5z8K2+mPt/ZpeZr6nd94TevItSI9WQ3B7JWw7jDGZMeMMdRNJJi7gDJCodP2gisykK7B4iI0V+Sgl9cvrrqhRib8UxuOMeJysKyR5XKBGRiaBmXx0OlErTJIR73Yb4S9ljZ2jJCNwXTuv2bSCkBxoptX3+SzAnD0TM3GgSPru6xV76blH0+EwqiL7WOtUO9uQvk3by7oy2/fxMg5EiOpJi1MuVzU4Qmd+mpRLyAc33kdoiyevthVu91m8t6sNmuIzZbpXAHEYBjOdd0bDntqcVyr1QxO2t870P7OlkqJAbkO6pyQAWKo6FqegugfBgK3gvdpYajbDu9wQFoGY6xUrMp9kdkPhtD7GOpGw3sgV1/b0Or1BW1uliGqiK7VMkpQywqVshY3VtVrXun08FDH+yfm4LCtY/cEsVzv6urykjxd0TRdI4rlUNu4KMbN7lkkUUQuUUaV7wR5pcv7vNzq9Pl75+kD/dY7i/rmN9bgC6sbDHOeDUju9VKCWofF5NaEz1wKHBVQGWBg+rckspFWLTdWypQBFATGN2hXHjzZ0QCsFysZvfX1u2pStKNTSGb/XA8f7emQTuDcpMPfR0eX2nm5rypO/ODnL7V3dIE2BaqpJUVS+VBL/evLDNLPi0+OjNWHHerPws1FUqFcogOxweTinVvXdWNtUYuQ2XKGgv+1r751v5KeqsAkG94RABd2gZVzC2eFfsk/ADJ5+G+zk6OU4+KTyWyDNvSi+umpEuO6/tUf/DowieqC5/OdugCIerGiYrlFNQcJnU+qGmaWKJo1TVJlZSqL6sdQPHN08TfvaZRbDnu7TF4mDW/tNVGE+wXkUgY0ZRAOLkUuTzbsi/fziys6OGlqUG9rSFpE/vjf/dvpUjEZfppyhGrwVkEvPYQmEW/MVn9943+m5ZyPhomN8wKp7+pwKmr2Ul9ek379zev6xfZAD88pHxCBb7CkmEDYsuvNM9PZLiDfIRoM+xRxPsdhViGxOBKNNsiaFtuCanLhdmr0gKAbUf/aw+zoziKUAJ5mTDOoa3SrUVcejvDemNhbb9y9H3bE0n74IBft4CEg4Qv6aVbyXc0AEQYr8Zojkt4dlMCzleRUd66V9O3f+7LidN8mgnqXrjlZUCRh9oJde15VI4lAgqNif/AF3JAMEIyjigwzw8/sPBMPyDo85x4tkFYo6t7SP2N1O9s/YIyQPiYgb8/wzZNGu6d6K2yPomDnC4ElHR0bY4bMUEP8M65cLo9Kj+sORX5ljjzwwinHep0x/H6GdmOKEY1eTLtbJzrspnQ+SOu1m9VAKGGrPqYYAd7BUPDuVwzw5hlD3v21ozslEiPYz9sKw340ommycypY7tkQX9fObcKOfkRBhrVpu90MjOlt+UPaIe+j9udR/0TFSwz+5b3bGd+pMQzt4iK60VKryLNWmaM0JPme/MEB/r2cb8+i0D5f0IEYPm3r8e5YL05jolULE/GO1iDMmVzZC7XM1r9aDALX1+GYL7bWezv9kO9CjSMlvD3EvaSVCOZSAzshao7OYABb9rrUSv9SpRNYM0RvQFTDHX2ibW+MsJLRw+9HvWUi/P8Z8J6lTGgn8PrWeQulQYPqtUMm4mIa7gJBKrN2J6X6MK39iyF9l6ib9mYnTCIVt6IRdN8LeWwislj3/6fBMsrE4Q00AybmG/6eizsQP/xd2J5FUW40m8yHiDCPBrnl5QjDeIBhTqMC43m9x01r0MX/8T/88W/ZY37kHUWe3gqfJrkBSoBkK/zKoqV3b62FHwz6+/DgO0fAG0QRTeG9P7Mi9PvRqBfOf3WtrBZfnfGfpXJez/bOwrX8P5TwNXphPB8/0tpSLYx/dlZXuVYL5/vhGyst5ukfUtTrZxrx3v/PBn97VudY3vvYra29UC56vZ7+P3KwPghObOOjAAAAAElFTkSuQmCC">
            <a:extLst>
              <a:ext uri="{FF2B5EF4-FFF2-40B4-BE49-F238E27FC236}">
                <a16:creationId xmlns:a16="http://schemas.microsoft.com/office/drawing/2014/main" id="{835E58CD-1B28-5479-7D74-E413C3C5D3E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82625" y="29686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pt-BR" altLang="en-US"/>
          </a:p>
        </p:txBody>
      </p:sp>
      <p:sp>
        <p:nvSpPr>
          <p:cNvPr id="2087" name="AutoShape 50" descr="data:image/png;base64,%20iVBORw0KGgoAAAANSUhEUgAAADkAAABNCAYAAAAcq8xSAAAAAXNSR0IArs4c6QAAAARnQU1BAACxjwv8YQUAAAAJcEhZcwAADsMAAA7DAcdvqGQAAB6TSURBVHheXZzLk5zHkdiz390zgxnMgABISqBIgKR2VwfZYUfswRFay97QhuyD7dibjz767jv/M9/s2F07YiP0tEiJpEgCIDDEYN7T0y//fplfzUCqYXXVV498Z1bW1w32/sfPf/T5ZrOJfi8ovRhEn3YdG/p9qsOr/iB7jtVnP5a5KuiN+GCUhT5v7LMien3Geoz1Y83kpi9c1jIW9odjusMYjkaxcu2GKsZBP/qjSazXrtswxt9yybw9aKEFSwx6rl7lWL8H1ZvEznjR3APmAFgX87Po/ff/9BP2F+IezAg7CYTdXE2R6DXQRNPrD5PQfKbago0hFneMJRr/A7nTruulFCEGHP3BIAajcYwGoxgMhznm/HoloQoJIdtnS/Y3MAOQ9ZJ2Xcwkuh59xhUf1MIgAmLcFX06I3i6uDqP3n/7r/9FEkACkx2BErqB+mTILUopgcocK8TA2DqpYDtVZlBDMc1wX1iuS3j1bF9BJpO9UYxgdGDfCrOomz1gBMhicU27jNWq6gaGetIEpg24kwSxJpNUOJVRrQ8kMWTBcCiTV2p6FP0hElWqVLAlET2RJl3sVtIwIBM5h5QGrBuwb8i6oX3GBTpqdeSYJsO4JggwTakxD0hKigY60dJKbSE4GLHWXvalUKDBNcyv1ivm1a7MymTtW2HSC2BcM++amlNgOIxIB+qYVs3QUGyVT0cEJKohka8kRIQ5I9/D6OFX+lYfccq0Asi5ZKhgpKjBIyoZFm8fn2sliUqoasnWZzWP3AedUKnDoVpX6MxJmQQLmzbdjiKTc6xgDoPLJUy6RqJTilT+y2c7kJGmJkJNWIw55nTuUeruca/7am8xVwwpLJlPpjrmBjAnuBQiQmiw3FPaY6W4eG5CslUobc0QSxmlFcF0Cq/cQkXIrHWhdtVksuAEDzIms9iOq/M5KadIcJKVBNXwWtNYLtJMVjLLhMHD8WQSU0uCOkIy2rqfzc3s1usF/arL1RzCrmmv8UMqY8JyXcOdrZ+Jr6xKJlIwKRxxFA3StF4xnxtT4pqRktIEACJTyZhGIQKA+khJ9WdxL5L1OQlgrgVlmUlk1qZdJ2pvE2zCTb9aYVpWGF7B3MZjA2EDR0fqyOxgWBSaLiCLOUM0LS2PMech4wYfaewvUWmaXEKRISXhlNqCEM0FQa4YVDqpLWsnpRWaUytq3bElz0uehbtUwy06MpdQwZtwsy8WiwKxNoYdp/Lcs/KX5t6ZMZ83ewThvqRdkLlugCmPYoxJT6j9JB5iGsESdm1dKE2Q5p/O24iRuY4QAArU7koYmgjaWC01R5hP07WuMGmE2cF3rQykwDrmVUj5qpU5xlM/aEbtGLHL7I3iRmw0x3j6LAt7EgEci8FxSYVdKp+NYDUv0Umx5kXjgbyR+GTWabcUsOYrEqymmkBS7RkhSwAVQKxSIiOM6Z/gSStwr8JJPKWdZBx44klG/XAun/lkvUzl+ahmqYXbZQpJ+AiXMaGkJq1lZiX5AuznrYb0F+caEEv6VUfUCktIGDfrOtPOuRrLcfYUgoSQ/xnmF4tlXF8TxLQg17pXQsHd4NzCKBezmtlYGk2WXE81ICaTRdgmrtPp8R8J508/ywqikjgmByEZll2neYtQOqmJnHU0dTCzVi3lpPBoXb9MzXXECtvgIqdi7calQxxameadY0mD64XToxbjJZRa8+clOWF97+//838ksmtWSMNgxV8+dMTZuF05pfHkuAOabu0TkMXgsM5xg16djZW2kUwwlssY07cqiLjf1QWnYXFd+iSPzgun5nnW3J1DQILLyO24+2xzbbeYgbOzC3wSiAJVEOs3Agb/Ib0ywTzXHFODzCs1azo47U0FUPNxNaA2WvQWoDCcV/rW1Fin8RvfppVgrfDmqOoaiTYZMnzIWmrJP+Y9I1sRX7pF0rMUVp5CTLHBAJHL6rmV1JSV4ry9FiRuzrrOfNpcW5/m1QnKna5Jt4CZaqufe2nLZEtQxUSHM5+F7x9jMkZruVnLoGss6c+s7BGJKxmwUjLqsbXsvRBZJOCWKdscLkn7DNwUejfR9jkoAx5HBgEZSNND6jeMsTbh22eLbVoN829G3qz6Xu7T4oqOShTUGG3CuYUnnCXPRNe2sZxYYC7WTHOxAECeDNJmIFIAAsu5W8ZSEOxpa91vPwPOG3vyaLKlFjEwkLhrHGgdDOelrQTuWgPX3FSys4aiH9pzrpgvJeEygGIYn+RTAPpQq3X7LlPzORF0z4mcKvA0N/ZrGm2ufLqE5nOV9Jzs1fgbkgaGfeGvTe2AK4zbNQWrmC08Xp6TVvp0KxbIkEJJODIIPcKhYj0aN0pPQDVIJ/tgSsIcSyQidLNAGWsE2Naa25pS7uYlPiWuMBhTG4LWHFMQVtYBRBLBUwHI2uA0P87acFilB/r5TDherAXnYxbmjOMJQGTNkdMMrQBxvBj4U+Zy/I01rbzZV34iy+yp2+f6zMRgKJMs1+cckRiTVUuuWarVjjHbrB2TlSQUvJVvD9qerIwxL9jiKH2yUrA6i0zOi3hrM72bVgR/1n+z3jCY0gJGcliPiY41MuWqhEnNAteO+WpFuK6rxEKYre0E1THuWNLBEeTNpZIFBMJ4i6xJj7wxUwQwkMC6zfYbIBm3JOM8t35b08Zvn7u9PttPyd4iLab57GC4V7z53I25onC4r9FkX8UDUyEQaNRW+iPM14suxnwbx0L3CbefEY9OEtCVJMixRMZzI6IrjeC2rxGqlF2XNxGIUBuOaWZvrrUCJWEl8WqQsaX3SOGIrxNMHQkNX8OllRWzzYQrqjJHvQlSmi5ukKe/ABoBN4zlZwFqjq1AWnG9pQ7gDrlVohtRhj73dM85xrz+lXATDpX+TfxNXL1M1vOcVGPsz/WJh0qb/iesnO/mEJbzxfTtvptcyEXZUiU8b/tWx5hzmk8AFcCb8kbffcm0wNUicyKzNCHcEnsLx35V+2BxLscJiqwpS6g96TpUr1utz1TBlkLoc623IZmFKph0HX/FUxGZf9m2/FGUVtYk3Oon810rsFrCPjMnkFmcK+3yLEGuIONxaR4TjKdGOu1q5ouMlreCSCZs7eRztRnEcrxgp3ByqsbtuzZfxOd/3aTMeUczj/W2cPuKEaniCwtMYmklnSg+MC3ug3OqoVvC0+RF0rVNo0l01/qsyek3uYb+n7wQa/NvCgj4zRRzDdhta+4NHG28a3t/97d/g8vlcZmaawtSjwwqPV+HjDDse7OIvWkv3r8/i/nlVcymJL+jYWxt7cTvnp7EZ8/OYr5i33CamvF1hq8rFFxKn6JlDNSkCCl+OpazrMm2m2vF/Y2ZfCPHmG8D2rK0uu6htcIRz3w+LyZzlFLAikkhLdAOfMTDu6N4e2cTD7Z7cW9nEPd3/UJmmW/Zt6fjmC8iZuN+fPH8OL4+6cX/+sXTuLe/F8eLYZwvZVAiMBtRQ5zXKJEmcbSNSZ8VRgk5Byo2ZKFtXUoy29HqG3YZUrOKwGWgdDKvcoOPnnzwyY0UqHl/ZPMgVvHu3jB++ldb8S/fn8ZmcR2ffXOSGt3ZHsVgPEVKnLFo6sXxZZxeXMXbB9O4M+nHeD2Pu8NFfPhgFLvjiNFmDkJYZK2mjmHc0Cxz1mSOVuT2834oIV3RCNv6JgjdpSjvSo4rAPvOgJPMafDhk/c/yQUsF8AdVPeX787i7/96Pz7Y38T77+7F/Mpzqxfbs1GMdU+IXQ+30fQmXnx3hi9FjKcTJzKqPry3Ewd7W3FvbxY7g2UMV5cx21zE5uoqxoMec1MsoYLJAndIy7HQdKzeMNSKSyqYlemW+VsriLk+XyRrFbnWUd8fYXE/+/c/ySfl9N7OIn7yo4MYs2PUX8fJ+UXcv7cV6/4sRuMxhzvATaH0U0M01/Tj13MI7sfF5WU8ONiOnWkfwOt8bagQ1qtrrGIddzDz//lPX8T//fQ41r0ha2D2YDfGd+/FIoZxjRAzmEkyBPqln9rMoAMjZeqlCBnI1yD6ZbLHJ/5ffqqJsx5hOn6FYFOTRuYHk2X88O4mxhDkq/ujk/N4+uo6v/HC+TLKPv32NUwM4/1H+0TcDb7Jasxwseqj5XHs7s7SL5BdXC3W+OsgpmOCEzDeeusumt2NRw+249H9aexujeNg1otHu4u4PDqMi5PTdIXZuL4pm5uyJYNqxhbmpFumYERmfE8kw34hlKU1tMUwWSvKGHz4+INPfBd6+fowvnn2Io7OrmMCX1OQfe/hnbizPSb7iDg/vYCAQRyfXEDMKq4uEMTRZVyhNaV6sLcdMzZeYx5bBKPZdBaXi03MiL4LTPjw9XW8c38fAb0N7Ensbk/jxz+8H/s7Ey+1nGXzGCwvk469kZqfERVgFu3WWV3Mpe5omznWVxS0+aKZeZlDGtmH+WTyo9TkOl6+eBlffv0inr26iK9fnsbFfB0TTFQ730Iju3dGmK3fWU5iNNqKR987SK1dXF3Han4dp6dnoDfLwBIAHPllzTp20JhftZ2dIRQC1BXB6vD1OTD8HnQcZ5ebePTOfvzFDw7i0du78Q7n1Li3iHexkn/90cN4zb7XF9gGWss3gMSDZFYeCa85znOPM53PZE6hN00ucK/BB+8/+sQ0zCzj5PgErS3j9ek8fv/sJP7fH19B3GVM4O3BW3vx6vVFvHV3EkMGdOjzS7IUQvQIjFfXV3GOD+8SnJ6fzInSER98/yBeHZ0RrHwN2Y9f/e7buIuGnnz/fnz1/Cg+e3psqJLaDF4bfLs32Ir7d3dif3sQD3cH8fHbO7E8P47dwXXcx6XWiznWwzqYVYst0Jj9DIYyjAnrf53y7Q+efPCDT1IoSOL8ah7nZxf5rdAVWriU4YtLmH0dv/n8MF7B/ICQfHc74hqHVmO7mNt6MIn9vb24c2eLM3NJELqOEwRgJL/G1o/RoAn3A4LY1ha+gH1tb03j9NKgtUy4L16dcTTN0Owydu+i0bf3mCOiG+1/sBuP39mLnd5VLK9OsJzLyrD6/rgCpmBUWXleZhfG8ttp8XP0DR7/4L1PfB1h/ngBkxec7HNSLQUxUzIQdHG1xMQw48Oz+OVnh/Hpl6/jBJ+cEnzOMWsOTaQ4iZcnq/S/A7Q9wn9xiHj0cCv2CEh+uzSdTIh2C46NZRyfz2N/f5cAdxWXMHaHwKVZf/z4LSziOs4xUa9eWsyYfXMEYuR+COx/8eQg3juYQNcqzklEhhlZPT+l2tZMq5iUt8FjNOlDRbLKMxVH3vEY6dO6XAtQQkrwJQx/SXbzzYvTzFXVjRJ/cHeKCZ8LJdbXm/TpOdYwv16n7708xn8XUMWKX/3+eVxeoMGXr+PHHz9Es5PU4sMHd9LvNkR0Y8UjNEjsicNXpzGFyelsK56/PI+dCdnXhIRlexU//t6IhGUndjzDiQXXJh7SDRw1PXjyGHOFMavf+ysBE3LVLdsLWOQ0gKwNvodTg1iT0CzV5tPD03j6Ql++QsqD+PzL7zJY1O9yvFEotGGMgbvEdIfmYkTrl4dX8d3rs9gjIr8k2L08PCF6D+P0+DzGRPZzNHd6uYgXR/N4jbav5vgjcIzKY9YdYeJqzGD18Udvx7v70L26iEPomY5wt/72bXTVJ41IFltDsQzmd4CcV/7ag6gBuQSHvN/Z8zxT2+u8gRzB7HfH+CsnpD8c+t2XRwjgmmSehB4Nbc2m7OE4gfgp8M7O0djD3fTB79MqCFwnfvjkft48hgSqPxL0HD/FdPd2OFcJaKPJLL55/ppY4dWszBTS4tvvLsm4OLYw66+eHcUXrzh8tvbimuTcgDr4+MPHnxjqK4OAfKqheoRWJ0h5jMkls4wZnFZoaJXaxSjxv4lCQTunMPrFt2cwPE8N/vLzV2iIKAuh77+zE3fvGGFNElZxNkeLp9xiOF5OMeURDLw4uuJGM44++EaTcWpuBgez2YCz2m+NB7ENswMEMCcYXmL2F/j3DvNfcRL85vdH8YvPXsQ//fab6O08yGDkT2/OycTIeD5In/SMad803bb17ZP3Sn9YJOM5h0D0WeNnmjIMm9Oa6mlG32Fep2jyxfFV/P6bV3Fydh4LiNaA9/cmBJY5fnUMkzP2rzPKHrLvwf5W4r3AN1E6QWwZ76DpO7N+PH3GcXZKDuyZPVPo5NkcRx55Y87tP5KN/frzZ7HimjfZvc/dslJE75+Djz6USQ/QxhgVk9M3ZSYFwLiH99Dv4cFev6nxR0sGCH9nB7MwbczShA39Y3I0NepF+vD1VfwaX/0lZnyJn804Zz07H+DDlxw3b+1uc4OZxMFOL018YaZEYNEvnr68wHcvsCLyWwj33ezDBzuclStMeR5/+PJFfHt0Ef/nN8+xkut4+21y4cGdDKT+yktry6tWBp60VPVZ4ViNWZpvWplO5jThKbeOsT9Scjw1y4mRXjngku3DmmBTLmBUPudoUrt/eHoUv/r8ZXz+7UW8OiE3RgjcznLnAq3cvcPRwLXNa9w9Ew9w3ru7ldZ0gS/OptP49ItDCYNWhEi29Zuvj+PZ0SkRfhhXg53YDKYZdPqsmZug65MylD8nS7aKwdIq411fZi2G5DaudmU4f2mRGjblwnyZ85eP6bdIVJ81EzENyxdMwDlFg89eXeY5+er4DG1d43tb8eR7d9AwvskNZ4jAJ5y3OyQOuxwfH5ApPf/uNP7w7DjePdgKXBV/PI3//dtv0XzEVW8ay8kuZ/K4w+vNBrF7C1FDqtJGJooRIy0+WZPpxGpshBkO8nd2Na+fqk2ZnRDdZFamk2HqElgGqjx/YdpfbIxJMjQjz9AVeA9h9Cvy5T++PCNSes56Ly2f88Lw6y++Q2he79bxD//8JfvmaL8Xzw8v4x8/5VJBEFv1R7Ec7xKotjp6jSfSO4rez3/2U8zXE7GuJ01L4MmXwzLTzlH9K281+h9tvmTyjglQ0zcJ9zVHJg2Y0fn5OT53mdLMtSYCtGNg4y3kxJ7FSDvx+F/9bMXzcmc6ih89fhDvvXM3dtDYNrnshPFffPoyfsvxcrUaxDN8/QKGtxHsFTnv9p29uEt6qV7MayeYtoK5Mdf0x86HRDgkqGTh2XmZzN0UnzVfjxQ1l5pnTo1aZLJpV40mbPcqPCxixW3GYHXN8TLHfJWYwgMM6+pCfsoZ9xVJxmdfwxDHzAFXPqPye+S07+xP4hUXhyOufxus6qI3i+kWTHLu+pu7VApMTCcwSc7c+/nf/RQUxYglo2z2WIiGM9uHYPtqxO153aEU88YYNUpURdN+kbuHNE9PT/NNWf5ihDFv6PmNMxqfg9iXw+mfwLTtU03VfMWi1pNMgHs+DhH+FOJ3cbx7d2aZWn7N7cY4crREzcNZXg62ZrMbRYy5s25vbZM6ck7+8KMnnyA8iJUhz8TSKqszYlbfJ44FNANutKPI0Zhm5hqIsGj2anB/fz8Z87m0TqZDNG6+2snTrTmv3+i/+mf6vUEO2DKKRafQFaDJ9iE3mm85L/0+ZLS1G5ebMTcbzka01o426dzCVD0KpSOPkAy3MCPQhty8MPNXmS8eEoAR8k3GoSuLxFZgGqV/WtSQaxWK32u4X4Z9dp1EGaEziYYGzd83DdaipGKAPBs1vMmMR706ZydbcQaDA+BMSPfyKCMi93EFNarifEvhsTT4+KPHmbvmEUKb0TVlJ3CdfVLfasG0ZiT2lJrZkHtgrC6pWgBNwjBY2Zd5Tbu0UoTfRuV2BNXxJM7ObbyBoIUll+jzORdyk3xOUjLHWBJFV0Purdwl7c9gyIS9neeWTFKSXlxIQf3VX3ycgceif+RdDCIysKgdSMvoR1tHC9qFqfQb1jrfBGQxbDu+XHJZTWaUsIGlSxE53dWg7pHaTy0WgZVVVZ6cry/UDppf90ZkMezhcr4mbZtvEMoABqczTHWWAhOH+3MvVbHU1wksNbomEfoZA9qwz1ZTqAw8SVzzJ5mRuEoQzBHVvPfKIhAtEFSGBAzHRWKpvf7aEWkDI4+rrE044OmEktXz1qADjgkJex8mzbBsnfdMnunnjOUFo6NHmA2XxR/s9/UVucvICb62oC2SeIvaMVpmJMypzhxSowagzpyB57QmnFJEeMJU+7KjFiUwK8FhLAOJT5dhLULQhLfJfnQLGZQp3ypoMelCZDT+llX5WMXhUSZMBZ1WlvjL+no/+9u/2bjRY8BXeQlIiYDYRY14FXITKJhTQisChIFJTKmPbCuFM4i096UKprVGb2Hlb3kcQygGKrWheQlTAfqsYDLhz4QDbbFhOKy8ecZx4n4xqkVx5hN3TMlWY4YDFZPGpxaXnGc+SaTMWTXdOTX38JymCkCZ9qyzr+Q1mXpxxD706MVXuCYUjYiSahe17VBlQOLcb4Az+ZaB5pdqSAVMuRDvcObtH9yNewd7sbuznVob40IqxPW+qUspUDyC/Hm3bwV8m9/7Dz/7d5v6XY1M9HNzMoEENCcP8zQVGHTcF16CqtwQwDxoBZ6B5pRaQgYi4JlAJFyevaHLW8rbZ4VqYT6/o6QYsX275h5rFQMK5zOI8sf6EG0enDgEyLgWkFJF82JIWrVM5udX0FSvOprk6vBUs45JpD4hYscFkSYFowYjs5dLbvk+69tlNlTW5dGAhryRuE96nDeQaYZJNPjSD3EDA09qmVZfzKNhZMIPHIhW4/lPIWQDmJqvjGjefXnkDiun2lLGie66J+P5s7PcRCsR9VzhOAMGiI2ycxhSi65Vyj7zkMT4ZZCm1zSgcPSz/B07exSa48JXIPZlzOJaGVYIZXqemZYKQmkt1JZuKhTHhkRxi1ZYlmB2RHQGbrpIwlSy7JEY88p08kRYEpcQk1sGSyMIRumIQPNVIy26Koz24wUZUgD5C2dM3rM3zRxz1RoUmkVcBibxlGVo/pqgdoASIN6jCFpTi2nmEg3V6V7SypwWpwBYlKdDJie2CENc0scRInGVfMtwBhuuSfqQv3SSiAwsIBCF700lWHP1C04FtDDTB7L/cEUiRJqEd5HY0qxFxup3NmrUGUzRuY7ZpvHbCC9tCod9CsUdCEOz1O9dc5PhAN/vPlL4CNw/i1BSgvnABrWSc4wrpWQcJvIsmnjwqq0STB4V7Eki2JRwIFA4Ep8/KoLwKkle7lNYSQQ4qjiSKHPMNUwXsbY8t6rFNJoNYMLtlM8+Y4OCKiFmgRYSiC5DQXJy3hgVWdU6a1LbRERvHnmuYjIZJNCyJTXHuOT6r2syBCD51AZ7hYMlpWAagx7Y9i2NuYbTXzuyIIXbzNTWbloKa0uzt4Js+wtk+b/+mr9clhC1puTUmpsru4ERoGpKIqjjo4gRicSrVfuSkT8zY80V5s6y9EfXJmXAEH7+UwrGFEMSlfDqzUL+2KJbm75LvzQj1bWu/rGZbcWAspYyT/25+CnYzf/zt3USn4GDxVJbPqGGJbppri7EIs0f374RUPwXre1NQiX5nRAAllqUOFoFYfbStJBaYsyabuJ6CFP6i1X72Vm5RvlxCanosF+B0pJ0sSYF0MEv4eI+yQiEMpoa9VAvyRWziRQAasdMxjWZRUhamp5+UmFc5E0TCkHpC8mx1BkPJfEu2ECo+5S4whKX8NxXyQvO5l5pfIMpNSWshMv+xMNcoxsUzLFXeIzjlXUDKa0gITZ5dEhktydbgSjtMgXnyrQFbLLgBdUbhmwJy60yVD8hQ7IdQ+JWc4kHH9fcnIfnhFVHh1Bq3JqCo9jUWo+a6kub66vf2tqnBYktj5AWaLxO+SwVAjIYldq780jUrPP40Fe9CpUUyRc5hE23GmKJlDT3KDzX16+wsAQZ1nrUL/AbYymchGGUvDXRNwkvi8Gq0l1u58Ro3yKMXN+1GXhyobPQoG8qOYl0Tk1Lm1WgrQi3NKnp6keV5fgrrtyrNtivr7bgJZ48yPnLZ+qN6UJ8CazGilD31D5rmayaKxprfR0bSROT1W9wVJYZEj2DhWaoX+QZCOEym/8swYSYsUJwi1RCU0/KAUA5n2MiSHndEKdAMp8ETgYFx5IgJmjt1w5rEVtwNFUFXHPFl2MVRQtOzbfWKo2uTzDAgcd68Fbgr/h9WC6KqfRL/C/zRRAI2ODj3iQAP5JBgwRQ8q7oTUFCZMqFdcRUX4FCQWdGJWmF2cy0Ef6nPlb9KkVrrS/cltYWTCUhwyUk16ZP8pgLLO1SbDDKfBJODPTZdkQWnJKab9Xzn/DJdNQxkqCsIJKhIo6+ApCghGHAq0DmYukoZmqtSGyaNhvBjXn71tJcjbX1luoXXymCTM9olZqTI5D7D7/UZjJCW9KvtwPSImCjozDd57uefHmM5mTQRDn/dxXuZ20yy2LX3lywu+fbWsRaPE/t51sBcOR24SbzaqzG051u1nRj0iseBCp9vX/z1//q3xo561yr0p4d8ULjs8Wxob9l9a9bP+WZmZv1FtfXDvfkbD0Lx4EO3k35s72WxGXLZ7VtRZUae6PnQ22lXw+COru6iv8PctnwKa4x98EAAAAASUVORK5CYII=">
            <a:extLst>
              <a:ext uri="{FF2B5EF4-FFF2-40B4-BE49-F238E27FC236}">
                <a16:creationId xmlns:a16="http://schemas.microsoft.com/office/drawing/2014/main" id="{D42DE5B6-DDED-EB79-EC51-074D9DD7DBFA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" y="609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pt-BR" altLang="en-US"/>
          </a:p>
        </p:txBody>
      </p:sp>
      <p:sp>
        <p:nvSpPr>
          <p:cNvPr id="2088" name="AutoShape 51" descr="data:image/png;base64,%20iVBORw0KGgoAAAANSUhEUgAAADcAAABOCAYAAACE9o5PAAAAAXNSR0IArs4c6QAAAARnQU1BAACxjwv8YQUAAAAJcEhZcwAADsMAAA7DAcdvqGQAACYCSURBVHheVZtpj6TndZ5P7XtX7z09C4fbkCYlQUtkyY4dJ1/yW4IYCWQYcBLkE5G/kZ8QIJ8SIB+yAHZgWJGgiKJEkeI+W89MT3dVd9de1VW5rvNOO/I7fFlV73rW+9zneZ4u/Yd//1dfrdabWCyvo1wuR7PRiPl0GusIvreivIlYbzZxXSnH9XIRs8U8ypysV2tRbzSjVq1EpVKJ6yhFtVSKRq0R08UkytUqzytFcP+G66+vr2N5zZcK+7oc4TneW6mWosJ918tVlKOW740KO5fw2ryZ01FBthK//Z7Hf2/jUPHJl9Kmwit5CveXPvh3f7UpcaMvX61WsUGAaq0ao/GYF9dS2bLC80CvUdharYYwy5iOJ3F5cR7T0SA2y1lsfDHXlEprrl1HrV7nezka9Voc7fZjf6cbs3InXgynHGtGu7cd9WYzhdsg8YZvClYpYxiMuUF5j6eFOVdG+hK7v4r3cAzZNb6bz+GKUJ9YY5S//Ff/clNFeAX25jlCK9h4Msabi1iuUFqlXt20mM/iYP8gFpNJ/OrDX8TZ6Qu8xf14YrNZ4clStBs17p9Ho1GNTrMe/U4z9nrt8D0//M47PHcVw6tZHN29H+2D1+J0Uo6r6SKl22yuo1FppALX61Ueq1Sq/8BbKrDmOj2VyqkIP/w0WjSohin9xZ//i41eUPASobTi+3g64cJNTAjP8WQas9ksFotFzOfzGI1GMed3jRiZjUexvl6lZ6pVvI/nDR1fUGGvEr8qfrTbi7fv7MXx3la8+8bdmGC4HTx5+/atuJqX46vno1hcl2K0bsa41EEZwnONQVPYSpQwimGh8BpIhY2ODSGrnG4qmSfYPe5W+bN//McfLBFKDy2vl3FxeRFXhOQYz4xG45ii4HKxzJDVm+eD83h5NogS3qwTOm4rPO2+WG1iznU1lK0T2jUE8+WLFUIgXKfOMWRr4tn9o90M9/HVVfSa63j/rb1olJcxmJkCCFgiNDF2hZw2gVQMD6hFRpIhnB5Ct83G4xihxL3kD8Gazipfc3bJxYvVEo/M+VzhoUWMx9P0lN8XhioP9zYN4UMNP55XeAiv1VCmjjB1BF6j5AqAMpg5GWsMulhcJyh4369++yi++eY0Tk4GsQJc9nZ3o46Xj7qb+KO7q3incxq3KyfRXJ7Fcga4oWyVtKkkSJV5ZC0VTjUIWY2kx8y9MsbQuHlcoY1XP1fs13jQ3XguHE6KEyJLFFyi7BoPoU8eMz98rh5sVErRqlei3+twC2rl/aWYzVe5NxuV2AZQVkChiHvr1n7s7vQBpuu4uiT8yUFfOL88jTeP2/G9N3vxzt4qjuqj6JbnUSL/CigptgrvVMlqtZ45qdJ+VjEACMn7K+BQxqwuNlaBfBTUAoaBCnlcqN/w2xCoEC5VFDG69YSoa655r9dNp7OYEhoLsMBQ9aWG6JQI+OSrZ3Hy/Cx6AMxqNQNwSlGvl0mFqzgbXsbp2UXs3X2NKGjFgijqNCvxAEXf27+Oo+owjVUCSQ2/crnGryIsVbLCbz/LIm2GKGG5AhD+IdoUVlCxNeGa5/hXSwsZ08usTx5r5DHiWwPgTsHIMDfui08NtEIxcppj+9uNeOv1vbh39xDUXZHb0zi/Io9Hk2h22lGu1aO9s0VNrcZ1uR6ffPk0PvrkiwBw47WDXhxVRuRtHePWiR6Uc99UMTMyV5u8S5OrIOWL+1FD4VAG6y/JO0NNxcwzvaHg6IHVCqGXKKavVe8CoUbjBSBRjyb1aoq79Fa/3YitjgKQayh3OZ3H45dX8fDZML79/pvxxv07MRwt4+snFzG4JBx5WgWkabRa8T/+69/E518+i8mCm/GGcl0MzmL88mHcaQwSpSsatdZEoQbRpwcBHmSo+Jt7ypSSKspW/vjHP/xgDXSKhtY1PbkAHc07PaVnVMaXzEhuQUaPEpkZlk3MKvSPJ4uYLgESL6boXmOEIhLwOp6omAegWonnng+HcXh4QB4iIM85Ot6Pu/fvxQwjHN296wPid58/xLMaroLoy3jrtUPuF7HnsaxuU7ZaKZeOkWxknSYc3bPwo3I5haYw6zU3lUrahMfSUwtCC4+kQkI/N9ZBJIKYXAJIyCevX3F8jkJkaUzJt9H8OmZoas1qgl7SNAV5+PRlTDFEu7cV23s7sb27Rd41Y3Axj/GMG3nuhFrabHeT4VA9o92EElJORjCi7eokqlnHMDwpVIAJIAIk+y4Bpg5tdC/rsaRemXuGXgEujQaBjo7gJ+gDyGAn88hzHUBABduEovpO8OZM5VFWAyQ041WVnRGW2nHNfWejWbz33pvxvR+8Fzu9GugKm2l38HIpJleT2N89iB4hXS6DqesprKYWu/0OchE57BV4a59wb68HcT2/4h1V5GwjH+8TZAjNGuHabmkwcniBYNYkCYGKioozkCoBJeFeFoB01JrkdihTA26bFGRzxdzTCpIAvaryKx/Gsa1WE8Qr2MYMtLSeTpbV6PYo4Hi7hSJNr+l24h5hORhepCwHBwd4AK+XVpSLrTg4PoxWpxMDyIP0bydOojJ+GNekSaXSJIJ4RmeL7400lKTBvCvX8JDFUaFEST4KSyOoxdlNhT16Q1BTMO4zhCdAv+Vgt9WIgw57ux67DQpzq8QxIoD8K3Hf/lYz3rmzFV99+VU8evgsHj4ZxHAwi9FwHMPhFYbdEJqXMKCRbubdjag1W1ElOlYIe4Vnj9+6TyhvR7vTiia1b7McJcCVCMUNITk3evBkmVKyEVi0puigwIanrFxhNnjKuC6UFuoJN9xmfHfIAY1Q0KANeVcmRPEmxKFFNB9soWQfsMiQXcZktgTlyvGt27vxrdd2EGrCsUWCjvTq7PQ8fvHzX8at23djZ28/W6NedzsOb78dna1DCv0cWTAoYWl52Yejfg/UvXfnFtEoasJJicA6xqhZ2JGRTCpybgkpTkFxTAH/KsLz+K1CiZgcV3nr2xQqxTsyJwtKRWLLxdTYdodrZyCutc04ludhfEJyHa/d2YmD3Wo8eOMAIxKqCH6wv5P9YRmYX8Be7C87PQAFry+nY8DXHC/jaejaYhSr6SAuzp9B8+ggmubkdXQanWiTZ4KgskrXyP3CO8K2gMJ/6Q09KMVPcEBAddnw22tHhGIawuu5z3yznm3giabebHZN4aYsAH5GdDIZ7nt0NomTs6t4dnqBcdaxu9+PHSiZfLMBPatBqLd2dhC4Edv9RtRLk1iMh5nDM9D8JeFrpF3TDH/68a/j0aOvuBcHgJgaWKaknKLcErpWJBWbimX4aWl3OlrLhGqqEJK/OgeyEWozaqKHk81w3YjWaAoQWdTHnFdZEVgj6LUrwnA4nsWjZ+O4+/pb0SXsGrU2ZYEifzGOo0MQrnxN3axmZzKgFtpyrWBEyB49+sEeoNLs7hCGNTwMHx2j7Cs5pkTAdDFDUWuyZN8RAyyowEJ/HVfqUmuaKWdBlEwrJKbnOryMJ2U1ImeVfPF6v7dAPdm/xwzxtDBeNEzsLOw49vu1+MPvP4i9g8M4HYzj+fmIEIaZWCsl27qa0vPuu28m2g2GRW5OQVBr4MXglN7RKKrH8f4uIFXHMKcxPDtBZtIA785oy6ajy1ijXOVb77/3QaEgXuGfbMUYXmVRLwQ37wxBi72l49ZuF6uQf3hNUJCVOCzgVk1PrgEWgYc6RC2z2Fcxv4i4D9DYHCfi4gnDPntDDKkxKijaBnlHF1cIjMsx3ow0sEmd0hy/fu8wlptaTNbtmJT3Y0FzW7ZxfSVz1ZqcEUM5sNjPRTQ0nuFqvaTQCiOl0asqWJdlGB8oMoYmWZzNT5WRoPkwu+6V7T/HLC/NhjuAQytUBpGnc9gH3fYc9BRxVaIBfetstaJBCRHcXj6lTHzziPyrZ+6Zsy3gvQ1StprdePLkNJ49P41ffvgRZeUz8GueuTafjPAWTIsw1fv8uOkKQExjlhg3hPSkEG3I2cQaYhohvYvg46ljK9Iyx1vs/chLmQyKNRwU0gLUncE0YCUbAGgdF2PoFULUEbrd0lCQBTzSbHXglkcICGmg27ui+x9fTePqYhRnZ8P08v5uj1xrIDRCrBfx6Ouv4ovffRxXL1BufpryquD1NXLhoNl0BKhNBBQUweVysvQYSt1s2achvNaYYRVJWIlwKrxb0DQ9JDekkqK04y+zV6UAoEChGV5yRE0PWIxPnjyPu8fbRIV1dR59UHGbpnUl3Ncb0dvZg3fuxGhEeQJ66yCo718BFvLQNddZa187Pog7BzuWaK5bYE5YFh5Y8kyjyNasbFHUI3awDhMIDMaeoGA+2QA2aUXqhIjtuyxdEjuT7BmyGMTNjDWM9WiV/FnjiXrpmvanFtswl61WNXbbVbwxSKiuU/FlcOOLC46d4+gaxpSM1+jme3GXAn2IMhvCaz6fUsMq5DGAx5t2tvv0ht2ot9qxoqcTGefUR4v9Gocs8zvKKTwyZrxnc2moCRJyS5BOtNOChmUZtLQuGx3Z8vC/SgUDUGzrDq6ip8XW495gfSuMt4nj3XYqOhrN4wmdAc5FETp0e8LBBWGyiPPzYYwuyX0Kdw1u2SUPd6Bt6ESenWfu1njJdq8SWxzfQJQnRMhyPkZGR+imfJ8hO8rxvCwF1jhftgBYzDnzSB5JpBXuRrkVnpoDIrYYhuROtx49vAEQoqioyrWiG9obrpaSHJPBIKtyMy4o6icXM7qHdTw/HcWUDnwDxK94pgKJdq1WBUU25L75dsajSrQ+PcAI1IXXDclD0dRytHd4C47ZpU5OEjw2KGM50NO8GZ1QziJprKqcBTuHB/hti5P1znN+B3S8uRikEflkJY6cqURWQcIGhGPPAVEuU+E51G54eUWRX6RhloBOmdCr1UBHzi1AaUerDakSglU3y2ik9wlTCqc5u+Bdda7PiMLQou3Tp09iOTmPnY7vVxkbbKgbSuo187AsbTEspVvyMXNPgBH2k1eSvPJGyWirTgNIqHn9HA8s8JIE2533pmFmhLeF16E8w87GwgLdxysH3Ur0KQ23ABFRr7/dJLwILcvQZEZ3cEGeFH0kERdVCrbBYH1sACyypizSgNbJi/MoLQdxq1f0o9bm61e1rthRTkUaoJQtf8EzEQYFHP+rEuw3xdlN7+o4BTb2LbLJRrDmlJCWhjms1wXq+0K34Uln4fOT+3Gv0XAOv5SZrNjXhO2G607JtxdCP886B2CcHujS2jgkX/EH3tisRsCJ6C5wleNsuIgzqNs1tc4wdDhfD64h5Pg4yjdD5Tc0So9ZmM2b9OdNWLJb8zJk8dSCHFQx88/ykXnGuQZKqFyriRgom4O2GOLi0mF5B49qxYjXGMRdEcbtbvRhPAKE7MMGtUthn04hzbChBpDawNuCCrbnXY7EbeKNe3uQ605cUjKUXa9dG5p+YnRLWHpO8HC0S26movZE5oxDMw2bRtsRwZ5jGiBD0AfwaX6JlHt9mlQE9NzYfOS8zW4JhedzPVrOIQQHeh68fQuFC05bpYtutrpx+9Y+ZLpFDq8p8jKSWlzQBQyykV3TxE6i3W3HVr8aj58+jY8/+ZLPU8g69ReF/n7TGa+KOgFWNKNOZvhQBRYE9JrHRVM94vhIDa5YxZLATLRpURxhdnYnm1ue773629CqOm4oJ+VfPcdKaIcoxnPYzSWCtij8jqSdDy9jQPf99TfPIccbmAxEAHZhqNpH2gRvb3VyWq1LvdQZH352Gj/9zQkt0CxrM69ATsuWuVd4TZnLWc3RUu19WLfbIaSoIVhQFztVVIRmoaThz8W8tKBRsnS1muOtOeiJPhnWS1jMHCXNSzNPIn3Yp8UZG6oIDa90VG0ygVFwxRzYfX4+BvIb0e11aHGacXiAByn8Y9CxSt7qwZcvp/Hw+TQuJ9RXLFknjCXKkga+4DXDUlqI5wxJAUREXKFk5p6AgoW0km2PltHVesIXdAAfc82G04K2dvTKGmmHDrJ57xW9mwOkdbgjOvCISvzBg9ejDkg8ePMYkk1nDtm9urwkF6fR3erioVbcubXLe0kTwu1icEVhv8jBJUe3xhPznXqM4EveXQ08F3BIZC64ZaGcOqQeNqDJTNj5nTwuxyhR0AsMM7fiYhQGPPSYeTSnMEvFSCeUKCYMBQ/RUyrlplV7hNb79/fi7Xu9+MG3DmNvtwMTOYvJaEDhrgImPWpVOSkUj0rWoudXNogbW6cmhKEJUIHqRIBzDVg9+askQJAT/5S7SCMl4ZLUViEwiUPhyVg8QSznd25Mz+Eh6ZcTEBbSYnwSROQctyHUBuCR1MI9ASfD1vHNDgT53Xvb8eNvHccIlBxDv/7zf/vbePTiJSGooTRYwlX0O7X46Ncfp4LtBi0RZUCwcibIeBc521Cybz84wkDdeE7peMFz2lyjrDc8t0B6ZcrEBRcVlnPogJgF+JfkiDxUEKnSqwkA5uEE4asATIkE9F9qz6UCkDnnCLODPca9wHO01yWPa3HychQ/+/hF3D4CxkHGFbRrcnVB/ZrCFxGcaxRsSe469PDk8cvsxssA14WTJiOYyTnPbG3FW0d9uoujqPf2IfEFmuXQI/f7KYobeymbnqhDnZqgmFxyzQ0lGQieTfKbrQaXQ3WMONsbnZrhy6eMxHA0JHJkGoqxoEhfki4rQsupp998fRq/+N3T+PTrl3i3DvB0oFwYl2fikDjY70GU2zml9eRkEA8fD+L5i0vINgDCsdOXl7GkUT7o1eKtO1sYaTdqlBFHAlKh1MUdgVCqbCuTQ+eYXsCwIAsunpagcmm2DzaTaQWUtOXXWFNQbDpb5Qiv4WnrlPmGMaw8Hbz2nTd2Y69bjV//7nHmzLPBZfz1z7+M8YLaeHQczd4uxbwYLvd9BwfbcXTQ5+517O+0cx8DTh1k3N9qxJ3DehxsW4dBQ5hIG6JtuOgcl4qo4N/nXKJBcf4VleImQtBwk5FkzrEZYu58S4W9dorSfuY4C8YR2nlS/t4ATML0EMT7248exf/6v49iCHn+7oPjuH97N4bn53E1OMuO4hoZrsjFBQDlK6xpgtaDt44p7ns5KTkGMWuNFnTNsRjKDpFi0yp/3XgTClgbjS5JvB5UjlSomMlxDNKaV5BomYm7caxCORWVFgqaz3q05H38cBdMnByRQ5q/jvk7ZvJ4MI1Pn17EV6fjeDokpLZ78eTZIC6uRtl/XYOQNUCq2WjHFS2RI2yWFosz/Ri9nXMMvJxS4nTzZFaOJ6eT+M03Z/H5o2cxvhoS3qSBYGgKcU+JMDL2sp9zs0AbCrYWKmmcoQY2MF+whuCCd8EMhCnqYg3L5XUcczBIL5epUfkPg4yx7uVE76o8jSrh9cnXL+I7bx7G68c7NKPtIgUgvbIac3N06cKdK8BFuK8CXkQKCjs5o092s5NoxO7uDjVyFo++eZrG5iEohFLqI/EA+ChdElOnfmAbwK99VroJ4eZ0tyvIqO4tAaM5FoK7kYPCqtDr9JTk2FUQlhM7cf1chLkspygRTRDP6BhAoPdpwo5BzK1+zxehzISO4CKePBkoo69OdnOGdzXW3cMtkHXMcb2yiGPy0mUfLty5c7hbIKP4wCeCFs7gIYQogvPlRkFjtgWLMO4dz+Bnwn+Ro3gK+xgljogpvIf5CnzjdcsJCNvIzsISY3gVyzNsWxw26NAtuF5lSs+nEL6rB+Xr8v5GZZG8cumwPLk1x+PmlsxJUjDD84sZuADVQzzevyRX6cQRLol8SqNxNC+yOKRXNHcyDjpi+iZPGq6OchnDKubFnMib/bSAO06pEsa4ntVQjnMYEg0MI5toopweH15NEBy6hFQ9lGzWCBv7Lt9N/dRkx/tb8fjJGSngQFWHvKX5JRzN4V6nHR3Q1pDQS1kPxQo8nQ2udRnxpF8mmF7hOoVBEcIgh8szvos1ISplqAk+vI+XSrVkAvzG/U3YfhMG4sCriqQnoEnmW4Yku+MuFud3XtuPe3vteOtuj5DsQYwbGIbn8JIu+bXd6ccLgOKcEP30i8fx4S8/jr/5u1/F//nwi3h+eh4XoOmA3m2JGTrdJuBWiu7OQfSO7sXCsFQZZE+5qZvGd+WdB2/ncLpK5tBcTvY7+U9/J9SbSwjpXYWya0IDmHfUS1QUlkn6LKIoJWTblTtqJhWTMplv1rwjwOC9Nw7inTePok+H0Ky3qauNmBNqn315Ev/zpx/H188H8dFnT7NRffDGnZydPX95Ebfv3Y5HnOu2W4hyHa/dvh137r4Oda7l+Ki1NxmKlk/HkQoP3nn7g2QZuof/io5WIg0TMWRQsKj4eCNjv1DWNZlar2AoPtSOHJ6OcbRiAg3n81mJhIRvtRm73XpsuKbZ7CJQIx4+eRk/+9Xn8fDklMAsxVG/EccY4U/+8N24d+cQ4zTj1u2D2N3bipd4sEf92yBDp9uP02kpvng+0uwZrta3spGFHipXbrccp4Cl2MdzkYI7H9YANQUUBS5iHPW9iYfY48k2CIQM2zLxhZPwliNX1joZQ5GXGS68yK7j5OwyXlwUE4Zd6iT0kobzIl7CGf/0T78f//zPvhc//v4f0JR2c7rKsPbZh/t96uEi/umffJfvnTjY6+Dhs/j04UvaH58PY+E9rmXxfUahCF4ulj0Zcum7DDWLtb9VlEvIDZTEyi6mKYNidgiOobhCTx5pqbD21d3pBMogo+ErkIig1kAgijo3jZ9/+jjKDpGvFvGrzx6zP8kU2O7SpLYcK3FY/jq+eTJMVN3d7UXbBTvINJ9Mo0NtHI5obC/WMbl2gsXhf32G9MjlcDsm4TPP1dCUlyNg0f4UlR79UchSUNxsZGahTQpWzgItaIiWLYRtAuUS2AmEWjIsWMgcDHjrm4vbzD9HzfTaf/nrT+I//qe/y0Wk779znGvCvN/xUHs3HB8d+jZnl87PKQ+EsuTZLDkbDCjen8fk4pQIs6YVda1wkEpmEEble9/99gc3RNNN6uPvDCX4oYTZ2RtD8To/CVuBhjDp0mjacymIYegcwRwheoRssQDH5MZo2MNwkZT32rVoY+1ff3ZCMe/GD95/LfZ2aFZhJwBr9nsS5w2e3eL4wa3DlGsxnWRU9PvNJAGWoUYDFuNkPwqbMr+vR+acIFH8KPKjGEvhSlXnjjzGTYaZeVgwErzpOSzmwm/HOBYLPb6mNBSkW2+axyU8VaKIc2kiqwNKeumP378V33/3GILcjD3A4v79/RhAu95++xadQYdwJPzOBvHFZw+JBlcqACTI5gCTi+wk5e3NVWzV5jlC7ab3cke+XKCXR9nSpZwoprDMKbqDVwpz2EMJHvZ6NcJLBTSM9xQ5qvDmr2ssXTeyJMcossSaYGrBdU2ZkP30bAzb345bNLG2M7/9/Fn87MOvcy2mo9g1AO72/duxs7edBmtgkOPD7WiZb8OreHryIhcNPD+7iiF18VUwpiwpL7vHyjaoHrxRzs0LBBphvjhX1LdiXqEAHyEeOfIa3p15Kq9bw/9aTRtV6iHXcCMi40mO7W5344vHwzhNgSLHMZ1htdEd0HnLa6frSjw7G8VvP3kSXz8+y7o5IwUuIdQu6G42AA069znPfT5axclQwlF4rAhL89wPSPR77737QQ4zEG5ZoHPM0nyzEBeddaHYKhW2ps3mxeq9gtFTx/CySe38neFppz6ge74Yk7NcX+Uc4Mz1EUOEfONWP2mZJWgfmL91tB13JMMQ4Z1eLwYAhgI7y+MyR2trheZ0tZyS5+QshOBiUYnheivWjX5Cf+E5jW1UFd/LKuWmkCqSXQGX3hzPgU5Cg3DHK4QgqGge4V6sugLtVjEhDPM7zegI9jKezAAXqBh5J1PR2z3gXA56mxr1g3fvxBRWYck42G1Gv13OVmbCsXPqnmOn/X43+r1WTjpatBV4q9ePJyeXEpSotnai1j2ADDjhb54Zjjgor3RHRCnXjSJuxffigvSaPRo3OrZSK8EusKblwYTNWVRytAU6OhcnUrqI1MmLXILIve1mBcqENSHkKmPyT6hXL85H6UWLc51wdvS6VSXPue5yOMTYq7h7ey/u393H4JWcS9/e2c7x0OEEIj4TmUkl3mHG6TlxUEWVV29msyps6jHnxXNDAb2XXy0N7LrZtc3Gs5BvsUd1eKUzLCugH2V4aN1ali1OKccXu+0m50vpVTmnRO7Lk2G8uFzk4rZTeKPiOQaqp+0UdgGaNvctyDefc7C/zXFCHaUd4R7RKThmKVEWoHSIM8Qbvrt42wjLIQecA8rdIJ+xWqCN2ntTsQhUACEHUcIwTbrjtCuqutReuqUtuCULu+hoOfFem9pLwnSFIIiTK4mcbX1w/zD+yY/ejTdfczxzRkdwbqzQtI5RBrp1PaFXu+B5DlfMc3rr/PwydmlOF/Dag9JlHLWJTwmIiOaG7DIWp99sm9DBmqVSnnWCn1yhBVExb5Ifck9uCbV6TItwk9NVvY68FGChRPgOA8Q805LWQENXzzgQtUseecXXz4awD8DExTqcGtFwXo7H0aKVGeBhp4cH58OckORlGWpNQp+oj2cng9iBkn3r7R3yV2aFQXnmFFCzVCmZRs/UMWZNfktCkX+1hHwVcdzD4XMVTURSOd0D3EepoGqGml21QHN061Y+x9yqwM5tSrdgx67NrNPzabgFnnBEWm+4vN6wc1KkSnS4WtaR6vPBOMlzdwvyLEOCrZhP270mSFmOW/duxf5hP6jz0a/brpHnudrilQ6vKKWFTGOm8Aqm99RaRdyTjbDdoGmGrx71HCR3Tkg325145+37IF4vVxb5QL1awQh1V7yirPNsz18MEa6R83hng2k8fXGZpDnJNsrJO7///v3sCOSVW+yCieMzLr6p1nm3SE2eXxLKzi3IVLibnHdJvjlIKvHdkgD9wtcmCbuhpRdBEKxMXeJiFXJXUQ3hAxpYxuuaKGcHrlWnoxEhc5KTGHrDmRnRU2ZiSm53WgiPQVDYex8+P4+XV3MiyPVhldiBL/aocZdXY5jHCBivE4rI4EwrfHSn34kXz84zCszjrx6exskLeznHeqyhctn/v1DI4f9yUie8kutO5JVY3OIqDyyKuDoVXryBWcuD3vMeJx5l/S9JeP9iy9lRe7CqTSVGcMDVMdAeNatOiXD1HWmFYrMYwRnPzsfUtmns7uwQiqAlgWJN9PMUbnmJsTp035KLF3QH84XjO1VS4ZqWBySu95HJgShCk8grWFWxl9vwNS3mZ86EgnYdGlj/8MhwFUwSgbgpgeSVgrVag4yjNgE+Qrj0ywa2g5X1UK5bQWnsllFhhLiIzdyUtu2RTw7wDifLOB0uKAmjVOL+3SPes47HJ+fUTpG4GlfUw0aNBvXhWfz0o6/iZx+fxJP5dozr+zGnbJk6RkuRMspZ1ObKj374jz7woFPFhlCOGLNnJyCsi0BIeEPFXA17szTDdf7+9VSjJq8j3AiSFQrpdV9m22MYWgexSY4iz+wDQdHj3U6ul2zT2znXzWNjhKKPn1/BdhzBcikiof7sNB49PSNcF3gKO/Vux7J5HNHwT9QIQ+kK7y4mHVHK0pAoAXbcgARnyB8XZut2mUUzdra306suj3dcU89qEV3u8gtj+3JCckObHATa22mn51C/IMUc6+BVZ276hKsFXqO4pCkVQK6SQ4nXs0TFTz9/HI8eP4s+gHOA4nX7R0JwFFvxaN6N0uH70dl/PWrNXmFo+CbqpvHsN32+ay9JnCTrucimAzo5tG03reatFiGKEi3gdQueZ5j6t6sucOM0t9m0wtAxgGtJxhZmDOS8dJd8QadEvyTbKgqY7PnHDyBpE4NY+A9oRB+8cTv/KOKzL5/Ef//fv4kLAOb+7X5Ur6dxNRjG1aoVy94bUdt/O9oH96NUw8MZUYZ7oZibDjHaMm1wDEGT3qz80Y9/9IEDQQqahRthDE+9pEdVXoAx77xmd7uP0q2sK/1+L/+w72B/P7a3d7gfOIa5EGn5x0rGoj1cAzrW79YBHFgHQOII1v3DXk5J2dGfwjO/fD6K3331LN64vZt/i3C+aMWgfBSL+jamdGpbZuTzinUn/rvZbqLNa5TZtPB86S/+9Z9vtgg9l75La7TMJbCu9uahyhmGhpNFcrGYEYL0XTMXS5vwzpU5nI0leYFDEityBbaY45nCtmTYxdkLwnF0OYoqEdKm/vl3rC4vHMzL8fRiGd88eRk//N57dArQr2onl/uK4O43ClgXLSVFeojiRam2v0xFOS5WGF+lf/OXP9m4NMr6tXKdIkJqbVfNmm8+QBs5fmgYuHJc9qCFtJR9X+YgArt5zEKqkVwHKeMxIvx7AQ3WpueTLIzHo4TuGu92QY6yuZjULyrvYFSCAsK6ZcixqaDCi7QJ96mgnLYAPLuHYrkG0XezbFcaZtihOzBfhKlFPOkXUJtzX8C7+ekLc+6O6/Ia9kRYBePTewyfmy7DfOx1tqJLP1Zv93KCwyX0DfZrwlgOqhEtP7IehS8mOx0g1nMFO7pR1ucbNcJirnfBwBq+BCUs1loWNfuVXbiKbwpxs6mEtc9VRZ52ZZ0AkZOR+R7/zAXwwDha0e3GunrFYwKU44waIdf5a2IeViQ/ddCJF95p1HivBikiosh5PcNlud2E5c3m9e4SimJB2ytjvDKK58o5TcU7c/ksu8MHvtxdqzkp4sUOIRSDR0F9G8VkOqEujbPn8qWGp/cqnKHoNgFAvLcFyvo8BfTl3JAv91o/b875jJvhjRv+esOeVNwhixy7wbNpBENXMHilqJ8Ztq+enav23P37Gf/2Zk3IuFm8XSVu15xeMGQ5ZRPIASgW3kCI1SvTKtxNKOvxGwN53Pv0ngOrvthXlOWnHBPVXChzE3o3fLbwwnXOA/rXVeZUpgZCG3IKv6BbyEErfntPKsjmZ58aXfq3P/nJPwM8UzCujxWKKpR/djIboTQXe85jriP2T76Gw1E+xE4qlchJSYco8v+vPm+2V795kAtN8zl5H8/0G8d8b17JdcV7PFA8xGv96a/ff25xT3FjHn51Tlm85/XXX4//B0Cbw+wEBMaBAAAAAElFTkSuQmCC">
            <a:extLst>
              <a:ext uri="{FF2B5EF4-FFF2-40B4-BE49-F238E27FC236}">
                <a16:creationId xmlns:a16="http://schemas.microsoft.com/office/drawing/2014/main" id="{A511ACFB-0B66-B600-0FEC-D865E1DAA04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" y="609600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pt-BR" altLang="en-US"/>
          </a:p>
        </p:txBody>
      </p:sp>
      <p:sp>
        <p:nvSpPr>
          <p:cNvPr id="2089" name="AutoShape 49" descr="data:image/png;base64,%20iVBORw0KGgoAAAANSUhEUgAAADcAAABOCAYAAACE9o5PAAAAAXNSR0IArs4c6QAAAARnQU1BAACxjwv8YQUAAAAJcEhZcwAADsMAAA7DAcdvqGQAACoBSURBVHhePZxJrKzXdZ1X9X1zq+r2zbuv4+MTH0mxkSLJcgNbFmAjsZMgQIYGMvEkswwyyOQNMzQyiDzLIIERGElsBJYhW4ZjmbIoUSIpUY98/Xu375u61feVb50iVWSx6lb9//nP3nvttdc+/ylG/uE//cF/W12oqloqKBVLKJaIKTYZKzqdSPGUNFdVpLYqLa1J6Yym46jUGyrSG2h8fqY/+5M/Veuqo7lySYNxX5ylqaLqDAY6urjQ7um5LroddXMVJdc3lM1lVYjF1Pngp0pxZDIe54SoxsOBNBxqoZzR+nxJ69WiNitVrc7XVC6XFeOp6oK0eUPT9U1FFjY5O6b/+if/WX/6X/5E//KdVbU7Y62uLOu1zTU9f7GryP/+978zXa6VNJdNa75YVI7XRCaraDypSC6naXFOkVJNyheYAxNRQoolpf5QarX00Xe/pw/f/0h5vtd0yncRtXs9nVxeaffkROfttqpLFV2k59SKZVTI5xU7O9XwyROlEowV4bTxVJHxRKnJVNW5jG6uVrQxV9Lm3JxWqjXlbVyNOVTnpes3MPC2VFxR5+CBvvd//qe+8z/+Qv/8zXmNBlOl0zmN+gNNcFS03u7r4PRKV7xeNFpqtTt8MeKCY00HvF7VNb04kepnUvMC7/YVSacVyWcxPqs7r9/TBKMOT0+J1KV2jk/1bHdXL49OdNLsqD6YqB7NqDxX0PXFkuL4+2p/X0PGH2BQDwS0WkQWNIAJJaLRYGwGBKWJcML+isZATVbK4UA7MZtTt36gJz/7oSIcs7C6gROHqs1ltbo4p6VSTG/eLCr2u6+t349GomGCUdwY4f0ISHUuLxTnsziwiSaZUpTvYkQuW+SZ54pckO+TTHL74WN98uiZ6kTp6OxCp1ctNQdMNpvVG1+5rZWNeeXTcdUKKeWiE50+31a/O1B/NFIUIxYwekIqlPIpbZIiS7Wiinw+n8urkEkrls9J5QqpsSgtL2nCdw9+/J4+fbavnfpAXYIwbF6q0enr7PxSi8WovvmNu4otV3L3M7is0+1rwIQcuel4oDyDFioVxYCGUuQeHo0kiVgGz0UwMg6kyBU5nw4P9P7HD4l+jwt01SfxeuRDF2+na3O6fb2ie5sV5eMT5cctlbJT4JnQFdcrzBdUnk9pcaWg/VZPbZw4ioyVj0R0Y7GqTCFHWuDQOYybJ+dqVe2+fKEPfvaJzroYNYkAxZQGw4kevDjQ/skZTu6Tq0B5Go/dj00mKiSiSsSjyqRiqvFFpVpRKpdRLEV+OTGIWogckw5/k5NgC7jW1dh+qq2TAy1t1BQHqueXLSVrZV1wwXaXCXd66re7ikcGur5aULWaV6qQVpvrRhIRrS1ndP1aGWj1dNXvKZ6Nq3PV1FdurinDPFTAuBJOxrgJnPDTDz7W0WVbKRCUdmQTcZAyUfPqSk2C9Mvdup5tnShWKBbuX7QGWoWlFooZFfMZpdJJTogqScLHAlwBfsQwBJqjMRNKAV+MhVSmB4fafvCxDjonunl3UcUKuTEd6MZNR6ugNSBSTk6AS0MPnuwT8CQ5NstzHK7Falavbta0vlzSrY2K7lyv6ua1BbVHUd2ulJUvlcg1jCvAlksLOjw510efviA5U6RMgoDEeY2qgAPgI3VxeGcw1vPDS8UWqqX7UyZ/xgWXS2llCUiEv1NJww58jSaK4mEQpQh5InJMaUMTSGJof3dP3//L7+p0CNwwLJuG8XhdnkuqlotoqZpRApjV5vLa3b/UBA9fEtlqMaY5oudLxGJR3bm5olfv3oAdy1r50tc0nn9FrWZLazg64tTAyFOQ8LOHL3XW7CqB48fMJQ6akkQuD2LSRDKHkel4TC3yL1YpF+6/fR2vQOGPj640B3kUSX4gDzFSt8iLGLFLOL/IiSgkQCLMaiCuajx/qe/+1d+ohsfz5bTminHYDVKCikdmQ7xoRpuMRzynQLbP5z19/c2VUKcyTL42l9b6tRWVaitKr72j3K1vaGsfYhrHdM7ljkYR7Q0jenbS0HG9SY4BRcaMTMfQAamCo8/OL6CFKJCvanFxXkWMjNWqhfvXF/Nq9sYY19AlyVjLMMEJkyHEEWDpykzwNOlzJWpIHBYD8Bjb0ZMP3tcPnz3Sm+9uKpmKKpdJ4s2onu42dHTeMv8CHQ4l6kfnPR1edCiyRZmhs+mE5qHvwWiqlaVlFUq3lLz+DsQ01Hs/eE+DREaX8Yx2Kc57CIWB04LpzEF0I4p+JjrEmXl1+8xzMtQAZ2czGa3CqOvrq4rmAP7R5UAvT9rkQ0qPz7v6wdNTbRPFszp1CgPqjaZOKLyn1LwzVMfogppHoR7WL/Xg5XMNyNUEDolw5cPjC1WYcBsma7RGerp1CRwb2j9qU2LGGgJzi5GLizZqJKk5UmGeQp1JVoBvSeN6Qz9+758C86bIjCg5OsQRSSadThExKxpiniRtesD0+PRM0+6FlkiDdDJJdSKFiGCpUFC0T3QOLntCcIVQ++QHJy09PO7g5aaOLxo6CyzUU3eaVCeS1vHhocadJpDr6aDVUB7vTTkvj5FjoHfKeTA6oItouVrStZV5dYlcDKyjRTC6r4VKToPeCKPS5GhZyXRRg2Zb7//kI33y+KWy5E+vS2nCsa6/qSRijUknMXCIyIiZrRNZnV421K6f65LIpjG437EI6SMKuor2KNhmmFzG7BPFW3EN8NSjy67OejB9b6pxsqhseYOB8XBxTUP+Pj091HnrUh0GWpnPq019dN175fYKF+qGHOuQr6vUr3e+ejvAcMyziZFr1YJWKkVK5FR7+0D7IfWJUvEzGO7x3qHmSykgm1QUmZeAAwqWfrhqwDwHkJijX0mOtFFNIteKimTLpBVlhRycjIYw6gmO6RB1PA6MQZkT3R4x+yS1B3nsNMixWFGJdJWEAxKRBHUlj0BZ0NHukXZ3t5Uhx+7emScSKe3tncJ+MwLpMVaXSewc1GG9niaUkmwmAZxiapIjTuXTel8//sWePnu0q2iJ+gjzGWoLuUSAeJxoOWehZUgqgsgYMMcpOTbQoN9BokFckHcMgiuU56CDETqfV0pUs0nEA+sAl6HFKwCwDIt4ICb284MzHZJ3PSbXb7dgJcoCzxgRap4DWcqA6+Ecwru6UAz5eXjcUCJXgpZRFox7fHyl54/3A0RjuNEioc3FL8nHrYMrjSnaC5WCFqpp1YqojUxO9T6Sbzqka+jrClienRwHksojw6LMbYwDLwconCHGw9pjiCaRomOhq5kwtyINwADoovQ4GIPy2ZTKFHDTd5w6kSGbz8izzw5P0IEdjrGLQB4XFc8YEOsBpXQSKFM6LtoTtYZRnTdQ9xj8L771ipapZVXy0AL85kJBc7kUpOEMgt4p4r7WndtrdAE1RRoXjOlrJxhnGuAHmZJ72RDlVHSsIurEgiJthY0hFx3KDQzZoaZdUROzwLfr0gUxWr24NISCjfFhQNcoJ34S41won5KwR4R4Yg6OTul0emo2ztGfDIIxNcRuNkWdmMapWWnoOqp2E5KJkVvk4jtfWtCt9bJe2SxBJD36NKgflHz0+Eg9IujO4MPHOyj8p7o4ucKQmWGDcQRhMaQBIKqLS0i4LhGbkm+zvJvw3p/1qacdyKMJGSUgp1iCOYA6v4+69bCF/qBNHTPLJSjottYdQYuLP6Ph7Fggd9o8W2pf1oVAU2KCpjvtBJiuAMu37i6pAhl88OBE//fvt0NPuLGco0tJ40A0L73a3WslDBgzLgWXv2Maaht2HlM68kSmCTGhPQKkIUvKELWSKDVhVhNfDIe7C6jTeZg1bWSKEmBYmdSywDpK9N0mxSqV8v0RhtmoQpoPeDPCMxG+nFC5x9QNtIiu065EwTrVE7gk6aBTahChT1/u6OYbG5qHUKYUsCkXPIeIWgO6AiZsgiiVYFOi1mx1QQWSifF+91vvoCErIZebHPe1d15RqlzTbp3I9FqhzqHUIAfG5HjDb4g6ypHLA147OJoIwMpDlZFePaBs/kilSS3mGCVHo3lKQClP900+LRRTFMMM8DODmmCcY1E9r7f1GcXZfV6Ck2LkZLvX1ks6gp+cNPXxo0Mm2dbJST0sM7z56rz+8Nt31ePcv/uYnMXgi+ZILyGoDlC0KH797duI/AqdAn1cIaod0DEX7yCkCxpNoR7YdQJ63OfVqbMDzru6oqZhlDnBKTNkPpZZE8+XIIwJSrvVCsxvRRW7fm31vqNlS1w/XC+mGJCm5jkn3Lx2mNwxXu8C0S5nPYJk/v6zJ/r+0x1tkcxRory5lNfxWRuI9fTGvQ29+doSRo3pu7b06lpJx1d98owaRn3ba070z755T1eoi6PtQ8RCny6+pa986+to8ooOz4hwMqtajRaK8uDo+RoJImCHJ8F4D4U0IN9K5XIoDy7yLvBxUmrI50zcaQGdMoBZqos4NbYhu/BwQc9B3U7yvUZbf03if+cfP9Z33vtQ/+uTJ3pwRhHHIR89O9Of/90z5NlQBxiYggQi0QRdRlJ/9Idv0kZlKcRZojZhAhkVIKskLIivwEcCiA21R1k4w9gba/R6cYQDMDQXFOkGyqUy0oss52/n/hhYdjEuBYFZNLvQe2HLr3EimiAHQxF3+AxD925RrHZ4nYNWLiloPomlU3sBPDcI9w5y7BBD+xhsuTNhhqfA9oPPDhHGTWg9r629S73/4b62t0/07tvrWqIOThDHHYhg0BvoG68vkbMRVcsYXS7QbIwgopxaO7sadusakXMuwk1yegThJd1fgiSHzUHwM5vLhVfn2dTw5Tjn2hDFZN3pR9TRSWJ1FuVQRNUbou7I7dUuZNAg2e0xJzWjBGi4VLjOuSdPGv+wWS6bUR8DakTr2ZMd/fe/+ECfvDgnT7p69PwEMRsLkymU87r36rLGrSvaqS7FOwtrFsgvSA1hffH0OWPz3uix5ylBYzoUlwBDMuQbkZkjou4DrxDz416TY0khxvBcLZwtsqNxPOiB2gzs0+0hlwXTiRnK7513ts6ffWEolw/HGzpJvFcrp/S1tzZ0Xu+qA33H+HYAdNr0X+eNDnCJIaKLmsM407koymfUUBfn9cUcuTzVX/7gE+0+3aVHy4TaW0JUDMm3MXNwV+u1EhvUZ1zDLoEThiicKg61cjGbjngadS4ltouCPMHrdNWMYYNM31YuTuYs2tEPh9+G2NAYn0dspBmNZ4q83Fgqa3XBaxqp0JS+dWdJi6WEPnywF3q4S5iuiELJIgQucUDCi06M1WwP6CIo+kirH/1yS6cNugfSJOtxcJEdaYc658yQLjdjdKVLwOyzFJWSKFl6waydLoWdJnvgcuD1Ej+K2STht0wFbFjtKNlAXPy5QcCRpwt8AmgYvvaOPzN03n1rUyubK1qp5XTvVkFv3CopR15sQf/FNPLOS3ulTCjKGVokTRLKkxK+jhluuRjVb75xTQXEdX5SVzmDQO40iD7lIdlRZNhGGV2FSFsE9N0b4kRDvYGSMU+4sabyhfpsS6LOkxhFOW4BinGuYY6QqdfV362KQ44d4XOf5mjP/rbxGMskrTQuUS6Pd5oqZOOh+z44bTJukmO9HDDVV15fDRe3ejh6sa8+hT0JMtbXl0INfePWgp6/fKmT/S110K3TYUdtDLqinjaJfD5FXwfTeunCQqPJMcMRLRs1d0pepuCN2HTE+2EgwijzD3LFFOp1emPakXGETFBDqxKm5HLAC6bwwn9mJZ5XvGRV8KOPtvW9f3yiXDGpBtRep1fz+Rawz44wkonduLMA/NJ69vxIn37ylAlwDIlfpCdzWl20h/qbnzxBqSyoN4qpRWs0JNeaFP0q47Yx5sLtE3OaTJyLfZ7Aj6kMh10mg/rhokaVWR+VYtgRDeDl4uh7BYaap+5IWXvasCkRzMKmmSREQ46GsPs4nNHFk6ctRPUkpnfvzoV+7vSspdvX5/WlWzUtzOWZPGIcb2Ywslm/Ckr+iLrYInoL84WgKz98dKQ7N1aUqKz8SqF44qMI8E1kcBqyy+s4ONkrXp6308ZgbKBMHEnr0CAfcXo0SYTMREMmPJzM8ssn2RhP0lH0QC4TGepe6Pv43oTivs8O8MrmQjWvb//6XRT8HA15Qtv7l/rSu2/plTvXtLlc4oJT1U/rKJQc7DpRjdeXR301iE6lWgo3RQ6QeL//W/fgWeexKT0eKH2McWfIN6dPhM8817BuaqNpivvdNgHBKBzoxaYhyqhHu0YpYBCMMIW6k3ViOtfsnjGDmPlADANNwwRd+5yPfrgM4RfXBdw7UhulfngMYSDA793bREoVgGU2LLwur82HiNeWFrSEscfUv/OrnuaW5pWB8ruw3ASKdyQ0HiD9ujOExJLkFaigJLigu9aOubDF83CAhiTHMkac2ZfvPMcobB46HFN9OmGMGm6fQxDbAm4Z3AufDruJp2lI8PAxZiQbbpxPwf3ReUc7+3Xt7pwqwuSur9f0i48f0KOdMl9IC0llWHmJwDX18W5zplh4Rvi+XMyqAlM2BxHKge9buFZhhHUi1zIX2KWejxehRiiRCb2lkemomdvLkFYlwwf+l3YtgIpZhrUNJyGzDYZZ24XE42FpYyjYlnA7iSjaAUHyGBZudTj4a1/d1PrmEoZ26aCBcPNKjYtLjIno2bNDnZ1D56j6enuku2uFkPxlyGQKod26fU2//RtvKA6ZNLsoIa9u8RjDhs67lPUjBloU27nOK1OdGb7jVTKegRxltjTL877epMMleT1ZP5xDDvvMODMm5pseMSgssftBKxPn7DSqw170wA26hgJkESNHji+5AEw2l41prpYPeZjJ5yGRrp5uXdCWdGluC3rlxrw21is62L1AR/b1m7//DVVurgdF4jwecx1zgBPD5cfO9jS9huLpJXCKU6dH1+LjOqOILqh5TjOrmGirN+RLIuCjOds9UYIvrR9TVtowXBDPeMhHeAEp/MMF0ki3ILTxZh2Z9d2/faAHn+zQfZc0QPiWS2kVChHak67W1hY1hGgO6NznS1ldNQe6c31B77//WD/96TOYOKHqSk1jnOm6aa1pJ5vYDP/hoBfWIh0Ey6wozvbqV3jwoR3P4SFicWBu+EaD9UzctjkKDtIMdqb7GTP6O8PCFwtj8eoS0ej0Qp2ZktQrkMZjWp+z47reffc2/VhKi2vLFOJJ6MIXUS6z7oOnhS811YtSv0SeHRxeapHoRtJZbT07DeQxwBCnS4Sni7KRxFui5VyaiYku3XeUMS08zBcTIJwkt3kDyXBcPkcXDvaN0zgXdqddsK41BGxYAATaju9st4HhAm9CsR4NS4F8eu9mTYt08gsI6Ey5qOzCsrLIrAjOW1mtUGZGKufiWqepPTi+ghAHOj65RHVIa7VsYLwBRNJrdpRGYgXPc44Vh1PDjnHOzaKUZBYIaIJhDRkC4OP5lKAGiGZ9X9+Jaemy4juzGUstDPEqL141JFzkPaDh60e4DhfxgDGM9PEJPLGxWNIGvVxpvqyDowbHRNSqX3AwLEuJOD+pa3W5qFubRZWA6tGF78LOCngcVnTXPqYIdxDSvqFhaTfCgV7psn50y+Pa97mHw0tY48EoB8aLyRbPVG6+pHtnvKhPNmF47TJAjH8a2GHSd68WB6IexMc59E5gnxjyj/c23Oeen7couAnNLVQDNJ9/tqUnj7aBU1x7e/RcnF+bz9NZZ7S4kIEhkypX8oqnE7ryzRb0Yx+17xzv0BTbiY6AZWGICROOkrNeuLJjHT0v1JobzNgu7r4L5AVfI8pLJjjIMooL9Ez1iGBOcA72yRVcEg60m9KUCg/qP2ysczLoTR4MrZ89PQmrzl5RrtK3DZBiY5R/q8n55J+X5eqojDa1zrnrZb15IEzHGm70p7JO+r4qlWwoNy7GRs1s+Rz2ZW6z+urcY+Jcvwbs3X4xseB8vuJ410ZrTwP388lO8AocFJLW+HVoLGUY+1cDuPu2oTMFM5NgftjoZ4demQJS0HKpnAv5u7S6oJPjS/JNdPRIokYXIzKhhl2DKcuVdLjb42jGKcBX9bYOYVM7GWnCeYiHzzsAi2W/+mGf9ujZfL/da6vu8xwIz8/unwkRjJsjyd0fhbufaAATiCu+J2AbvAzhYjvgIjbQ+TWHzkw67zwAXnB732gN9PD5eegwLpjk+XkzTKbbaiLLuowcV4uWqENXbsFAmMwRyiCYvfTw2cMjtegEDs+8HumFJK/7m8GdNk4WM7cnTmrAEaYxb/UgcxBJ5CXzmvBdCBRP53o01BJO9urtyPXDB/OFRbFZNCwaMdgMim5jImHxNuPj+DvUPb7rDYZAexi68e2n27o8r2NYX5vr1XBbqX7R0sOtMzWobwcnbfLyjFo31PbhBYwZo0nNK4vD5nLkEoAIaglkmOb93k6k7BIdcwFsSHPtMubcMpkYPZ6P522BH4Mrom3w6bDay3zOqLP4JaHjcBHgYA+66vtkk8kpjNbleP9tgIYn/3myfaFPfvESnZjQjduLfBrTGsYtrVTJn0hQ9s490Kl9qxJIqFxAUyLBNlEqNWrhKsrFi7JdSMWLrh59Ju5BD2LBJONk8LIdzT1E5XwkOETPrVpYxSNCocnu0XKYAT35UByZZMqeATpOPeegk9mQcI/kfPT6I6cFmHoQ52CpkFapmNOf/fVDlUpM0ruA8jnGg81whAXCxlJRQyZ9ftnR/tGFcgj2TbrwErAM9+5iFF9QYRIJ3QjjhggahJQLT96fmTEdwVTM4DTqYEg6BEPY7NrDYHMFDqDwjV0CmDgesNVWEa7+oUxgQMCwv+MYb8axvPHD/w06lO/KuYTuruTDzfqtg7ZevDgPrLe3e4U8i2AUzSt1sJClXFBPXZCPTq406BLNRjvkfA99OaTVcZRNYk4LX2WCTuVwJg4uDTfmNIDRrzjX0PXcfMPU8xmSAk4v52H0tdWC7m3Q5mOIPTOXj+srry1jhidu77kxnL2HPMPnxnVIcF+agR1Z58F1NOU331hTKjrRS4xym9Ppmmz6qP+s7r51W7XleaifvKJOff+9p3r66EDdzljHhxg6MNRmQsLrk0aTc8cLSL6OGTNm3cicRojqL9DjaPnhyIUbJ8wz5iXL5bkUBMGXHGRPew/VY3KnG+4TzAwxxdpIi+s2EfXdy6BcePii9uqVb+KjD99+47pyTLBeR5WcX4UtVvVmT1m6girybDxN6KTliSXoxGluL+iiGePTz/ZDPi8VciGqzn3XLKsPE8eESPnVAZitjDvnbdCMHe1sv7o0+GnXx1bW1+5f0V+5yptQnPD7p00onwO5gOuW2/YAP56BlfgHs4OH/Qj31XHAIjWrh9po0nZsHdY1wLXXri0F5MxDFpd0Du///CDcS/B2qRP6u3qnr6/cXVOESBZzOaXyZX16CExxtCMV8p0BZq2Pc9/XJGWYl6Pr46ysknTinpUfloe2nPnFuADSKJ8OC0A+ycnqQYJR7q04kGEDY9k4L5rGefV7G+iFoiEM95c/eKJPHh0FMigVM+F+9fnZFZpyDuVR1PZJPywIWbvaOfa8l6I6qBnvCXPu5oCs79qG/A9RYmzm4JXvDkU7yD+691lOenE4TDYY5RdD03+5Tsfefv3WfSsIoq/LZpuq767aN0PAL4aadQwTe8mTCTnoAXl4O4Y/8yJTuOHHx+9SAl6/UYJxXW+S1LcrHEBdhEiWlgpamCuE5fZVhHYa5f6Ne+tMJqrv/+ixioWCrq0s6OHOhXpjy7cJk5zJvnLO9xro81wI+NsKKGa4Ms+Qoxgb4MmEXA4C+3tvosN/hULHOeEOyRf55NVoD+LlOxfKL24PeXATywwm6E4MsUpZLme1PJ+lMZ3T8mIxrDWeUcsaVz09gz0THFfhs0J8olfuXgsoWeS4R7tneuXrXw4C+oc//Ehvb86FtsrzcI2zgd4nY2Fut2bp1axHXQICuzMnz8NO8KY2AzggyjWlj7rwhZyw7oINBRtiT3mDtWtZYEWbwwDhRD8NC75zX2WYvLpZ1cpyFXUeV5k6t7Bcpg2qUtRzgVB2d640ASa1uRztyEDraMsk/Vq2lNe/+aNv6cZbr+gnP3+kYtr3BjzpOGXEq9VJEMUcgWPIM67pG6OfW6SRV+0CHKfB8Gppto0qduf25n2zpetaCCv4NO178jbIhjnEHsQb5HgTEnx2DMPxahY11l+7VtZv/tqr2kVEG6a3Xt1AWiWUyaFCuKDzpUlDOoauvaF0FeMP9s5ggIQ276yourKoHtqyp4Quh6gmjvd1QH64hnMvEAjz9N/eC205aGa1c80LTApUoTsxGJEFcUAG/nxjIRe6Yu8j8Y1FN4mOnj3nz7wsEPdaBVezgvFCqvPRRjKmykClRjnoxzM6PjoPO+kUG2Mc19SQUlENi0Nb+/VQbF2BEhgfhUCOnu4p0mzpra++pm7Eq8sDjnFdm6kSXAmiZnllg51js36OMTwPJmAhYNE/xQl59GXUkPFyuG8OusWxfoM0ccYsOZ1ZJhjj3R2uI3h3pRDUiNW9l+DT5GYpl9ISpWDc7apaKQG1sn703idOfwT6UJX56sxp5Fu1VtDRwYlajQb5WYQFB/oUTfoP3/0R79u6RN7ZgXasJx10IhN3jts4E0bIM8b2Nin+pEOYEZofVjAlhHU0z8SsLnzkOYrd4Y6C6wEwc/fs4w2nHmF2lB3RGysVxcKGlkS4IZjlafnzYvtUV3QDqXFXmXxRH/9yTydHV8rR+m8B1U8fHkAgJW2szHajd+giSsUsxJPQ3s6RGvUrnR2eqYeDnTs24Av1EXG0mIFX5NLUNEfeq84Fugh3CI6DS1RYUaAXHIDGqLcTme4ddoe1O4poTA64AoXbWXjPSVyZK4W/fbGt+kjHnZme8/albMY3/2jzx7jCiqHf0+PHu6LFCxR/Qa37wf/7OcZfggwOYVIL1VyQZc2WGZPSQVQ31ipejsOh7ktmgttICiyNcPaWesszrwp47TKBoxVL46RJKDuOaoArnX97gEU2yvXCNxy8Njlkgm5EvYvB99acb77f7S2C1niG5XG9Q4S95T2jQiGvYrmspYVKYMUK2vGjB3tQ/7FWV+d1ghjeO23oxlJJPeD3Vz94zDVoUmHCreOm3vvZlk5Or5RBETUvydNpl67c5QYYGkXMxeumvunfR7p5442loY1wER/DzDGQ4Xk69wKLA2M/XBLw2iw69oRv19ZQF3lC7dWt8B0ndbzxM4ORRMm1x/XQkPR+Y++YK9HedDodldfXFc/mNF8pIKeSeuPepnbpyjO0NC/3jsK2/KkJDNI5v2iE+wLPaWI3ri3qhAgPuq1QN/t9qxDfkk6G6HnjTBvLvAThxtjs6KfnYYi7PKSA66wtQrbZOEPN+/LTUJe/9BphH7Zxy+p+zNTrhc8UlOftgjbGSqLAM+/f5fgCJhUiYec8e7StO68sawEtWSul9OaNqrpeLELetTD+7XvX9OGne5qSs9fIvThkMwfZZLjWtRvrSjHJcadFNMZwARDGMOtLAhhIzgTjnHOEnJN+uDSEOuzEA1ymwKBQfJPPlO8erpSxQZnAmpZG3gxtA2y0Gcg54CLvCBYKpWCgcy4FpEfUmvJCVfuPXmh/+0Ab6wswnvcg17naVJ89PdK19Zpef21dR2cNHV90dG1jIXTDtSrseUgn0qF+Wc+2LrW+kGfarr3ez0xKpLKMN1tqN4t68hYUfvjeu9nUD/dyRmGA58wreMvMyLEmBsOMNyh9y1rjl//ynSHr6NiYoGQ4r1QkgjgiloIg2oPAcnvH59rYXCHaGe3Qp+3sHOtg91TrqBWPu1DJquVNqlC+fw+QISy7sOrB0TEoQO3QznQGCGq+tyHOoR4wNfTs5JmG9K3iLxaKZ587XWxuhtfRoGsytMRyjfOWxFmL45NdQMPGFk6cGeSkBdMYXIJE7DVjO4kx3pYUSeZ12Y6oyfW+/a9/T4naim6+9iVlYNTeKKp7r67r+rq3zM+YMoEOuaDlqSHTLi77+t4/PWaW05CbC0sLiHY6hJDfloOzNsuduXnUC8Xu1h0lKyNbarbl65BWs72ZXpTlA+uy64tZ3VouMuGZeC7QZFZcCAm3L+DcY8ywaOt6U80CT4zKJ31nCPYCOheQwx694LvvvEKUI8oD0wYk0GgPOQ+ocN7pyTnHxrS+USYaPRw60N/++CmMHYVQOrpsDOAaaiiaMxf0XkiicM/c20C8DRmzZoSGsx0It0eBXf3C4UPgm6XORn1nxIsHX399WeWCd+JYic+Komuc4WhYWJkbyy4bvoXkyViZeDnFx9jLU8baWFvQ9i8/1ZNfPKDdOdOLo4YmvhdgFfLwSE9fHqtYKhCtDkQ2062pVES/92u3QEQm1Dk7yms3ZkXnnMd38+x+zk21daull/deJqlp7lTCj6gIgA39VctjqHmAz7bb2j7tfY5ld95SC6/acA9ecTMLU/qGoIWu12YMsTbdds5eYmDfd4tBRn/+5z8K2+mPt/ZpeZr6nd94TevItSI9WQ3B7JWw7jDGZMeMMdRNJJi7gDJCodP2gisykK7B4iI0V+Sgl9cvrrqhRib8UxuOMeJysKyR5XKBGRiaBmXx0OlErTJIR73Yb4S9ljZ2jJCNwXTuv2bSCkBxoptX3+SzAnD0TM3GgSPru6xV76blH0+EwqiL7WOtUO9uQvk3by7oy2/fxMg5EiOpJi1MuVzU4Qmd+mpRLyAc33kdoiyevthVu91m8t6sNmuIzZbpXAHEYBjOdd0bDntqcVyr1QxO2t870P7OlkqJAbkO6pyQAWKo6FqegugfBgK3gvdpYajbDu9wQFoGY6xUrMp9kdkPhtD7GOpGw3sgV1/b0Or1BW1uliGqiK7VMkpQywqVshY3VtVrXun08FDH+yfm4LCtY/cEsVzv6urykjxd0TRdI4rlUNu4KMbN7lkkUUQuUUaV7wR5pcv7vNzq9Pl75+kD/dY7i/rmN9bgC6sbDHOeDUju9VKCWofF5NaEz1wKHBVQGWBg+rckspFWLTdWypQBFATGN2hXHjzZ0QCsFysZvfX1u2pStKNTSGb/XA8f7emQTuDcpMPfR0eX2nm5rypO/ODnL7V3dIE2BaqpJUVS+VBL/evLDNLPi0+OjNWHHerPws1FUqFcogOxweTinVvXdWNtUYuQ2XKGgv+1r751v5KeqsAkG94RABd2gZVzC2eFfsk/ADJ5+G+zk6OU4+KTyWyDNvSi+umpEuO6/tUf/DowieqC5/OdugCIerGiYrlFNQcJnU+qGmaWKJo1TVJlZSqL6sdQPHN08TfvaZRbDnu7TF4mDW/tNVGE+wXkUgY0ZRAOLkUuTzbsi/fziys6OGlqUG9rSFpE/vjf/dvpUjEZfppyhGrwVkEvPYQmEW/MVn9943+m5ZyPhomN8wKp7+pwKmr2Ul9ek379zev6xfZAD88pHxCBb7CkmEDYsuvNM9PZLiDfIRoM+xRxPsdhViGxOBKNNsiaFtuCanLhdmr0gKAbUf/aw+zoziKUAJ5mTDOoa3SrUVcejvDemNhbb9y9H3bE0n74IBft4CEg4Qv6aVbyXc0AEQYr8Zojkt4dlMCzleRUd66V9O3f+7LidN8mgnqXrjlZUCRh9oJde15VI4lAgqNif/AF3JAMEIyjigwzw8/sPBMPyDo85x4tkFYo6t7SP2N1O9s/YIyQPiYgb8/wzZNGu6d6K2yPomDnC4ElHR0bY4bMUEP8M65cLo9Kj+sORX5ljjzwwinHep0x/H6GdmOKEY1eTLtbJzrspnQ+SOu1m9VAKGGrPqYYAd7BUPDuVwzw5hlD3v21ozslEiPYz9sKw340ommycypY7tkQX9fObcKOfkRBhrVpu90MjOlt+UPaIe+j9udR/0TFSwz+5b3bGd+pMQzt4iK60VKryLNWmaM0JPme/MEB/r2cb8+i0D5f0IEYPm3r8e5YL05jolULE/GO1iDMmVzZC7XM1r9aDALX1+GYL7bWezv9kO9CjSMlvD3EvaSVCOZSAzshao7OYABb9rrUSv9SpRNYM0RvQFTDHX2ibW+MsJLRw+9HvWUi/P8Z8J6lTGgn8PrWeQulQYPqtUMm4mIa7gJBKrN2J6X6MK39iyF9l6ib9mYnTCIVt6IRdN8LeWwislj3/6fBMsrE4Q00AybmG/6eizsQP/xd2J5FUW40m8yHiDCPBrnl5QjDeIBhTqMC43m9x01r0MX/8T/88W/ZY37kHUWe3gqfJrkBSoBkK/zKoqV3b62FHwz6+/DgO0fAG0QRTeG9P7Mi9PvRqBfOf3WtrBZfnfGfpXJez/bOwrX8P5TwNXphPB8/0tpSLYx/dlZXuVYL5/vhGyst5ukfUtTrZxrx3v/PBn97VudY3vvYra29UC56vZ7+P3KwPghObOOjAAAAAElFTkSuQmCC">
            <a:extLst>
              <a:ext uri="{FF2B5EF4-FFF2-40B4-BE49-F238E27FC236}">
                <a16:creationId xmlns:a16="http://schemas.microsoft.com/office/drawing/2014/main" id="{03D20AAA-EBC6-BD41-A49E-365FB62A7B77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835025" y="449263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Times New Roman" panose="02020603050405020304" pitchFamily="18" charset="0"/>
                <a:ea typeface="ＭＳ Ｐゴシック" panose="020B0600070205080204" pitchFamily="34" charset="-128"/>
              </a:defRPr>
            </a:lvl9pPr>
          </a:lstStyle>
          <a:p>
            <a:endParaRPr lang="pt-BR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S030000784">
  <a:themeElements>
    <a:clrScheme name="Default Design 4">
      <a:dk1>
        <a:srgbClr val="000000"/>
      </a:dk1>
      <a:lt1>
        <a:srgbClr val="FFFFFF"/>
      </a:lt1>
      <a:dk2>
        <a:srgbClr val="000000"/>
      </a:dk2>
      <a:lt2>
        <a:srgbClr val="333333"/>
      </a:lt2>
      <a:accent1>
        <a:srgbClr val="DDDDDD"/>
      </a:accent1>
      <a:accent2>
        <a:srgbClr val="808080"/>
      </a:accent2>
      <a:accent3>
        <a:srgbClr val="FFFFFF"/>
      </a:accent3>
      <a:accent4>
        <a:srgbClr val="000000"/>
      </a:accent4>
      <a:accent5>
        <a:srgbClr val="EBEBEB"/>
      </a:accent5>
      <a:accent6>
        <a:srgbClr val="737373"/>
      </a:accent6>
      <a:hlink>
        <a:srgbClr val="4D4D4D"/>
      </a:hlink>
      <a:folHlink>
        <a:srgbClr val="EAEAEA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Times New Roman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 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 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D2B7E0799706B84FBD210A72D13FDEC2" ma:contentTypeVersion="8" ma:contentTypeDescription="Crie um novo documento." ma:contentTypeScope="" ma:versionID="dd7f9a79d7f859f64f15ed5f28e64ee6">
  <xsd:schema xmlns:xsd="http://www.w3.org/2001/XMLSchema" xmlns:xs="http://www.w3.org/2001/XMLSchema" xmlns:p="http://schemas.microsoft.com/office/2006/metadata/properties" xmlns:ns2="963ae45d-c7e0-4d68-9287-aa0206e7e5f9" targetNamespace="http://schemas.microsoft.com/office/2006/metadata/properties" ma:root="true" ma:fieldsID="f8a0b8970e1247857d87573cc8aba12b" ns2:_="">
    <xsd:import namespace="963ae45d-c7e0-4d68-9287-aa0206e7e5f9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3ae45d-c7e0-4d68-9287-aa0206e7e5f9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94D15EBF-BC4B-42A8-838A-343E6BF43CA0}">
  <ds:schemaRefs>
    <ds:schemaRef ds:uri="http://schemas.microsoft.com/office/2006/metadata/contentType"/>
    <ds:schemaRef ds:uri="http://schemas.microsoft.com/office/2006/metadata/properties/metaAttributes"/>
    <ds:schemaRef ds:uri="http://www.w3.org/2000/xmlns/"/>
    <ds:schemaRef ds:uri="http://www.w3.org/2001/XMLSchema"/>
    <ds:schemaRef ds:uri="963ae45d-c7e0-4d68-9287-aa0206e7e5f9"/>
  </ds:schemaRefs>
</ds:datastoreItem>
</file>

<file path=customXml/itemProps2.xml><?xml version="1.0" encoding="utf-8"?>
<ds:datastoreItem xmlns:ds="http://schemas.openxmlformats.org/officeDocument/2006/customXml" ds:itemID="{D0578451-954E-4312-A452-111EB2A4BF4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Codex.thmx</Template>
  <TotalTime>512</TotalTime>
  <Words>538</Words>
  <Application>Microsoft Office PowerPoint</Application>
  <PresentationFormat>Personalizar</PresentationFormat>
  <Paragraphs>41</Paragraphs>
  <Slides>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</vt:i4>
      </vt:variant>
    </vt:vector>
  </HeadingPairs>
  <TitlesOfParts>
    <vt:vector size="2" baseType="lpstr">
      <vt:lpstr>TS030000784</vt:lpstr>
      <vt:lpstr>Apresentação do PowerPoint</vt:lpstr>
    </vt:vector>
  </TitlesOfParts>
  <Company>IEL/UNICAMP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Roxane Rojo</dc:creator>
  <cp:lastModifiedBy>Yasmin Morales</cp:lastModifiedBy>
  <cp:revision>70</cp:revision>
  <cp:lastPrinted>2000-08-03T00:31:24Z</cp:lastPrinted>
  <dcterms:created xsi:type="dcterms:W3CDTF">2011-06-13T14:41:11Z</dcterms:created>
  <dcterms:modified xsi:type="dcterms:W3CDTF">2023-01-11T21:36:01Z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TC300007849990</vt:lpwstr>
  </property>
</Properties>
</file>