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1B6700-0E8B-4827-82BE-9A987FB9808E}" v="2" dt="2023-11-24T18:25:38.879"/>
    <p1510:client id="{2822C5EC-75B4-A3E4-C24D-38C3449FC40F}" v="392" dt="2023-11-30T00:40:27.07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8" d="100"/>
          <a:sy n="18" d="100"/>
        </p:scale>
        <p:origin x="1590" y="-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ssa Pinter dos Santos Ninin" userId="S::andressa.ninin@santamarcelina.edu.br::1dafc068-60d0-46e4-8aa5-1db88aa445b6" providerId="AD" clId="Web-{2822C5EC-75B4-A3E4-C24D-38C3449FC40F}"/>
    <pc:docChg chg="modSld">
      <pc:chgData name="Andressa Pinter dos Santos Ninin" userId="S::andressa.ninin@santamarcelina.edu.br::1dafc068-60d0-46e4-8aa5-1db88aa445b6" providerId="AD" clId="Web-{2822C5EC-75B4-A3E4-C24D-38C3449FC40F}" dt="2023-11-30T00:40:27.079" v="288" actId="20577"/>
      <pc:docMkLst>
        <pc:docMk/>
      </pc:docMkLst>
      <pc:sldChg chg="addSp delSp modSp">
        <pc:chgData name="Andressa Pinter dos Santos Ninin" userId="S::andressa.ninin@santamarcelina.edu.br::1dafc068-60d0-46e4-8aa5-1db88aa445b6" providerId="AD" clId="Web-{2822C5EC-75B4-A3E4-C24D-38C3449FC40F}" dt="2023-11-30T00:40:27.079" v="288" actId="20577"/>
        <pc:sldMkLst>
          <pc:docMk/>
          <pc:sldMk cId="1021471171" sldId="256"/>
        </pc:sldMkLst>
        <pc:spChg chg="del mod">
          <ac:chgData name="Andressa Pinter dos Santos Ninin" userId="S::andressa.ninin@santamarcelina.edu.br::1dafc068-60d0-46e4-8aa5-1db88aa445b6" providerId="AD" clId="Web-{2822C5EC-75B4-A3E4-C24D-38C3449FC40F}" dt="2023-11-30T00:22:06.904" v="44"/>
          <ac:spMkLst>
            <pc:docMk/>
            <pc:sldMk cId="1021471171" sldId="256"/>
            <ac:spMk id="2" creationId="{B784CDA3-93DF-2E0B-7F4E-290F4467C07C}"/>
          </ac:spMkLst>
        </pc:spChg>
        <pc:spChg chg="add mod">
          <ac:chgData name="Andressa Pinter dos Santos Ninin" userId="S::andressa.ninin@santamarcelina.edu.br::1dafc068-60d0-46e4-8aa5-1db88aa445b6" providerId="AD" clId="Web-{2822C5EC-75B4-A3E4-C24D-38C3449FC40F}" dt="2023-11-30T00:38:56.967" v="273" actId="1076"/>
          <ac:spMkLst>
            <pc:docMk/>
            <pc:sldMk cId="1021471171" sldId="256"/>
            <ac:spMk id="3" creationId="{BF634047-2D8A-EFB2-0D08-0C522C286B28}"/>
          </ac:spMkLst>
        </pc:spChg>
        <pc:spChg chg="add mod">
          <ac:chgData name="Andressa Pinter dos Santos Ninin" userId="S::andressa.ninin@santamarcelina.edu.br::1dafc068-60d0-46e4-8aa5-1db88aa445b6" providerId="AD" clId="Web-{2822C5EC-75B4-A3E4-C24D-38C3449FC40F}" dt="2023-11-30T00:38:49.858" v="270" actId="1076"/>
          <ac:spMkLst>
            <pc:docMk/>
            <pc:sldMk cId="1021471171" sldId="256"/>
            <ac:spMk id="4" creationId="{7D9104D9-A6C0-9491-31E0-C288C7D78EDD}"/>
          </ac:spMkLst>
        </pc:spChg>
        <pc:spChg chg="add mod">
          <ac:chgData name="Andressa Pinter dos Santos Ninin" userId="S::andressa.ninin@santamarcelina.edu.br::1dafc068-60d0-46e4-8aa5-1db88aa445b6" providerId="AD" clId="Web-{2822C5EC-75B4-A3E4-C24D-38C3449FC40F}" dt="2023-11-30T00:35:43.883" v="238" actId="1076"/>
          <ac:spMkLst>
            <pc:docMk/>
            <pc:sldMk cId="1021471171" sldId="256"/>
            <ac:spMk id="6" creationId="{8EEE6227-891D-1F70-0DD2-381DC548E559}"/>
          </ac:spMkLst>
        </pc:spChg>
        <pc:spChg chg="add mod">
          <ac:chgData name="Andressa Pinter dos Santos Ninin" userId="S::andressa.ninin@santamarcelina.edu.br::1dafc068-60d0-46e4-8aa5-1db88aa445b6" providerId="AD" clId="Web-{2822C5EC-75B4-A3E4-C24D-38C3449FC40F}" dt="2023-11-30T00:35:41.149" v="237" actId="1076"/>
          <ac:spMkLst>
            <pc:docMk/>
            <pc:sldMk cId="1021471171" sldId="256"/>
            <ac:spMk id="7" creationId="{41BDB21D-24ED-B527-260C-2E7AC094CCE4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8:30.185" v="267" actId="1076"/>
          <ac:spMkLst>
            <pc:docMk/>
            <pc:sldMk cId="1021471171" sldId="256"/>
            <ac:spMk id="8" creationId="{86D8DEF6-4982-5AD3-0E8D-F365B4C3ECF1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8:20.576" v="265" actId="1076"/>
          <ac:spMkLst>
            <pc:docMk/>
            <pc:sldMk cId="1021471171" sldId="256"/>
            <ac:spMk id="9" creationId="{AA168AF6-5800-5016-444F-602289F468F6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7:59.294" v="261" actId="1076"/>
          <ac:spMkLst>
            <pc:docMk/>
            <pc:sldMk cId="1021471171" sldId="256"/>
            <ac:spMk id="10" creationId="{EB79ED90-A649-202B-BD2C-9118A3910150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8:33.779" v="268" actId="1076"/>
          <ac:spMkLst>
            <pc:docMk/>
            <pc:sldMk cId="1021471171" sldId="256"/>
            <ac:spMk id="11" creationId="{A338DA90-1BEF-981F-FABC-844A3C363D91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5:53.774" v="240" actId="1076"/>
          <ac:spMkLst>
            <pc:docMk/>
            <pc:sldMk cId="1021471171" sldId="256"/>
            <ac:spMk id="12" creationId="{8595CA61-F5CF-B33A-61A6-52405F0068D9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40:27.079" v="288" actId="20577"/>
          <ac:spMkLst>
            <pc:docMk/>
            <pc:sldMk cId="1021471171" sldId="256"/>
            <ac:spMk id="14" creationId="{49237728-556D-2655-991C-789E4CAC4D03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19:15.618" v="14" actId="14100"/>
          <ac:spMkLst>
            <pc:docMk/>
            <pc:sldMk cId="1021471171" sldId="256"/>
            <ac:spMk id="15" creationId="{28304610-1A9E-76C6-5C20-C9BB8D2E5B94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8:25.998" v="266" actId="1076"/>
          <ac:spMkLst>
            <pc:docMk/>
            <pc:sldMk cId="1021471171" sldId="256"/>
            <ac:spMk id="16" creationId="{771E7517-0984-80DF-3B9A-AE0560B6DA4E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8:02.637" v="262" actId="1076"/>
          <ac:spMkLst>
            <pc:docMk/>
            <pc:sldMk cId="1021471171" sldId="256"/>
            <ac:spMk id="17" creationId="{3772F623-6F00-FB81-DB8E-880C99DEFDBB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7:54.497" v="260" actId="1076"/>
          <ac:spMkLst>
            <pc:docMk/>
            <pc:sldMk cId="1021471171" sldId="256"/>
            <ac:spMk id="18" creationId="{EE506201-0EAC-4338-B3D0-8ACA586B5C33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8:40.795" v="269" actId="1076"/>
          <ac:spMkLst>
            <pc:docMk/>
            <pc:sldMk cId="1021471171" sldId="256"/>
            <ac:spMk id="19" creationId="{2CB946C8-D7B3-609A-3954-14E999D5D9E4}"/>
          </ac:spMkLst>
        </pc:spChg>
        <pc:spChg chg="mod">
          <ac:chgData name="Andressa Pinter dos Santos Ninin" userId="S::andressa.ninin@santamarcelina.edu.br::1dafc068-60d0-46e4-8aa5-1db88aa445b6" providerId="AD" clId="Web-{2822C5EC-75B4-A3E4-C24D-38C3449FC40F}" dt="2023-11-30T00:35:47.461" v="239" actId="1076"/>
          <ac:spMkLst>
            <pc:docMk/>
            <pc:sldMk cId="1021471171" sldId="256"/>
            <ac:spMk id="20" creationId="{5DEA0669-CA4B-6E1A-8F86-8B79EAFD299D}"/>
          </ac:spMkLst>
        </pc:spChg>
        <pc:picChg chg="mod">
          <ac:chgData name="Andressa Pinter dos Santos Ninin" userId="S::andressa.ninin@santamarcelina.edu.br::1dafc068-60d0-46e4-8aa5-1db88aa445b6" providerId="AD" clId="Web-{2822C5EC-75B4-A3E4-C24D-38C3449FC40F}" dt="2023-11-30T00:38:54.373" v="272" actId="14100"/>
          <ac:picMkLst>
            <pc:docMk/>
            <pc:sldMk cId="1021471171" sldId="256"/>
            <ac:picMk id="23" creationId="{6B42429E-E4EF-2FB1-B253-B81F4D05F126}"/>
          </ac:picMkLst>
        </pc:picChg>
        <pc:picChg chg="mod">
          <ac:chgData name="Andressa Pinter dos Santos Ninin" userId="S::andressa.ninin@santamarcelina.edu.br::1dafc068-60d0-46e4-8aa5-1db88aa445b6" providerId="AD" clId="Web-{2822C5EC-75B4-A3E4-C24D-38C3449FC40F}" dt="2023-11-30T00:39:01.030" v="275" actId="1076"/>
          <ac:picMkLst>
            <pc:docMk/>
            <pc:sldMk cId="1021471171" sldId="256"/>
            <ac:picMk id="25" creationId="{7CB7ECC8-8C1A-BBE5-C2E4-FC220D2EEA83}"/>
          </ac:picMkLst>
        </pc:picChg>
        <pc:picChg chg="del">
          <ac:chgData name="Andressa Pinter dos Santos Ninin" userId="S::andressa.ninin@santamarcelina.edu.br::1dafc068-60d0-46e4-8aa5-1db88aa445b6" providerId="AD" clId="Web-{2822C5EC-75B4-A3E4-C24D-38C3449FC40F}" dt="2023-11-30T00:21:37.716" v="34"/>
          <ac:picMkLst>
            <pc:docMk/>
            <pc:sldMk cId="1021471171" sldId="256"/>
            <ac:picMk id="29" creationId="{A33414FB-B0B4-F6BD-8505-8A0561FC96BB}"/>
          </ac:picMkLst>
        </pc:picChg>
        <pc:picChg chg="del">
          <ac:chgData name="Andressa Pinter dos Santos Ninin" userId="S::andressa.ninin@santamarcelina.edu.br::1dafc068-60d0-46e4-8aa5-1db88aa445b6" providerId="AD" clId="Web-{2822C5EC-75B4-A3E4-C24D-38C3449FC40F}" dt="2023-11-30T00:21:36.685" v="33"/>
          <ac:picMkLst>
            <pc:docMk/>
            <pc:sldMk cId="1021471171" sldId="256"/>
            <ac:picMk id="39" creationId="{7BCA1627-23DC-1BF7-FCB8-33BAEA8B404E}"/>
          </ac:picMkLst>
        </pc:picChg>
        <pc:picChg chg="del">
          <ac:chgData name="Andressa Pinter dos Santos Ninin" userId="S::andressa.ninin@santamarcelina.edu.br::1dafc068-60d0-46e4-8aa5-1db88aa445b6" providerId="AD" clId="Web-{2822C5EC-75B4-A3E4-C24D-38C3449FC40F}" dt="2023-11-30T00:21:40.185" v="36"/>
          <ac:picMkLst>
            <pc:docMk/>
            <pc:sldMk cId="1021471171" sldId="256"/>
            <ac:picMk id="41" creationId="{DA36D70F-ED15-232E-F1F6-ACE0B322E3D0}"/>
          </ac:picMkLst>
        </pc:picChg>
        <pc:picChg chg="del">
          <ac:chgData name="Andressa Pinter dos Santos Ninin" userId="S::andressa.ninin@santamarcelina.edu.br::1dafc068-60d0-46e4-8aa5-1db88aa445b6" providerId="AD" clId="Web-{2822C5EC-75B4-A3E4-C24D-38C3449FC40F}" dt="2023-11-30T00:21:39.341" v="35"/>
          <ac:picMkLst>
            <pc:docMk/>
            <pc:sldMk cId="1021471171" sldId="256"/>
            <ac:picMk id="43" creationId="{C8FF2E27-68C5-79C7-B4E7-9B53CFE8143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pt-BR"/>
              <a:t>Clique para editar o estilo do subtítulo Mestre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2127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4822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588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065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313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1706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01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351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pt-BR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3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1428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4009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0FE08-0C26-4957-8740-2E7CE2E03ACC}" type="datetimeFigureOut">
              <a:rPr lang="pt-BR" smtClean="0"/>
              <a:t>29/11/2023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85A48-2130-4E21-A0DE-96278F0BCA2E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062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B4AFA3-4030-BBBE-CBA0-F52B177BF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716" y="2176787"/>
            <a:ext cx="3998160" cy="409976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6D8DEF6-4982-5AD3-0E8D-F365B4C3ECF1}"/>
              </a:ext>
            </a:extLst>
          </p:cNvPr>
          <p:cNvSpPr txBox="1"/>
          <p:nvPr/>
        </p:nvSpPr>
        <p:spPr>
          <a:xfrm>
            <a:off x="1671716" y="8274486"/>
            <a:ext cx="13742455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8000" b="1"/>
              <a:t>INTRODUÇÃO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AA168AF6-5800-5016-444F-602289F468F6}"/>
              </a:ext>
            </a:extLst>
          </p:cNvPr>
          <p:cNvSpPr txBox="1"/>
          <p:nvPr/>
        </p:nvSpPr>
        <p:spPr>
          <a:xfrm>
            <a:off x="1671714" y="21231153"/>
            <a:ext cx="13742455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pt-BR" sz="7200" b="1" dirty="0"/>
              <a:t>OBJETIVO E QUESTÃO PROBLEMA</a:t>
            </a:r>
            <a:endParaRPr lang="pt-BR" sz="7200" b="1" dirty="0">
              <a:ea typeface="Calibri"/>
              <a:cs typeface="Calibri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EB79ED90-A649-202B-BD2C-9118A3910150}"/>
              </a:ext>
            </a:extLst>
          </p:cNvPr>
          <p:cNvSpPr txBox="1"/>
          <p:nvPr/>
        </p:nvSpPr>
        <p:spPr>
          <a:xfrm>
            <a:off x="1668624" y="27848212"/>
            <a:ext cx="13742455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8000" b="1"/>
              <a:t>METODOLOGIA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A338DA90-1BEF-981F-FABC-844A3C363D91}"/>
              </a:ext>
            </a:extLst>
          </p:cNvPr>
          <p:cNvSpPr txBox="1"/>
          <p:nvPr/>
        </p:nvSpPr>
        <p:spPr>
          <a:xfrm>
            <a:off x="16985117" y="8274485"/>
            <a:ext cx="13742455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8000" b="1"/>
              <a:t>RESULTADOS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595CA61-F5CF-B33A-61A6-52405F0068D9}"/>
              </a:ext>
            </a:extLst>
          </p:cNvPr>
          <p:cNvSpPr txBox="1"/>
          <p:nvPr/>
        </p:nvSpPr>
        <p:spPr>
          <a:xfrm>
            <a:off x="17336419" y="30410398"/>
            <a:ext cx="13742455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pt-BR" sz="8000" b="1" dirty="0"/>
              <a:t>CONCLUSÃO E DISCUSSÃO</a:t>
            </a:r>
          </a:p>
        </p:txBody>
      </p:sp>
      <p:sp>
        <p:nvSpPr>
          <p:cNvPr id="14" name="Quadro1">
            <a:extLst>
              <a:ext uri="{FF2B5EF4-FFF2-40B4-BE49-F238E27FC236}">
                <a16:creationId xmlns:a16="http://schemas.microsoft.com/office/drawing/2014/main" id="{49237728-556D-2655-991C-789E4CAC4D03}"/>
              </a:ext>
            </a:extLst>
          </p:cNvPr>
          <p:cNvSpPr txBox="1"/>
          <p:nvPr/>
        </p:nvSpPr>
        <p:spPr>
          <a:xfrm>
            <a:off x="6221164" y="3618609"/>
            <a:ext cx="23870334" cy="1689735"/>
          </a:xfrm>
          <a:prstGeom prst="rect">
            <a:avLst/>
          </a:prstGeom>
          <a:solidFill>
            <a:srgbClr val="FFFFFF">
              <a:alpha val="0"/>
            </a:srgbClr>
          </a:solidFill>
        </p:spPr>
        <p:txBody>
          <a:bodyPr lIns="0" tIns="0" rIns="0" bIns="0" anchor="t">
            <a:noAutofit/>
          </a:bodyPr>
          <a:lstStyle/>
          <a:p>
            <a:pPr algn="ctr"/>
            <a:endParaRPr lang="pt-BR" sz="7000" kern="100" dirty="0">
              <a:solidFill>
                <a:srgbClr val="00000A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1600"/>
              </a:spcAft>
            </a:pP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Aquiles Pinter </a:t>
            </a:r>
            <a:r>
              <a:rPr lang="pt-BR" sz="4800" i="1" kern="100" dirty="0" err="1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Ninin</a:t>
            </a: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, Rafael </a:t>
            </a:r>
            <a:r>
              <a:rPr lang="pt-BR" sz="4800" i="1" kern="100" dirty="0" err="1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Durazzo</a:t>
            </a:r>
            <a:r>
              <a:rPr lang="pt-BR" sz="4800" i="1" kern="10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 Strada, Andressa Pinter dos Santos </a:t>
            </a:r>
            <a:r>
              <a:rPr lang="pt-BR" sz="4800" i="1" kern="100" dirty="0" err="1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Ninin</a:t>
            </a: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 </a:t>
            </a:r>
            <a:r>
              <a:rPr lang="pt-BR" sz="4800" i="1" kern="100" dirty="0">
                <a:solidFill>
                  <a:srgbClr val="00000A"/>
                </a:solidFill>
                <a:effectLst/>
                <a:latin typeface="Times New Roman"/>
                <a:ea typeface="Times New Roman" panose="02020603050405020304" pitchFamily="18" charset="0"/>
                <a:cs typeface="Times New Roman"/>
              </a:rPr>
              <a:t>(Orientador), </a:t>
            </a: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Caio Chaves Barbosa </a:t>
            </a:r>
            <a:r>
              <a:rPr lang="pt-BR" sz="4800" i="1" kern="100" dirty="0">
                <a:solidFill>
                  <a:srgbClr val="00000A"/>
                </a:solidFill>
                <a:effectLst/>
                <a:latin typeface="Times New Roman"/>
                <a:ea typeface="Times New Roman" panose="02020603050405020304" pitchFamily="18" charset="0"/>
                <a:cs typeface="Times New Roman"/>
              </a:rPr>
              <a:t>(Coorientador)</a:t>
            </a: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  </a:t>
            </a:r>
            <a:endParaRPr lang="pt-BR" sz="4800" kern="100" dirty="0">
              <a:solidFill>
                <a:srgbClr val="00000A"/>
              </a:solidFill>
              <a:latin typeface="Times New Roman"/>
              <a:ea typeface="Times New Roman" panose="02020603050405020304" pitchFamily="18" charset="0"/>
              <a:cs typeface="Times New Roman"/>
            </a:endParaRPr>
          </a:p>
          <a:p>
            <a:pPr algn="ctr">
              <a:spcAft>
                <a:spcPts val="1600"/>
              </a:spcAft>
            </a:pP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Colégio Santa Marcelina</a:t>
            </a:r>
            <a:r>
              <a:rPr lang="pt-BR" sz="4800" i="1" kern="100" dirty="0">
                <a:solidFill>
                  <a:srgbClr val="00000A"/>
                </a:solidFill>
                <a:effectLst/>
                <a:latin typeface="Times New Roman"/>
                <a:ea typeface="Times New Roman" panose="02020603050405020304" pitchFamily="18" charset="0"/>
                <a:cs typeface="Times New Roman"/>
              </a:rPr>
              <a:t>, </a:t>
            </a: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São Paulo </a:t>
            </a:r>
            <a:r>
              <a:rPr lang="pt-BR" sz="4800" i="1" kern="100" dirty="0">
                <a:solidFill>
                  <a:srgbClr val="00000A"/>
                </a:solidFill>
                <a:effectLst/>
                <a:latin typeface="Times New Roman"/>
                <a:ea typeface="Times New Roman" panose="02020603050405020304" pitchFamily="18" charset="0"/>
                <a:cs typeface="Times New Roman"/>
              </a:rPr>
              <a:t>- </a:t>
            </a:r>
            <a:r>
              <a:rPr lang="pt-BR" sz="4800" i="1" kern="100" dirty="0">
                <a:solidFill>
                  <a:srgbClr val="00000A"/>
                </a:solidFill>
                <a:latin typeface="Times New Roman"/>
                <a:ea typeface="Times New Roman" panose="02020603050405020304" pitchFamily="18" charset="0"/>
                <a:cs typeface="Times New Roman"/>
              </a:rPr>
              <a:t>SP</a:t>
            </a:r>
            <a:endParaRPr lang="pt-BR" sz="4800" kern="100" dirty="0">
              <a:solidFill>
                <a:srgbClr val="00000A"/>
              </a:solidFill>
              <a:effectLst/>
              <a:latin typeface="Times New Roman"/>
              <a:ea typeface="Times New Roman" panose="02020603050405020304" pitchFamily="18" charset="0"/>
              <a:cs typeface="Times New Roman"/>
            </a:endParaRPr>
          </a:p>
        </p:txBody>
      </p:sp>
      <p:sp>
        <p:nvSpPr>
          <p:cNvPr id="15" name="Quadro1">
            <a:extLst>
              <a:ext uri="{FF2B5EF4-FFF2-40B4-BE49-F238E27FC236}">
                <a16:creationId xmlns:a16="http://schemas.microsoft.com/office/drawing/2014/main" id="{28304610-1A9E-76C6-5C20-C9BB8D2E5B94}"/>
              </a:ext>
            </a:extLst>
          </p:cNvPr>
          <p:cNvSpPr txBox="1"/>
          <p:nvPr/>
        </p:nvSpPr>
        <p:spPr>
          <a:xfrm>
            <a:off x="5890383" y="1359683"/>
            <a:ext cx="22887750" cy="1689735"/>
          </a:xfrm>
          <a:prstGeom prst="rect">
            <a:avLst/>
          </a:prstGeom>
          <a:solidFill>
            <a:srgbClr val="FFFFFF">
              <a:alpha val="0"/>
            </a:srgbClr>
          </a:solidFill>
        </p:spPr>
        <p:txBody>
          <a:bodyPr lIns="0" tIns="0" rIns="0" bIns="0" anchor="t">
            <a:noAutofit/>
          </a:bodyPr>
          <a:lstStyle/>
          <a:p>
            <a:pPr algn="ctr"/>
            <a:r>
              <a:rPr lang="pt-BR" sz="8000" kern="100" dirty="0">
                <a:solidFill>
                  <a:srgbClr val="000000"/>
                </a:solidFill>
                <a:ea typeface="+mn-lt"/>
                <a:cs typeface="+mn-lt"/>
              </a:rPr>
              <a:t>O IMPACTO DOS ÍMÃS DE NEODÍMIO NA GERMINAÇÃO E NO CRESCIMENTO DE PLANTAS DE TOMATE</a:t>
            </a:r>
            <a:endParaRPr lang="en-US" sz="8000">
              <a:ea typeface="Calibri"/>
              <a:cs typeface="Calibri"/>
            </a:endParaRPr>
          </a:p>
          <a:p>
            <a:pPr algn="ctr"/>
            <a:endParaRPr lang="pt-BR" sz="8000" kern="1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771E7517-0984-80DF-3B9A-AE0560B6DA4E}"/>
              </a:ext>
            </a:extLst>
          </p:cNvPr>
          <p:cNvSpPr txBox="1"/>
          <p:nvPr/>
        </p:nvSpPr>
        <p:spPr>
          <a:xfrm>
            <a:off x="1671714" y="9722291"/>
            <a:ext cx="13742455" cy="1092606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4400" dirty="0">
                <a:solidFill>
                  <a:srgbClr val="2E2E2E"/>
                </a:solidFill>
                <a:latin typeface="Times New Roman"/>
                <a:ea typeface="+mn-lt"/>
                <a:cs typeface="Times New Roman"/>
              </a:rPr>
              <a:t>No contexto das pesquisas agrícolas, a importância de descobertas e desenvolvimentos de técnicas eficazes é inegável. </a:t>
            </a:r>
            <a:endParaRPr lang="en-US" sz="4400"/>
          </a:p>
          <a:p>
            <a:pPr algn="just"/>
            <a:r>
              <a:rPr lang="pt-BR" sz="4400" dirty="0">
                <a:solidFill>
                  <a:srgbClr val="2E2E2E"/>
                </a:solidFill>
                <a:ea typeface="+mn-lt"/>
                <a:cs typeface="+mn-lt"/>
              </a:rPr>
              <a:t>A busca por estudos que abordem os fatores que influenciam ou "potencializam" a germinação de sementes e o crescimento de vegetais. Essa pesquisa visa contribuir para a recuperação de áreas anteriormente consideradas inutilizadas.</a:t>
            </a:r>
            <a:endParaRPr lang="pt-BR" dirty="0"/>
          </a:p>
          <a:p>
            <a:pPr algn="just"/>
            <a:r>
              <a:rPr lang="pt-BR" sz="4400" dirty="0">
                <a:solidFill>
                  <a:srgbClr val="2E2E2E"/>
                </a:solidFill>
                <a:ea typeface="+mn-lt"/>
                <a:cs typeface="+mn-lt"/>
              </a:rPr>
              <a:t>Com o intuito de explorar a influência do campo magnético na germinação e no crescimento de plantas, este Projeto de Pesquisa foi desenvolvido, centrando-se na cultura de amostras de tomate em laboratório. A pesquisa parte do pressuposto de que o campo magnético gerado por um solenoide pode afetar os íons presentes na seiva bruta das plantas, facilitando sua absorção e, consequentemente, acelerando o crescimento vegetal.</a:t>
            </a:r>
            <a:endParaRPr lang="en-US" sz="4400" dirty="0">
              <a:solidFill>
                <a:srgbClr val="2E2E2E"/>
              </a:solidFill>
              <a:ea typeface="+mn-lt"/>
              <a:cs typeface="+mn-lt"/>
            </a:endParaRP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3772F623-6F00-FB81-DB8E-880C99DEFDBB}"/>
              </a:ext>
            </a:extLst>
          </p:cNvPr>
          <p:cNvSpPr txBox="1"/>
          <p:nvPr/>
        </p:nvSpPr>
        <p:spPr>
          <a:xfrm>
            <a:off x="1671714" y="22569506"/>
            <a:ext cx="13742455" cy="48320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pt-BR" sz="4400" dirty="0"/>
              <a:t>O objetivo deste estudo é investigar o impacto da presença de ímãs no solo no crescimento de plantas de tomate cultivadas a partir de sementes.</a:t>
            </a:r>
          </a:p>
          <a:p>
            <a:r>
              <a:rPr lang="pt-BR" sz="4400" dirty="0">
                <a:ea typeface="+mn-lt"/>
                <a:cs typeface="+mn-lt"/>
              </a:rPr>
              <a:t>Qual é o efeito da incorporação de ímãs de neodímio no solo na promoção do crescimento de plantas de tomate a partir de sementes em comparação com plantas cultivadas em solo adubado convencionalmente?</a:t>
            </a:r>
            <a:endParaRPr lang="pt-BR" dirty="0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EE506201-0EAC-4338-B3D0-8ACA586B5C33}"/>
              </a:ext>
            </a:extLst>
          </p:cNvPr>
          <p:cNvSpPr txBox="1"/>
          <p:nvPr/>
        </p:nvSpPr>
        <p:spPr>
          <a:xfrm>
            <a:off x="1668623" y="29331284"/>
            <a:ext cx="13742455" cy="75405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4400" dirty="0">
                <a:ea typeface="+mn-lt"/>
                <a:cs typeface="+mn-lt"/>
              </a:rPr>
              <a:t>As sementes de um pacote foram plantadas em solo adubado convencionalmente, enquanto as sementes do outro pacote foram plantadas em solo que continha 50 ímãs neodímio de 20x10x2mm enterrados aleatoriamente a uma profundidade de mais ou menos 5 centímetros. Os ímãs foram embalados com plástico fino. As plantas foram regadas regularmente e mantidas sob iluminação adequada.</a:t>
            </a:r>
            <a:endParaRPr lang="en-US" sz="4400">
              <a:ea typeface="Calibri"/>
              <a:cs typeface="Calibri"/>
            </a:endParaRPr>
          </a:p>
          <a:p>
            <a:pPr algn="just"/>
            <a:r>
              <a:rPr lang="pt-BR" sz="4400" dirty="0">
                <a:ea typeface="+mn-lt"/>
                <a:cs typeface="+mn-lt"/>
              </a:rPr>
              <a:t>Durante um mês, uma vez por semana (às sextas-feiras),  foram registradas medidas de altura e número de folhas.</a:t>
            </a:r>
            <a:endParaRPr lang="pt-BR" sz="4400" dirty="0">
              <a:ea typeface="Calibri"/>
              <a:cs typeface="Calibri"/>
            </a:endParaRP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2CB946C8-D7B3-609A-3954-14E999D5D9E4}"/>
              </a:ext>
            </a:extLst>
          </p:cNvPr>
          <p:cNvSpPr txBox="1"/>
          <p:nvPr/>
        </p:nvSpPr>
        <p:spPr>
          <a:xfrm>
            <a:off x="16985117" y="9727110"/>
            <a:ext cx="13742455" cy="280076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4400" dirty="0"/>
              <a:t>Os resultados do estudo demonstraram que as plantas de tomate cultivadas em solo com ímãs, durante 1 mês de tomada de dados, apresentaram crescimento em média de 1,5 cm maior que as plantas do solo sem ímã.</a:t>
            </a:r>
            <a:endParaRPr lang="en-US" sz="4400" dirty="0">
              <a:ea typeface="Calibri"/>
              <a:cs typeface="Calibri"/>
            </a:endParaRP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5DEA0669-CA4B-6E1A-8F86-8B79EAFD299D}"/>
              </a:ext>
            </a:extLst>
          </p:cNvPr>
          <p:cNvSpPr txBox="1"/>
          <p:nvPr/>
        </p:nvSpPr>
        <p:spPr>
          <a:xfrm>
            <a:off x="17336420" y="31829649"/>
            <a:ext cx="13742455" cy="88947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4400" dirty="0">
                <a:ea typeface="+mn-lt"/>
                <a:cs typeface="+mn-lt"/>
              </a:rPr>
              <a:t>Acredita-se que o campo magnético gerado pelo solenoide utilizado nesta pesquisa revelou ser um fator determinante na promoção do crescimento de plantas. A hipótese de que o campo magnético facilitaria a absorção de íons presentes na seiva bruta das plantas se confirmou, resultando em um crescimento acelerado (Sales, 2010).</a:t>
            </a:r>
            <a:endParaRPr lang="en-US" sz="4400" dirty="0">
              <a:ea typeface="Calibri"/>
              <a:cs typeface="Calibri"/>
            </a:endParaRPr>
          </a:p>
          <a:p>
            <a:pPr algn="just"/>
            <a:r>
              <a:rPr lang="pt-BR" sz="4400" dirty="0"/>
              <a:t>Esses dados sugerem que a presença de ímãs no solo tem um impacto positivo no crescimento e desenvolvimento das plantas de tomate, possibilitando colheitas mais rápidas e aumentando a produtividade.</a:t>
            </a:r>
            <a:endParaRPr lang="pt-BR" sz="4400" dirty="0">
              <a:ea typeface="Calibri"/>
              <a:cs typeface="Calibri"/>
            </a:endParaRPr>
          </a:p>
          <a:p>
            <a:r>
              <a:rPr lang="pt-BR" sz="4400" dirty="0">
                <a:ea typeface="+mn-lt"/>
                <a:cs typeface="+mn-lt"/>
              </a:rPr>
              <a:t>Além disso, essa abordagem pode ser uma ferramenta valiosa na recuperação de áreas degradadas, auxiliando na restauração de ecossistemas danificados.</a:t>
            </a:r>
            <a:endParaRPr lang="pt-BR" sz="4400" dirty="0"/>
          </a:p>
        </p:txBody>
      </p:sp>
      <p:pic>
        <p:nvPicPr>
          <p:cNvPr id="23" name="Imagem 22" descr="Uma imagem contendo ao ar livre, grama, comida, verde&#10;&#10;Descrição gerada automaticamente">
            <a:extLst>
              <a:ext uri="{FF2B5EF4-FFF2-40B4-BE49-F238E27FC236}">
                <a16:creationId xmlns:a16="http://schemas.microsoft.com/office/drawing/2014/main" id="{6B42429E-E4EF-2FB1-B253-B81F4D05F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4582" y="21824356"/>
            <a:ext cx="8929076" cy="63032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5" name="Imagem 24" descr="Uma imagem contendo fungo, grama, marrom, madeira&#10;&#10;Descrição gerada automaticamente">
            <a:extLst>
              <a:ext uri="{FF2B5EF4-FFF2-40B4-BE49-F238E27FC236}">
                <a16:creationId xmlns:a16="http://schemas.microsoft.com/office/drawing/2014/main" id="{7CB7ECC8-8C1A-BBE5-C2E4-FC220D2EEA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4388" y="13664897"/>
            <a:ext cx="8531422" cy="639838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CaixaDeTexto 18">
            <a:extLst>
              <a:ext uri="{FF2B5EF4-FFF2-40B4-BE49-F238E27FC236}">
                <a16:creationId xmlns:a16="http://schemas.microsoft.com/office/drawing/2014/main" id="{BF634047-2D8A-EFB2-0D08-0C522C286B28}"/>
              </a:ext>
            </a:extLst>
          </p:cNvPr>
          <p:cNvSpPr txBox="1"/>
          <p:nvPr/>
        </p:nvSpPr>
        <p:spPr>
          <a:xfrm>
            <a:off x="17784208" y="20649889"/>
            <a:ext cx="13742455" cy="64633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3600" dirty="0">
                <a:ea typeface="Calibri"/>
                <a:cs typeface="Calibri"/>
              </a:rPr>
              <a:t>Figura 1. Plantas de tomate no solo com ímãs. (fonte: próprio autor)</a:t>
            </a:r>
          </a:p>
        </p:txBody>
      </p:sp>
      <p:sp>
        <p:nvSpPr>
          <p:cNvPr id="4" name="CaixaDeTexto 18">
            <a:extLst>
              <a:ext uri="{FF2B5EF4-FFF2-40B4-BE49-F238E27FC236}">
                <a16:creationId xmlns:a16="http://schemas.microsoft.com/office/drawing/2014/main" id="{7D9104D9-A6C0-9491-31E0-C288C7D78EDD}"/>
              </a:ext>
            </a:extLst>
          </p:cNvPr>
          <p:cNvSpPr txBox="1"/>
          <p:nvPr/>
        </p:nvSpPr>
        <p:spPr>
          <a:xfrm>
            <a:off x="17657156" y="28506638"/>
            <a:ext cx="13742455" cy="64633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3600" dirty="0">
                <a:ea typeface="Calibri"/>
                <a:cs typeface="Calibri"/>
              </a:rPr>
              <a:t>Figura 2. Plantas de tomate no solo sem os ímãs. (fonte: próprio autor)</a:t>
            </a:r>
          </a:p>
        </p:txBody>
      </p:sp>
      <p:sp>
        <p:nvSpPr>
          <p:cNvPr id="6" name="CaixaDeTexto 9">
            <a:extLst>
              <a:ext uri="{FF2B5EF4-FFF2-40B4-BE49-F238E27FC236}">
                <a16:creationId xmlns:a16="http://schemas.microsoft.com/office/drawing/2014/main" id="{8EEE6227-891D-1F70-0DD2-381DC548E559}"/>
              </a:ext>
            </a:extLst>
          </p:cNvPr>
          <p:cNvSpPr txBox="1"/>
          <p:nvPr/>
        </p:nvSpPr>
        <p:spPr>
          <a:xfrm>
            <a:off x="1668736" y="37365728"/>
            <a:ext cx="13742455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pt-BR" sz="8000" b="1" dirty="0"/>
              <a:t>REFERÊNCIAS</a:t>
            </a:r>
          </a:p>
        </p:txBody>
      </p:sp>
      <p:sp>
        <p:nvSpPr>
          <p:cNvPr id="7" name="CaixaDeTexto 17">
            <a:extLst>
              <a:ext uri="{FF2B5EF4-FFF2-40B4-BE49-F238E27FC236}">
                <a16:creationId xmlns:a16="http://schemas.microsoft.com/office/drawing/2014/main" id="{41BDB21D-24ED-B527-260C-2E7AC094CCE4}"/>
              </a:ext>
            </a:extLst>
          </p:cNvPr>
          <p:cNvSpPr txBox="1"/>
          <p:nvPr/>
        </p:nvSpPr>
        <p:spPr>
          <a:xfrm>
            <a:off x="1668736" y="38816861"/>
            <a:ext cx="13742455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just"/>
            <a:r>
              <a:rPr lang="pt-BR" sz="4000" dirty="0">
                <a:ea typeface="+mn-lt"/>
                <a:cs typeface="+mn-lt"/>
              </a:rPr>
              <a:t>SALES, Fábio Henrique Silva et al. A Influência do Campo Magnético na Germinação e no Crescimento de Vegetais. Revista Pindorama, v. 1, n. 01, p. 15-15, 2010.</a:t>
            </a:r>
            <a:endParaRPr lang="en-US" sz="40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14711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eb906d-4730-4868-b4d2-44c32d2c93be">
      <UserInfo>
        <DisplayName>RAFAEL DURAZZO STRADA</DisplayName>
        <AccountId>10</AccountId>
        <AccountType/>
      </UserInfo>
      <UserInfo>
        <DisplayName>AQUILES PINTER NININ</DisplayName>
        <AccountId>11</AccountId>
        <AccountType/>
      </UserInfo>
      <UserInfo>
        <DisplayName>Caio Chaves Barbosa</DisplayName>
        <AccountId>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704D9DB57A9FA4BB4F1409B25732FA5" ma:contentTypeVersion="5" ma:contentTypeDescription="Crie um novo documento." ma:contentTypeScope="" ma:versionID="0a1ecb79d26e275c5a81bdae08814c54">
  <xsd:schema xmlns:xsd="http://www.w3.org/2001/XMLSchema" xmlns:xs="http://www.w3.org/2001/XMLSchema" xmlns:p="http://schemas.microsoft.com/office/2006/metadata/properties" xmlns:ns2="aab4b5e6-04e0-4512-906d-e3c4123f9a7b" xmlns:ns3="b5eb906d-4730-4868-b4d2-44c32d2c93be" targetNamespace="http://schemas.microsoft.com/office/2006/metadata/properties" ma:root="true" ma:fieldsID="a838fa185bcf81bc15759cab28e2e05b" ns2:_="" ns3:_="">
    <xsd:import namespace="aab4b5e6-04e0-4512-906d-e3c4123f9a7b"/>
    <xsd:import namespace="b5eb906d-4730-4868-b4d2-44c32d2c93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b4b5e6-04e0-4512-906d-e3c4123f9a7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eb906d-4730-4868-b4d2-44c32d2c93be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54163C7-65A3-496A-A100-F58633FA26C6}">
  <ds:schemaRefs>
    <ds:schemaRef ds:uri="http://purl.org/dc/terms/"/>
    <ds:schemaRef ds:uri="09962d3f-2453-4c58-9ffe-90a89f1df89d"/>
    <ds:schemaRef ds:uri="http://schemas.microsoft.com/office/2006/documentManagement/types"/>
    <ds:schemaRef ds:uri="a2683b76-08c9-439f-a570-0aeb68e6ce3c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  <ds:schemaRef ds:uri="b5eb906d-4730-4868-b4d2-44c32d2c93be"/>
  </ds:schemaRefs>
</ds:datastoreItem>
</file>

<file path=customXml/itemProps2.xml><?xml version="1.0" encoding="utf-8"?>
<ds:datastoreItem xmlns:ds="http://schemas.openxmlformats.org/officeDocument/2006/customXml" ds:itemID="{3C163AB4-D43C-4410-A574-1BA3C74E1FF4}"/>
</file>

<file path=customXml/itemProps3.xml><?xml version="1.0" encoding="utf-8"?>
<ds:datastoreItem xmlns:ds="http://schemas.openxmlformats.org/officeDocument/2006/customXml" ds:itemID="{61E2F257-B666-4623-9015-CDC0FE47D00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104</Words>
  <Application>Microsoft Office PowerPoint</Application>
  <PresentationFormat>Custom</PresentationFormat>
  <Paragraphs>15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Tema do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Caio Chaves Barbosa  | Professor de Matemática EM - Colégio São Luís</dc:creator>
  <cp:lastModifiedBy>RAFAEL DURAZZO STRADA</cp:lastModifiedBy>
  <cp:revision>138</cp:revision>
  <dcterms:created xsi:type="dcterms:W3CDTF">2022-10-21T17:05:39Z</dcterms:created>
  <dcterms:modified xsi:type="dcterms:W3CDTF">2023-11-30T00:40:36Z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7de2b55-1a19-460d-872f-1845c7dcb708_Enabled">
    <vt:lpwstr>true</vt:lpwstr>
  </property>
  <property fmtid="{D5CDD505-2E9C-101B-9397-08002B2CF9AE}" pid="3" name="MSIP_Label_67de2b55-1a19-460d-872f-1845c7dcb708_SetDate">
    <vt:lpwstr>2022-10-21T17:22:08Z</vt:lpwstr>
  </property>
  <property fmtid="{D5CDD505-2E9C-101B-9397-08002B2CF9AE}" pid="4" name="MSIP_Label_67de2b55-1a19-460d-872f-1845c7dcb708_Method">
    <vt:lpwstr>Privileged</vt:lpwstr>
  </property>
  <property fmtid="{D5CDD505-2E9C-101B-9397-08002B2CF9AE}" pid="5" name="MSIP_Label_67de2b55-1a19-460d-872f-1845c7dcb708_Name">
    <vt:lpwstr>67de2b55-1a19-460d-872f-1845c7dcb708</vt:lpwstr>
  </property>
  <property fmtid="{D5CDD505-2E9C-101B-9397-08002B2CF9AE}" pid="6" name="MSIP_Label_67de2b55-1a19-460d-872f-1845c7dcb708_SiteId">
    <vt:lpwstr>ff058e98-fecf-4d18-bfb3-6acaaa6f6d6f</vt:lpwstr>
  </property>
  <property fmtid="{D5CDD505-2E9C-101B-9397-08002B2CF9AE}" pid="7" name="MSIP_Label_67de2b55-1a19-460d-872f-1845c7dcb708_ActionId">
    <vt:lpwstr>8c855aa3-1f35-4788-85e4-758c72542bee</vt:lpwstr>
  </property>
  <property fmtid="{D5CDD505-2E9C-101B-9397-08002B2CF9AE}" pid="8" name="MSIP_Label_67de2b55-1a19-460d-872f-1845c7dcb708_ContentBits">
    <vt:lpwstr>0</vt:lpwstr>
  </property>
  <property fmtid="{D5CDD505-2E9C-101B-9397-08002B2CF9AE}" pid="9" name="ContentTypeId">
    <vt:lpwstr>0x010100A704D9DB57A9FA4BB4F1409B25732FA5</vt:lpwstr>
  </property>
</Properties>
</file>