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858000" cy="9144000"/>
  <p:defaultTextStyle>
    <a:defPPr>
      <a:defRPr lang="pt-BR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420" y="-48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9B325F-2A90-4BEE-848A-F86A4295203F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3EA49A19-ADDC-48E9-884E-7E5C8F795B8F}">
      <dgm:prSet phldrT="[Texto]" custT="1"/>
      <dgm:spPr>
        <a:solidFill>
          <a:srgbClr val="002060"/>
        </a:solidFill>
        <a:ln>
          <a:solidFill>
            <a:schemeClr val="bg1"/>
          </a:solidFill>
        </a:ln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Aluno Chega à Escola</a:t>
          </a:r>
        </a:p>
      </dgm:t>
    </dgm:pt>
    <dgm:pt modelId="{3EAC71AA-DEE6-4F7D-95FA-B4F94DED1C9C}" type="parTrans" cxnId="{7CC5020A-476E-45C2-AC0A-8787AA60E3C0}">
      <dgm:prSet/>
      <dgm:spPr/>
      <dgm:t>
        <a:bodyPr/>
        <a:lstStyle/>
        <a:p>
          <a:endParaRPr lang="pt-BR"/>
        </a:p>
      </dgm:t>
    </dgm:pt>
    <dgm:pt modelId="{6D49D092-1C8C-4D5C-B171-6E08681E821B}" type="sibTrans" cxnId="{7CC5020A-476E-45C2-AC0A-8787AA60E3C0}">
      <dgm:prSet/>
      <dgm:spPr/>
      <dgm:t>
        <a:bodyPr/>
        <a:lstStyle/>
        <a:p>
          <a:endParaRPr lang="pt-BR"/>
        </a:p>
      </dgm:t>
    </dgm:pt>
    <dgm:pt modelId="{798E45D9-2C4D-46B2-A4EE-EC75453F11E6}">
      <dgm:prSet phldrT="[Texto]" custT="1"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Registro Biométrico</a:t>
          </a:r>
        </a:p>
      </dgm:t>
    </dgm:pt>
    <dgm:pt modelId="{31659A3B-6DA8-4467-B7C4-643A5B8CFF39}" type="parTrans" cxnId="{DAD158D3-9775-4140-A312-E7013F72D170}">
      <dgm:prSet/>
      <dgm:spPr/>
      <dgm:t>
        <a:bodyPr/>
        <a:lstStyle/>
        <a:p>
          <a:endParaRPr lang="pt-BR"/>
        </a:p>
      </dgm:t>
    </dgm:pt>
    <dgm:pt modelId="{235C6C8D-EC5B-44DC-AEFD-AFFDBA698B1A}" type="sibTrans" cxnId="{DAD158D3-9775-4140-A312-E7013F72D170}">
      <dgm:prSet/>
      <dgm:spPr/>
      <dgm:t>
        <a:bodyPr/>
        <a:lstStyle/>
        <a:p>
          <a:endParaRPr lang="pt-BR"/>
        </a:p>
      </dgm:t>
    </dgm:pt>
    <dgm:pt modelId="{95FBC5B0-82E2-4BAA-A9EB-9F1478BDE6F3}">
      <dgm:prSet phldrT="[Texto]" custT="1"/>
      <dgm:spPr>
        <a:solidFill>
          <a:srgbClr val="002060"/>
        </a:solidFill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Leitura Biométrica</a:t>
          </a:r>
        </a:p>
      </dgm:t>
    </dgm:pt>
    <dgm:pt modelId="{9F97F4A6-C0A5-4C56-8C31-0A73A178FC6A}" type="parTrans" cxnId="{1C7C22D0-4E4E-4A25-9027-965BFEE09E51}">
      <dgm:prSet/>
      <dgm:spPr/>
      <dgm:t>
        <a:bodyPr/>
        <a:lstStyle/>
        <a:p>
          <a:endParaRPr lang="pt-BR"/>
        </a:p>
      </dgm:t>
    </dgm:pt>
    <dgm:pt modelId="{1DE6D8D8-6B2F-4304-819B-B8ADE7FD3566}" type="sibTrans" cxnId="{1C7C22D0-4E4E-4A25-9027-965BFEE09E51}">
      <dgm:prSet/>
      <dgm:spPr/>
      <dgm:t>
        <a:bodyPr/>
        <a:lstStyle/>
        <a:p>
          <a:endParaRPr lang="pt-BR"/>
        </a:p>
      </dgm:t>
    </dgm:pt>
    <dgm:pt modelId="{E99A0883-CDAF-4ED5-917A-09F247827AB5}">
      <dgm:prSet phldrT="[Texto]" custT="1"/>
      <dgm:spPr>
        <a:solidFill>
          <a:srgbClr val="002060"/>
        </a:solidFill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Dados Armazenados</a:t>
          </a:r>
        </a:p>
      </dgm:t>
    </dgm:pt>
    <dgm:pt modelId="{96EB01F9-6E0A-4D8E-9EA2-C6C319882F76}" type="parTrans" cxnId="{7796467B-50EF-4E93-8FE6-5ABC4A2F6469}">
      <dgm:prSet/>
      <dgm:spPr/>
      <dgm:t>
        <a:bodyPr/>
        <a:lstStyle/>
        <a:p>
          <a:endParaRPr lang="pt-BR"/>
        </a:p>
      </dgm:t>
    </dgm:pt>
    <dgm:pt modelId="{48C0AA2D-9EFC-41A7-A589-B5AF6F50026D}" type="sibTrans" cxnId="{7796467B-50EF-4E93-8FE6-5ABC4A2F6469}">
      <dgm:prSet/>
      <dgm:spPr/>
      <dgm:t>
        <a:bodyPr/>
        <a:lstStyle/>
        <a:p>
          <a:endParaRPr lang="pt-BR"/>
        </a:p>
      </dgm:t>
    </dgm:pt>
    <dgm:pt modelId="{3FBA629A-0CBE-449E-9420-440BAC2C2C0F}">
      <dgm:prSet phldrT="[Texto]" custT="1"/>
      <dgm:spPr>
        <a:solidFill>
          <a:srgbClr val="002060"/>
        </a:solidFill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Verificação no Banco de Dados</a:t>
          </a:r>
        </a:p>
      </dgm:t>
    </dgm:pt>
    <dgm:pt modelId="{B3E2BE06-4D2C-45B7-BAD8-16386D0D58EF}" type="parTrans" cxnId="{E3E8FB69-DA5E-4E1A-8222-3AE30D79BE4F}">
      <dgm:prSet/>
      <dgm:spPr/>
      <dgm:t>
        <a:bodyPr/>
        <a:lstStyle/>
        <a:p>
          <a:endParaRPr lang="pt-BR"/>
        </a:p>
      </dgm:t>
    </dgm:pt>
    <dgm:pt modelId="{08530502-9D68-4EA9-A94D-04B81B6A1BFF}" type="sibTrans" cxnId="{E3E8FB69-DA5E-4E1A-8222-3AE30D79BE4F}">
      <dgm:prSet/>
      <dgm:spPr/>
      <dgm:t>
        <a:bodyPr/>
        <a:lstStyle/>
        <a:p>
          <a:endParaRPr lang="pt-BR"/>
        </a:p>
      </dgm:t>
    </dgm:pt>
    <dgm:pt modelId="{750B87D9-A75D-4533-ADB0-45180F7DB89B}">
      <dgm:prSet phldrT="[Texto]" custT="1"/>
      <dgm:spPr>
        <a:solidFill>
          <a:srgbClr val="002060"/>
        </a:solidFill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Acesso Autorizado</a:t>
          </a:r>
        </a:p>
      </dgm:t>
    </dgm:pt>
    <dgm:pt modelId="{84FF1E8E-0DE6-4B63-BB7E-909D0EB5B0DD}" type="parTrans" cxnId="{C6522629-CDA4-4341-B907-0238EB07F4E8}">
      <dgm:prSet/>
      <dgm:spPr/>
      <dgm:t>
        <a:bodyPr/>
        <a:lstStyle/>
        <a:p>
          <a:endParaRPr lang="pt-BR"/>
        </a:p>
      </dgm:t>
    </dgm:pt>
    <dgm:pt modelId="{B40AFFE2-B7DF-45EF-BE36-71A4627D2445}" type="sibTrans" cxnId="{C6522629-CDA4-4341-B907-0238EB07F4E8}">
      <dgm:prSet/>
      <dgm:spPr/>
      <dgm:t>
        <a:bodyPr/>
        <a:lstStyle/>
        <a:p>
          <a:endParaRPr lang="pt-BR"/>
        </a:p>
      </dgm:t>
    </dgm:pt>
    <dgm:pt modelId="{F335C2C6-CBCE-4C9F-B2D1-D98CEBCADA60}">
      <dgm:prSet phldrT="[Texto]" custT="1"/>
      <dgm:spPr>
        <a:solidFill>
          <a:srgbClr val="002060"/>
        </a:solidFill>
      </dgm:spPr>
      <dgm:t>
        <a:bodyPr/>
        <a:lstStyle/>
        <a:p>
          <a:r>
            <a:rPr lang="pt-BR" sz="3700" b="1" dirty="0">
              <a:latin typeface="Times New Roman" panose="02020603050405020304" pitchFamily="18" charset="0"/>
              <a:cs typeface="Times New Roman" panose="02020603050405020304" pitchFamily="18" charset="0"/>
            </a:rPr>
            <a:t>Contagem de Alunos</a:t>
          </a:r>
        </a:p>
      </dgm:t>
    </dgm:pt>
    <dgm:pt modelId="{66B5A655-B722-4C91-9AEE-EE98CF62EB67}" type="parTrans" cxnId="{A6B13273-1485-4537-BCE8-5B32874DBBEB}">
      <dgm:prSet/>
      <dgm:spPr/>
      <dgm:t>
        <a:bodyPr/>
        <a:lstStyle/>
        <a:p>
          <a:endParaRPr lang="pt-BR"/>
        </a:p>
      </dgm:t>
    </dgm:pt>
    <dgm:pt modelId="{FB68F9F6-0018-48E1-884E-F27FC8EDF724}" type="sibTrans" cxnId="{A6B13273-1485-4537-BCE8-5B32874DBBEB}">
      <dgm:prSet/>
      <dgm:spPr/>
      <dgm:t>
        <a:bodyPr/>
        <a:lstStyle/>
        <a:p>
          <a:endParaRPr lang="pt-BR"/>
        </a:p>
      </dgm:t>
    </dgm:pt>
    <dgm:pt modelId="{136F2A88-A1DB-4CC4-B9F5-BA0E546229BB}" type="pres">
      <dgm:prSet presAssocID="{479B325F-2A90-4BEE-848A-F86A4295203F}" presName="Name0" presStyleCnt="0">
        <dgm:presLayoutVars>
          <dgm:dir/>
          <dgm:resizeHandles val="exact"/>
        </dgm:presLayoutVars>
      </dgm:prSet>
      <dgm:spPr/>
    </dgm:pt>
    <dgm:pt modelId="{C0250590-0FE3-47A2-8509-0D52118B0C56}" type="pres">
      <dgm:prSet presAssocID="{3EA49A19-ADDC-48E9-884E-7E5C8F795B8F}" presName="parTxOnly" presStyleLbl="node1" presStyleIdx="0" presStyleCnt="7" custScaleX="112246">
        <dgm:presLayoutVars>
          <dgm:bulletEnabled val="1"/>
        </dgm:presLayoutVars>
      </dgm:prSet>
      <dgm:spPr/>
    </dgm:pt>
    <dgm:pt modelId="{C95FB006-68FF-451A-A5A3-8640E5B22AD6}" type="pres">
      <dgm:prSet presAssocID="{6D49D092-1C8C-4D5C-B171-6E08681E821B}" presName="parSpace" presStyleCnt="0"/>
      <dgm:spPr/>
    </dgm:pt>
    <dgm:pt modelId="{12FC4B28-701F-4C54-848E-03C4ED0B8845}" type="pres">
      <dgm:prSet presAssocID="{798E45D9-2C4D-46B2-A4EE-EC75453F11E6}" presName="parTxOnly" presStyleLbl="node1" presStyleIdx="1" presStyleCnt="7" custScaleX="121523" custLinFactNeighborX="11256">
        <dgm:presLayoutVars>
          <dgm:bulletEnabled val="1"/>
        </dgm:presLayoutVars>
      </dgm:prSet>
      <dgm:spPr/>
    </dgm:pt>
    <dgm:pt modelId="{92EF628E-5DD9-4151-812A-82B1FBE0E77F}" type="pres">
      <dgm:prSet presAssocID="{235C6C8D-EC5B-44DC-AEFD-AFFDBA698B1A}" presName="parSpace" presStyleCnt="0"/>
      <dgm:spPr/>
    </dgm:pt>
    <dgm:pt modelId="{D26F1439-7F82-4F31-BF1F-D98999A9F5CD}" type="pres">
      <dgm:prSet presAssocID="{95FBC5B0-82E2-4BAA-A9EB-9F1478BDE6F3}" presName="parTxOnly" presStyleLbl="node1" presStyleIdx="2" presStyleCnt="7">
        <dgm:presLayoutVars>
          <dgm:bulletEnabled val="1"/>
        </dgm:presLayoutVars>
      </dgm:prSet>
      <dgm:spPr/>
    </dgm:pt>
    <dgm:pt modelId="{1EA13436-7A69-4868-8736-1CD4CE23E3CA}" type="pres">
      <dgm:prSet presAssocID="{1DE6D8D8-6B2F-4304-819B-B8ADE7FD3566}" presName="parSpace" presStyleCnt="0"/>
      <dgm:spPr/>
    </dgm:pt>
    <dgm:pt modelId="{A4EAD56D-8BE8-47E5-91F8-05543FCAD7A9}" type="pres">
      <dgm:prSet presAssocID="{3FBA629A-0CBE-449E-9420-440BAC2C2C0F}" presName="parTxOnly" presStyleLbl="node1" presStyleIdx="3" presStyleCnt="7">
        <dgm:presLayoutVars>
          <dgm:bulletEnabled val="1"/>
        </dgm:presLayoutVars>
      </dgm:prSet>
      <dgm:spPr/>
    </dgm:pt>
    <dgm:pt modelId="{EB43BD29-15F6-4462-92AD-3943C86739AF}" type="pres">
      <dgm:prSet presAssocID="{08530502-9D68-4EA9-A94D-04B81B6A1BFF}" presName="parSpace" presStyleCnt="0"/>
      <dgm:spPr/>
    </dgm:pt>
    <dgm:pt modelId="{FC35F084-4E9D-430D-888F-32BE15966F37}" type="pres">
      <dgm:prSet presAssocID="{750B87D9-A75D-4533-ADB0-45180F7DB89B}" presName="parTxOnly" presStyleLbl="node1" presStyleIdx="4" presStyleCnt="7">
        <dgm:presLayoutVars>
          <dgm:bulletEnabled val="1"/>
        </dgm:presLayoutVars>
      </dgm:prSet>
      <dgm:spPr/>
    </dgm:pt>
    <dgm:pt modelId="{FC3FE1C6-166E-4CCE-B1A8-3B6FB1705F41}" type="pres">
      <dgm:prSet presAssocID="{B40AFFE2-B7DF-45EF-BE36-71A4627D2445}" presName="parSpace" presStyleCnt="0"/>
      <dgm:spPr/>
    </dgm:pt>
    <dgm:pt modelId="{7BBDC6CD-6B2F-4FE5-98D3-35AE3C7A068B}" type="pres">
      <dgm:prSet presAssocID="{E99A0883-CDAF-4ED5-917A-09F247827AB5}" presName="parTxOnly" presStyleLbl="node1" presStyleIdx="5" presStyleCnt="7">
        <dgm:presLayoutVars>
          <dgm:bulletEnabled val="1"/>
        </dgm:presLayoutVars>
      </dgm:prSet>
      <dgm:spPr/>
    </dgm:pt>
    <dgm:pt modelId="{913AFC47-12DC-47A8-B847-D22A874F88E5}" type="pres">
      <dgm:prSet presAssocID="{48C0AA2D-9EFC-41A7-A589-B5AF6F50026D}" presName="parSpace" presStyleCnt="0"/>
      <dgm:spPr/>
    </dgm:pt>
    <dgm:pt modelId="{671FA816-B958-4298-B5AE-091F66B71FA0}" type="pres">
      <dgm:prSet presAssocID="{F335C2C6-CBCE-4C9F-B2D1-D98CEBCADA60}" presName="parTxOnly" presStyleLbl="node1" presStyleIdx="6" presStyleCnt="7" custLinFactNeighborX="4164">
        <dgm:presLayoutVars>
          <dgm:bulletEnabled val="1"/>
        </dgm:presLayoutVars>
      </dgm:prSet>
      <dgm:spPr/>
    </dgm:pt>
  </dgm:ptLst>
  <dgm:cxnLst>
    <dgm:cxn modelId="{7CC5020A-476E-45C2-AC0A-8787AA60E3C0}" srcId="{479B325F-2A90-4BEE-848A-F86A4295203F}" destId="{3EA49A19-ADDC-48E9-884E-7E5C8F795B8F}" srcOrd="0" destOrd="0" parTransId="{3EAC71AA-DEE6-4F7D-95FA-B4F94DED1C9C}" sibTransId="{6D49D092-1C8C-4D5C-B171-6E08681E821B}"/>
    <dgm:cxn modelId="{535BD721-100C-43A8-864E-98D1F092377B}" type="presOf" srcId="{798E45D9-2C4D-46B2-A4EE-EC75453F11E6}" destId="{12FC4B28-701F-4C54-848E-03C4ED0B8845}" srcOrd="0" destOrd="0" presId="urn:microsoft.com/office/officeart/2005/8/layout/hChevron3"/>
    <dgm:cxn modelId="{C6522629-CDA4-4341-B907-0238EB07F4E8}" srcId="{479B325F-2A90-4BEE-848A-F86A4295203F}" destId="{750B87D9-A75D-4533-ADB0-45180F7DB89B}" srcOrd="4" destOrd="0" parTransId="{84FF1E8E-0DE6-4B63-BB7E-909D0EB5B0DD}" sibTransId="{B40AFFE2-B7DF-45EF-BE36-71A4627D2445}"/>
    <dgm:cxn modelId="{8A932849-2534-4860-93EC-F4AA9CF05807}" type="presOf" srcId="{3EA49A19-ADDC-48E9-884E-7E5C8F795B8F}" destId="{C0250590-0FE3-47A2-8509-0D52118B0C56}" srcOrd="0" destOrd="0" presId="urn:microsoft.com/office/officeart/2005/8/layout/hChevron3"/>
    <dgm:cxn modelId="{E3E8FB69-DA5E-4E1A-8222-3AE30D79BE4F}" srcId="{479B325F-2A90-4BEE-848A-F86A4295203F}" destId="{3FBA629A-0CBE-449E-9420-440BAC2C2C0F}" srcOrd="3" destOrd="0" parTransId="{B3E2BE06-4D2C-45B7-BAD8-16386D0D58EF}" sibTransId="{08530502-9D68-4EA9-A94D-04B81B6A1BFF}"/>
    <dgm:cxn modelId="{A6B13273-1485-4537-BCE8-5B32874DBBEB}" srcId="{479B325F-2A90-4BEE-848A-F86A4295203F}" destId="{F335C2C6-CBCE-4C9F-B2D1-D98CEBCADA60}" srcOrd="6" destOrd="0" parTransId="{66B5A655-B722-4C91-9AEE-EE98CF62EB67}" sibTransId="{FB68F9F6-0018-48E1-884E-F27FC8EDF724}"/>
    <dgm:cxn modelId="{F9243255-0752-4351-9216-7DA240D6656C}" type="presOf" srcId="{750B87D9-A75D-4533-ADB0-45180F7DB89B}" destId="{FC35F084-4E9D-430D-888F-32BE15966F37}" srcOrd="0" destOrd="0" presId="urn:microsoft.com/office/officeart/2005/8/layout/hChevron3"/>
    <dgm:cxn modelId="{7796467B-50EF-4E93-8FE6-5ABC4A2F6469}" srcId="{479B325F-2A90-4BEE-848A-F86A4295203F}" destId="{E99A0883-CDAF-4ED5-917A-09F247827AB5}" srcOrd="5" destOrd="0" parTransId="{96EB01F9-6E0A-4D8E-9EA2-C6C319882F76}" sibTransId="{48C0AA2D-9EFC-41A7-A589-B5AF6F50026D}"/>
    <dgm:cxn modelId="{24C58B90-B6A9-4322-BF96-61F57D0049CC}" type="presOf" srcId="{3FBA629A-0CBE-449E-9420-440BAC2C2C0F}" destId="{A4EAD56D-8BE8-47E5-91F8-05543FCAD7A9}" srcOrd="0" destOrd="0" presId="urn:microsoft.com/office/officeart/2005/8/layout/hChevron3"/>
    <dgm:cxn modelId="{1500CFC4-966E-4016-ADF6-5BDF4C1988A6}" type="presOf" srcId="{F335C2C6-CBCE-4C9F-B2D1-D98CEBCADA60}" destId="{671FA816-B958-4298-B5AE-091F66B71FA0}" srcOrd="0" destOrd="0" presId="urn:microsoft.com/office/officeart/2005/8/layout/hChevron3"/>
    <dgm:cxn modelId="{33AC35CC-9B89-4207-834C-93E98136AC43}" type="presOf" srcId="{E99A0883-CDAF-4ED5-917A-09F247827AB5}" destId="{7BBDC6CD-6B2F-4FE5-98D3-35AE3C7A068B}" srcOrd="0" destOrd="0" presId="urn:microsoft.com/office/officeart/2005/8/layout/hChevron3"/>
    <dgm:cxn modelId="{1C7C22D0-4E4E-4A25-9027-965BFEE09E51}" srcId="{479B325F-2A90-4BEE-848A-F86A4295203F}" destId="{95FBC5B0-82E2-4BAA-A9EB-9F1478BDE6F3}" srcOrd="2" destOrd="0" parTransId="{9F97F4A6-C0A5-4C56-8C31-0A73A178FC6A}" sibTransId="{1DE6D8D8-6B2F-4304-819B-B8ADE7FD3566}"/>
    <dgm:cxn modelId="{DAD158D3-9775-4140-A312-E7013F72D170}" srcId="{479B325F-2A90-4BEE-848A-F86A4295203F}" destId="{798E45D9-2C4D-46B2-A4EE-EC75453F11E6}" srcOrd="1" destOrd="0" parTransId="{31659A3B-6DA8-4467-B7C4-643A5B8CFF39}" sibTransId="{235C6C8D-EC5B-44DC-AEFD-AFFDBA698B1A}"/>
    <dgm:cxn modelId="{81B34ED7-097B-4E77-AFEC-60DC3217236B}" type="presOf" srcId="{95FBC5B0-82E2-4BAA-A9EB-9F1478BDE6F3}" destId="{D26F1439-7F82-4F31-BF1F-D98999A9F5CD}" srcOrd="0" destOrd="0" presId="urn:microsoft.com/office/officeart/2005/8/layout/hChevron3"/>
    <dgm:cxn modelId="{352A67F3-87AA-4114-97AE-C34E23B6D422}" type="presOf" srcId="{479B325F-2A90-4BEE-848A-F86A4295203F}" destId="{136F2A88-A1DB-4CC4-B9F5-BA0E546229BB}" srcOrd="0" destOrd="0" presId="urn:microsoft.com/office/officeart/2005/8/layout/hChevron3"/>
    <dgm:cxn modelId="{CF1C779B-0F9F-4097-BE10-201F3845AE5C}" type="presParOf" srcId="{136F2A88-A1DB-4CC4-B9F5-BA0E546229BB}" destId="{C0250590-0FE3-47A2-8509-0D52118B0C56}" srcOrd="0" destOrd="0" presId="urn:microsoft.com/office/officeart/2005/8/layout/hChevron3"/>
    <dgm:cxn modelId="{FF120A7F-D259-40B3-8DAB-8C3121FFB70E}" type="presParOf" srcId="{136F2A88-A1DB-4CC4-B9F5-BA0E546229BB}" destId="{C95FB006-68FF-451A-A5A3-8640E5B22AD6}" srcOrd="1" destOrd="0" presId="urn:microsoft.com/office/officeart/2005/8/layout/hChevron3"/>
    <dgm:cxn modelId="{208E29CD-6D74-4C24-A71E-7D7F76E61422}" type="presParOf" srcId="{136F2A88-A1DB-4CC4-B9F5-BA0E546229BB}" destId="{12FC4B28-701F-4C54-848E-03C4ED0B8845}" srcOrd="2" destOrd="0" presId="urn:microsoft.com/office/officeart/2005/8/layout/hChevron3"/>
    <dgm:cxn modelId="{2418F48B-A7F8-4540-819C-CF66EBA564B2}" type="presParOf" srcId="{136F2A88-A1DB-4CC4-B9F5-BA0E546229BB}" destId="{92EF628E-5DD9-4151-812A-82B1FBE0E77F}" srcOrd="3" destOrd="0" presId="urn:microsoft.com/office/officeart/2005/8/layout/hChevron3"/>
    <dgm:cxn modelId="{557922E7-DA1E-44DE-B96E-8C79C58AACAA}" type="presParOf" srcId="{136F2A88-A1DB-4CC4-B9F5-BA0E546229BB}" destId="{D26F1439-7F82-4F31-BF1F-D98999A9F5CD}" srcOrd="4" destOrd="0" presId="urn:microsoft.com/office/officeart/2005/8/layout/hChevron3"/>
    <dgm:cxn modelId="{96CE8E2B-5B25-46A6-8259-BFBB0C28FDD6}" type="presParOf" srcId="{136F2A88-A1DB-4CC4-B9F5-BA0E546229BB}" destId="{1EA13436-7A69-4868-8736-1CD4CE23E3CA}" srcOrd="5" destOrd="0" presId="urn:microsoft.com/office/officeart/2005/8/layout/hChevron3"/>
    <dgm:cxn modelId="{D6C0AABF-B8DE-410F-875B-0EF17D49C47C}" type="presParOf" srcId="{136F2A88-A1DB-4CC4-B9F5-BA0E546229BB}" destId="{A4EAD56D-8BE8-47E5-91F8-05543FCAD7A9}" srcOrd="6" destOrd="0" presId="urn:microsoft.com/office/officeart/2005/8/layout/hChevron3"/>
    <dgm:cxn modelId="{CC074F96-15C6-4613-8645-2CF4AB46F289}" type="presParOf" srcId="{136F2A88-A1DB-4CC4-B9F5-BA0E546229BB}" destId="{EB43BD29-15F6-4462-92AD-3943C86739AF}" srcOrd="7" destOrd="0" presId="urn:microsoft.com/office/officeart/2005/8/layout/hChevron3"/>
    <dgm:cxn modelId="{1DED1055-CF64-4999-B1CC-2B9529B7C338}" type="presParOf" srcId="{136F2A88-A1DB-4CC4-B9F5-BA0E546229BB}" destId="{FC35F084-4E9D-430D-888F-32BE15966F37}" srcOrd="8" destOrd="0" presId="urn:microsoft.com/office/officeart/2005/8/layout/hChevron3"/>
    <dgm:cxn modelId="{68F9706E-1A73-4BC5-9C6C-6FCD3BA50CA2}" type="presParOf" srcId="{136F2A88-A1DB-4CC4-B9F5-BA0E546229BB}" destId="{FC3FE1C6-166E-4CCE-B1A8-3B6FB1705F41}" srcOrd="9" destOrd="0" presId="urn:microsoft.com/office/officeart/2005/8/layout/hChevron3"/>
    <dgm:cxn modelId="{82C358BD-3840-4ACF-9D24-462D4337C0E9}" type="presParOf" srcId="{136F2A88-A1DB-4CC4-B9F5-BA0E546229BB}" destId="{7BBDC6CD-6B2F-4FE5-98D3-35AE3C7A068B}" srcOrd="10" destOrd="0" presId="urn:microsoft.com/office/officeart/2005/8/layout/hChevron3"/>
    <dgm:cxn modelId="{B122CE0A-7284-4FA4-9BE0-1561B81B960B}" type="presParOf" srcId="{136F2A88-A1DB-4CC4-B9F5-BA0E546229BB}" destId="{913AFC47-12DC-47A8-B847-D22A874F88E5}" srcOrd="11" destOrd="0" presId="urn:microsoft.com/office/officeart/2005/8/layout/hChevron3"/>
    <dgm:cxn modelId="{CF501C5F-93E5-4F23-A9CC-582C94EED580}" type="presParOf" srcId="{136F2A88-A1DB-4CC4-B9F5-BA0E546229BB}" destId="{671FA816-B958-4298-B5AE-091F66B71FA0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50590-0FE3-47A2-8509-0D52118B0C56}">
      <dsp:nvSpPr>
        <dsp:cNvPr id="0" name=""/>
        <dsp:cNvSpPr/>
      </dsp:nvSpPr>
      <dsp:spPr>
        <a:xfrm>
          <a:off x="7884" y="0"/>
          <a:ext cx="5463991" cy="1836223"/>
        </a:xfrm>
        <a:prstGeom prst="homePlate">
          <a:avLst/>
        </a:prstGeom>
        <a:solidFill>
          <a:srgbClr val="002060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358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Aluno Chega à Escola</a:t>
          </a:r>
        </a:p>
      </dsp:txBody>
      <dsp:txXfrm>
        <a:off x="7884" y="0"/>
        <a:ext cx="5004935" cy="1836223"/>
      </dsp:txXfrm>
    </dsp:sp>
    <dsp:sp modelId="{12FC4B28-701F-4C54-848E-03C4ED0B8845}">
      <dsp:nvSpPr>
        <dsp:cNvPr id="0" name=""/>
        <dsp:cNvSpPr/>
      </dsp:nvSpPr>
      <dsp:spPr>
        <a:xfrm>
          <a:off x="4607887" y="0"/>
          <a:ext cx="5915584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Registro Biométrico</a:t>
          </a:r>
        </a:p>
      </dsp:txBody>
      <dsp:txXfrm>
        <a:off x="5525999" y="0"/>
        <a:ext cx="4079361" cy="1836223"/>
      </dsp:txXfrm>
    </dsp:sp>
    <dsp:sp modelId="{D26F1439-7F82-4F31-BF1F-D98999A9F5CD}">
      <dsp:nvSpPr>
        <dsp:cNvPr id="0" name=""/>
        <dsp:cNvSpPr/>
      </dsp:nvSpPr>
      <dsp:spPr>
        <a:xfrm>
          <a:off x="9440312" y="0"/>
          <a:ext cx="4867872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Leitura Biométrica</a:t>
          </a:r>
        </a:p>
      </dsp:txBody>
      <dsp:txXfrm>
        <a:off x="10358424" y="0"/>
        <a:ext cx="3031649" cy="1836223"/>
      </dsp:txXfrm>
    </dsp:sp>
    <dsp:sp modelId="{A4EAD56D-8BE8-47E5-91F8-05543FCAD7A9}">
      <dsp:nvSpPr>
        <dsp:cNvPr id="0" name=""/>
        <dsp:cNvSpPr/>
      </dsp:nvSpPr>
      <dsp:spPr>
        <a:xfrm>
          <a:off x="13334609" y="0"/>
          <a:ext cx="4867872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Verificação no Banco de Dados</a:t>
          </a:r>
        </a:p>
      </dsp:txBody>
      <dsp:txXfrm>
        <a:off x="14252721" y="0"/>
        <a:ext cx="3031649" cy="1836223"/>
      </dsp:txXfrm>
    </dsp:sp>
    <dsp:sp modelId="{FC35F084-4E9D-430D-888F-32BE15966F37}">
      <dsp:nvSpPr>
        <dsp:cNvPr id="0" name=""/>
        <dsp:cNvSpPr/>
      </dsp:nvSpPr>
      <dsp:spPr>
        <a:xfrm>
          <a:off x="17228907" y="0"/>
          <a:ext cx="4867872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Acesso Autorizado</a:t>
          </a:r>
        </a:p>
      </dsp:txBody>
      <dsp:txXfrm>
        <a:off x="18147019" y="0"/>
        <a:ext cx="3031649" cy="1836223"/>
      </dsp:txXfrm>
    </dsp:sp>
    <dsp:sp modelId="{7BBDC6CD-6B2F-4FE5-98D3-35AE3C7A068B}">
      <dsp:nvSpPr>
        <dsp:cNvPr id="0" name=""/>
        <dsp:cNvSpPr/>
      </dsp:nvSpPr>
      <dsp:spPr>
        <a:xfrm>
          <a:off x="21123205" y="0"/>
          <a:ext cx="4867872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Dados Armazenados</a:t>
          </a:r>
        </a:p>
      </dsp:txBody>
      <dsp:txXfrm>
        <a:off x="22041317" y="0"/>
        <a:ext cx="3031649" cy="1836223"/>
      </dsp:txXfrm>
    </dsp:sp>
    <dsp:sp modelId="{671FA816-B958-4298-B5AE-091F66B71FA0}">
      <dsp:nvSpPr>
        <dsp:cNvPr id="0" name=""/>
        <dsp:cNvSpPr/>
      </dsp:nvSpPr>
      <dsp:spPr>
        <a:xfrm>
          <a:off x="25025387" y="0"/>
          <a:ext cx="4867872" cy="1836223"/>
        </a:xfrm>
        <a:prstGeom prst="chevron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98679" rIns="49340" bIns="98679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Contagem de Alunos</a:t>
          </a:r>
        </a:p>
      </dsp:txBody>
      <dsp:txXfrm>
        <a:off x="25943499" y="0"/>
        <a:ext cx="3031649" cy="1836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1EC85E-FF71-4BD2-A59F-BA19B4531731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3F6A7-709A-4E7B-A448-E1A5713F0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876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F6A7-709A-4E7B-A448-E1A5713F0D6D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7607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049911" y="7070108"/>
            <a:ext cx="24299466" cy="15040222"/>
          </a:xfrm>
        </p:spPr>
        <p:txBody>
          <a:bodyPr anchor="b"/>
          <a:lstStyle>
            <a:lvl1pPr algn="ctr">
              <a:defRPr sz="15944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6378"/>
            </a:lvl1pPr>
            <a:lvl2pPr marL="1214963" indent="0" algn="ctr">
              <a:buNone/>
              <a:defRPr sz="5315"/>
            </a:lvl2pPr>
            <a:lvl3pPr marL="2429927" indent="0" algn="ctr">
              <a:buNone/>
              <a:defRPr sz="4783"/>
            </a:lvl3pPr>
            <a:lvl4pPr marL="3644890" indent="0" algn="ctr">
              <a:buNone/>
              <a:defRPr sz="4252"/>
            </a:lvl4pPr>
            <a:lvl5pPr marL="4859853" indent="0" algn="ctr">
              <a:buNone/>
              <a:defRPr sz="4252"/>
            </a:lvl5pPr>
            <a:lvl6pPr marL="6074816" indent="0" algn="ctr">
              <a:buNone/>
              <a:defRPr sz="4252"/>
            </a:lvl6pPr>
            <a:lvl7pPr marL="7289780" indent="0" algn="ctr">
              <a:buNone/>
              <a:defRPr sz="4252"/>
            </a:lvl7pPr>
            <a:lvl8pPr marL="8504743" indent="0" algn="ctr">
              <a:buNone/>
              <a:defRPr sz="4252"/>
            </a:lvl8pPr>
            <a:lvl9pPr marL="9719706" indent="0" algn="ctr">
              <a:buNone/>
              <a:defRPr sz="4252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72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244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0576" y="10770165"/>
            <a:ext cx="27944386" cy="17970262"/>
          </a:xfrm>
        </p:spPr>
        <p:txBody>
          <a:bodyPr anchor="b"/>
          <a:lstStyle>
            <a:lvl1pPr>
              <a:defRPr sz="15944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10576" y="28910433"/>
            <a:ext cx="27944386" cy="9450136"/>
          </a:xfrm>
        </p:spPr>
        <p:txBody>
          <a:bodyPr/>
          <a:lstStyle>
            <a:lvl1pPr marL="0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1pPr>
            <a:lvl2pPr marL="1214963" indent="0">
              <a:buNone/>
              <a:defRPr sz="5315">
                <a:solidFill>
                  <a:schemeClr val="tx1">
                    <a:tint val="75000"/>
                  </a:schemeClr>
                </a:solidFill>
              </a:defRPr>
            </a:lvl2pPr>
            <a:lvl3pPr marL="2429927" indent="0">
              <a:buNone/>
              <a:defRPr sz="4783">
                <a:solidFill>
                  <a:schemeClr val="tx1">
                    <a:tint val="75000"/>
                  </a:schemeClr>
                </a:solidFill>
              </a:defRPr>
            </a:lvl3pPr>
            <a:lvl4pPr marL="3644890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4pPr>
            <a:lvl5pPr marL="4859853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5pPr>
            <a:lvl6pPr marL="607481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6pPr>
            <a:lvl7pPr marL="7289780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7pPr>
            <a:lvl8pPr marL="8504743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8pPr>
            <a:lvl9pPr marL="971970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007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918779" y="72441073"/>
            <a:ext cx="36925906" cy="172672553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3249676" y="72441073"/>
            <a:ext cx="36930126" cy="172672553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75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31671" y="2300037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31672" y="10590160"/>
            <a:ext cx="13706416" cy="5190073"/>
          </a:xfrm>
        </p:spPr>
        <p:txBody>
          <a:bodyPr anchor="b"/>
          <a:lstStyle>
            <a:lvl1pPr marL="0" indent="0">
              <a:buNone/>
              <a:defRPr sz="6378" b="1"/>
            </a:lvl1pPr>
            <a:lvl2pPr marL="1214963" indent="0">
              <a:buNone/>
              <a:defRPr sz="5315" b="1"/>
            </a:lvl2pPr>
            <a:lvl3pPr marL="2429927" indent="0">
              <a:buNone/>
              <a:defRPr sz="4783" b="1"/>
            </a:lvl3pPr>
            <a:lvl4pPr marL="3644890" indent="0">
              <a:buNone/>
              <a:defRPr sz="4252" b="1"/>
            </a:lvl4pPr>
            <a:lvl5pPr marL="4859853" indent="0">
              <a:buNone/>
              <a:defRPr sz="4252" b="1"/>
            </a:lvl5pPr>
            <a:lvl6pPr marL="6074816" indent="0">
              <a:buNone/>
              <a:defRPr sz="4252" b="1"/>
            </a:lvl6pPr>
            <a:lvl7pPr marL="7289780" indent="0">
              <a:buNone/>
              <a:defRPr sz="4252" b="1"/>
            </a:lvl7pPr>
            <a:lvl8pPr marL="8504743" indent="0">
              <a:buNone/>
              <a:defRPr sz="4252" b="1"/>
            </a:lvl8pPr>
            <a:lvl9pPr marL="9719706" indent="0">
              <a:buNone/>
              <a:defRPr sz="4252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2231672" y="15780233"/>
            <a:ext cx="13706416" cy="23210346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02140" y="10590160"/>
            <a:ext cx="13773917" cy="5190073"/>
          </a:xfrm>
        </p:spPr>
        <p:txBody>
          <a:bodyPr anchor="b"/>
          <a:lstStyle>
            <a:lvl1pPr marL="0" indent="0">
              <a:buNone/>
              <a:defRPr sz="6378" b="1"/>
            </a:lvl1pPr>
            <a:lvl2pPr marL="1214963" indent="0">
              <a:buNone/>
              <a:defRPr sz="5315" b="1"/>
            </a:lvl2pPr>
            <a:lvl3pPr marL="2429927" indent="0">
              <a:buNone/>
              <a:defRPr sz="4783" b="1"/>
            </a:lvl3pPr>
            <a:lvl4pPr marL="3644890" indent="0">
              <a:buNone/>
              <a:defRPr sz="4252" b="1"/>
            </a:lvl4pPr>
            <a:lvl5pPr marL="4859853" indent="0">
              <a:buNone/>
              <a:defRPr sz="4252" b="1"/>
            </a:lvl5pPr>
            <a:lvl6pPr marL="6074816" indent="0">
              <a:buNone/>
              <a:defRPr sz="4252" b="1"/>
            </a:lvl6pPr>
            <a:lvl7pPr marL="7289780" indent="0">
              <a:buNone/>
              <a:defRPr sz="4252" b="1"/>
            </a:lvl7pPr>
            <a:lvl8pPr marL="8504743" indent="0">
              <a:buNone/>
              <a:defRPr sz="4252" b="1"/>
            </a:lvl8pPr>
            <a:lvl9pPr marL="9719706" indent="0">
              <a:buNone/>
              <a:defRPr sz="4252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02140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173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753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575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31672" y="2880042"/>
            <a:ext cx="10449613" cy="10080149"/>
          </a:xfrm>
        </p:spPr>
        <p:txBody>
          <a:bodyPr anchor="b"/>
          <a:lstStyle>
            <a:lvl1pPr>
              <a:defRPr sz="8504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773917" y="6220095"/>
            <a:ext cx="16402140" cy="30700453"/>
          </a:xfrm>
        </p:spPr>
        <p:txBody>
          <a:bodyPr/>
          <a:lstStyle>
            <a:lvl1pPr>
              <a:defRPr sz="8504"/>
            </a:lvl1pPr>
            <a:lvl2pPr>
              <a:defRPr sz="7441"/>
            </a:lvl2pPr>
            <a:lvl3pPr>
              <a:defRPr sz="6378"/>
            </a:lvl3pPr>
            <a:lvl4pPr>
              <a:defRPr sz="5315"/>
            </a:lvl4pPr>
            <a:lvl5pPr>
              <a:defRPr sz="5315"/>
            </a:lvl5pPr>
            <a:lvl6pPr>
              <a:defRPr sz="5315"/>
            </a:lvl6pPr>
            <a:lvl7pPr>
              <a:defRPr sz="5315"/>
            </a:lvl7pPr>
            <a:lvl8pPr>
              <a:defRPr sz="5315"/>
            </a:lvl8pPr>
            <a:lvl9pPr>
              <a:defRPr sz="5315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231672" y="12960191"/>
            <a:ext cx="10449613" cy="24010358"/>
          </a:xfrm>
        </p:spPr>
        <p:txBody>
          <a:bodyPr/>
          <a:lstStyle>
            <a:lvl1pPr marL="0" indent="0">
              <a:buNone/>
              <a:defRPr sz="4252"/>
            </a:lvl1pPr>
            <a:lvl2pPr marL="1214963" indent="0">
              <a:buNone/>
              <a:defRPr sz="3720"/>
            </a:lvl2pPr>
            <a:lvl3pPr marL="2429927" indent="0">
              <a:buNone/>
              <a:defRPr sz="3189"/>
            </a:lvl3pPr>
            <a:lvl4pPr marL="3644890" indent="0">
              <a:buNone/>
              <a:defRPr sz="2657"/>
            </a:lvl4pPr>
            <a:lvl5pPr marL="4859853" indent="0">
              <a:buNone/>
              <a:defRPr sz="2657"/>
            </a:lvl5pPr>
            <a:lvl6pPr marL="6074816" indent="0">
              <a:buNone/>
              <a:defRPr sz="2657"/>
            </a:lvl6pPr>
            <a:lvl7pPr marL="7289780" indent="0">
              <a:buNone/>
              <a:defRPr sz="2657"/>
            </a:lvl7pPr>
            <a:lvl8pPr marL="8504743" indent="0">
              <a:buNone/>
              <a:defRPr sz="2657"/>
            </a:lvl8pPr>
            <a:lvl9pPr marL="9719706" indent="0">
              <a:buNone/>
              <a:defRPr sz="2657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162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31672" y="2880042"/>
            <a:ext cx="10449613" cy="10080149"/>
          </a:xfrm>
        </p:spPr>
        <p:txBody>
          <a:bodyPr anchor="b"/>
          <a:lstStyle>
            <a:lvl1pPr>
              <a:defRPr sz="8504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773917" y="6220095"/>
            <a:ext cx="16402140" cy="30700453"/>
          </a:xfrm>
        </p:spPr>
        <p:txBody>
          <a:bodyPr/>
          <a:lstStyle>
            <a:lvl1pPr marL="0" indent="0">
              <a:buNone/>
              <a:defRPr sz="8504"/>
            </a:lvl1pPr>
            <a:lvl2pPr marL="1214963" indent="0">
              <a:buNone/>
              <a:defRPr sz="7441"/>
            </a:lvl2pPr>
            <a:lvl3pPr marL="2429927" indent="0">
              <a:buNone/>
              <a:defRPr sz="6378"/>
            </a:lvl3pPr>
            <a:lvl4pPr marL="3644890" indent="0">
              <a:buNone/>
              <a:defRPr sz="5315"/>
            </a:lvl4pPr>
            <a:lvl5pPr marL="4859853" indent="0">
              <a:buNone/>
              <a:defRPr sz="5315"/>
            </a:lvl5pPr>
            <a:lvl6pPr marL="6074816" indent="0">
              <a:buNone/>
              <a:defRPr sz="5315"/>
            </a:lvl6pPr>
            <a:lvl7pPr marL="7289780" indent="0">
              <a:buNone/>
              <a:defRPr sz="5315"/>
            </a:lvl7pPr>
            <a:lvl8pPr marL="8504743" indent="0">
              <a:buNone/>
              <a:defRPr sz="5315"/>
            </a:lvl8pPr>
            <a:lvl9pPr marL="9719706" indent="0">
              <a:buNone/>
              <a:defRPr sz="5315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231672" y="12960191"/>
            <a:ext cx="10449613" cy="24010358"/>
          </a:xfrm>
        </p:spPr>
        <p:txBody>
          <a:bodyPr/>
          <a:lstStyle>
            <a:lvl1pPr marL="0" indent="0">
              <a:buNone/>
              <a:defRPr sz="4252"/>
            </a:lvl1pPr>
            <a:lvl2pPr marL="1214963" indent="0">
              <a:buNone/>
              <a:defRPr sz="3720"/>
            </a:lvl2pPr>
            <a:lvl3pPr marL="2429927" indent="0">
              <a:buNone/>
              <a:defRPr sz="3189"/>
            </a:lvl3pPr>
            <a:lvl4pPr marL="3644890" indent="0">
              <a:buNone/>
              <a:defRPr sz="2657"/>
            </a:lvl4pPr>
            <a:lvl5pPr marL="4859853" indent="0">
              <a:buNone/>
              <a:defRPr sz="2657"/>
            </a:lvl5pPr>
            <a:lvl6pPr marL="6074816" indent="0">
              <a:buNone/>
              <a:defRPr sz="2657"/>
            </a:lvl6pPr>
            <a:lvl7pPr marL="7289780" indent="0">
              <a:buNone/>
              <a:defRPr sz="2657"/>
            </a:lvl7pPr>
            <a:lvl8pPr marL="8504743" indent="0">
              <a:buNone/>
              <a:defRPr sz="2657"/>
            </a:lvl8pPr>
            <a:lvl9pPr marL="9719706" indent="0">
              <a:buNone/>
              <a:defRPr sz="2657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526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274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1617708" y="14490220"/>
            <a:ext cx="18562092" cy="230623406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918777" y="14490220"/>
            <a:ext cx="55293940" cy="230623406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96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2227451" y="2300037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2227451" y="40040594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F4ACB-B5CF-4A7D-A36D-F03C4D6CCB62}" type="datetimeFigureOut">
              <a:rPr lang="pt-BR" smtClean="0"/>
              <a:t>29/09/2023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0732264" y="40040594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2881997" y="40040594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675B6-39B7-4023-A026-40B9C0C0DA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79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2429927" rtl="0" eaLnBrk="1" latinLnBrk="0" hangingPunct="1">
        <a:lnSpc>
          <a:spcPct val="90000"/>
        </a:lnSpc>
        <a:spcBef>
          <a:spcPct val="0"/>
        </a:spcBef>
        <a:buNone/>
        <a:defRPr sz="11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7482" indent="-607482" algn="l" defTabSz="2429927" rtl="0" eaLnBrk="1" latinLnBrk="0" hangingPunct="1">
        <a:lnSpc>
          <a:spcPct val="90000"/>
        </a:lnSpc>
        <a:spcBef>
          <a:spcPts val="265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1pPr>
      <a:lvl2pPr marL="182244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03740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3pPr>
      <a:lvl4pPr marL="4252371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4pPr>
      <a:lvl5pPr marL="546733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5pPr>
      <a:lvl6pPr marL="668229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6pPr>
      <a:lvl7pPr marL="7897261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7pPr>
      <a:lvl8pPr marL="911222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8pPr>
      <a:lvl9pPr marL="1032718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1pPr>
      <a:lvl2pPr marL="121496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2pPr>
      <a:lvl3pPr marL="2429927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3pPr>
      <a:lvl4pPr marL="364489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4pPr>
      <a:lvl5pPr marL="485985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5pPr>
      <a:lvl6pPr marL="6074816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6pPr>
      <a:lvl7pPr marL="728978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7pPr>
      <a:lvl8pPr marL="850474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8pPr>
      <a:lvl9pPr marL="9719706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88962" y="5006683"/>
            <a:ext cx="30774958" cy="1547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ts val="1990"/>
              </a:spcBef>
            </a:pP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AUTORES: ARTHUR</a:t>
            </a:r>
            <a:r>
              <a:rPr lang="pt-BR" sz="3000" b="1" spc="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MATIAS</a:t>
            </a:r>
            <a:r>
              <a:rPr lang="pt-BR" sz="3000" b="1" spc="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MORAIS</a:t>
            </a:r>
            <a:r>
              <a:rPr lang="pt-BR" sz="3000" b="1" spc="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spc="-65" dirty="0">
                <a:solidFill>
                  <a:schemeClr val="tx1"/>
                </a:solidFill>
                <a:latin typeface="Times New Roman"/>
                <a:cs typeface="Times New Roman"/>
              </a:rPr>
              <a:t>SILVA,</a:t>
            </a:r>
            <a:r>
              <a:rPr lang="pt-BR" sz="3000" b="1" spc="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PEDRO</a:t>
            </a:r>
            <a:r>
              <a:rPr lang="pt-BR" sz="3000" b="1" spc="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spc="-40" dirty="0">
                <a:solidFill>
                  <a:schemeClr val="tx1"/>
                </a:solidFill>
                <a:latin typeface="Times New Roman"/>
                <a:cs typeface="Times New Roman"/>
              </a:rPr>
              <a:t>RYAN</a:t>
            </a:r>
            <a:r>
              <a:rPr lang="pt-BR" sz="3000" b="1" spc="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NUNES</a:t>
            </a:r>
            <a:r>
              <a:rPr lang="pt-BR" sz="3000" b="1" spc="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OLIVEIRA</a:t>
            </a:r>
            <a:endParaRPr lang="pt-BR" sz="3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  <a:spcBef>
                <a:spcPts val="15"/>
              </a:spcBef>
            </a:pPr>
            <a:r>
              <a:rPr lang="pt-BR" sz="30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ORIENTADOR:</a:t>
            </a:r>
            <a:r>
              <a:rPr lang="pt-BR" sz="3000" b="1" spc="-6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JOSÉ</a:t>
            </a:r>
            <a:r>
              <a:rPr lang="pt-BR" sz="3000" b="1" spc="-5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EVERTON</a:t>
            </a:r>
            <a:r>
              <a:rPr lang="pt-BR" sz="3000" b="1" spc="-5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dirty="0">
                <a:solidFill>
                  <a:schemeClr val="tx1"/>
                </a:solidFill>
                <a:latin typeface="Times New Roman"/>
                <a:cs typeface="Times New Roman"/>
              </a:rPr>
              <a:t>PINHEIOR</a:t>
            </a:r>
            <a:r>
              <a:rPr lang="pt-BR" sz="3000" b="1" spc="-5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0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MONTEIRO</a:t>
            </a:r>
            <a:endParaRPr lang="pt-BR" sz="30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14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ª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DIREC,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ESCOLA</a:t>
            </a:r>
            <a:r>
              <a:rPr lang="pt-BR" sz="2400" b="1" spc="-8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ESTADUAL</a:t>
            </a:r>
            <a:r>
              <a:rPr lang="pt-BR" sz="2400" b="1" spc="-9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EM</a:t>
            </a:r>
            <a:r>
              <a:rPr lang="pt-BR" sz="2400" b="1" spc="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TEMPO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INTEGRAL</a:t>
            </a:r>
            <a:r>
              <a:rPr lang="pt-BR" sz="2400" b="1" spc="-1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11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2400" b="1" spc="-8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AOSTO,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UMARIZAL,</a:t>
            </a:r>
            <a:r>
              <a:rPr lang="pt-BR" sz="2400" b="1" spc="3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RN,</a:t>
            </a:r>
            <a:r>
              <a:rPr lang="pt-BR" sz="24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24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BRASIL</a:t>
            </a:r>
            <a:endParaRPr lang="pt-BR" sz="24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" name="Retângulo com Canto Diagonal Aparado 3"/>
          <p:cNvSpPr/>
          <p:nvPr/>
        </p:nvSpPr>
        <p:spPr>
          <a:xfrm>
            <a:off x="472440" y="702707"/>
            <a:ext cx="30891480" cy="4110957"/>
          </a:xfrm>
          <a:prstGeom prst="snip2DiagRect">
            <a:avLst>
              <a:gd name="adj1" fmla="val 0"/>
              <a:gd name="adj2" fmla="val 4217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93290" marR="2185035" indent="-2540" algn="ctr">
              <a:lnSpc>
                <a:spcPct val="100499"/>
              </a:lnSpc>
              <a:spcBef>
                <a:spcPts val="95"/>
              </a:spcBef>
            </a:pPr>
            <a:r>
              <a:rPr lang="pt-BR" sz="7200" b="1" dirty="0">
                <a:latin typeface="Times New Roman"/>
                <a:cs typeface="Times New Roman"/>
              </a:rPr>
              <a:t>BIOSCHOOL:</a:t>
            </a:r>
            <a:r>
              <a:rPr lang="pt-BR" sz="7200" b="1" spc="-5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DESENVOLVIMENTO DE UM SISTEMA </a:t>
            </a:r>
            <a:r>
              <a:rPr lang="pt-BR" sz="7200" b="1" spc="-10" dirty="0">
                <a:latin typeface="Times New Roman"/>
                <a:cs typeface="Times New Roman"/>
              </a:rPr>
              <a:t>BIOMÉTRICO </a:t>
            </a:r>
            <a:r>
              <a:rPr lang="pt-BR" sz="7200" b="1" dirty="0">
                <a:latin typeface="Times New Roman"/>
                <a:cs typeface="Times New Roman"/>
              </a:rPr>
              <a:t>INTEGRADO AO AMBIENTE ESCOLAR</a:t>
            </a:r>
            <a:r>
              <a:rPr lang="pt-BR" sz="7200" b="1" spc="-35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USANDO</a:t>
            </a:r>
            <a:r>
              <a:rPr lang="pt-BR" sz="7200" b="1" spc="-140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ARDUINO PARA GARANTIR</a:t>
            </a:r>
            <a:r>
              <a:rPr lang="pt-BR" sz="7200" b="1" spc="-45" dirty="0">
                <a:latin typeface="Times New Roman"/>
                <a:cs typeface="Times New Roman"/>
              </a:rPr>
              <a:t> </a:t>
            </a:r>
            <a:r>
              <a:rPr lang="pt-BR" sz="7200" b="1" spc="-50" dirty="0">
                <a:latin typeface="Times New Roman"/>
                <a:cs typeface="Times New Roman"/>
              </a:rPr>
              <a:t>A </a:t>
            </a:r>
            <a:r>
              <a:rPr lang="pt-BR" sz="7200" b="1" dirty="0">
                <a:latin typeface="Times New Roman"/>
                <a:cs typeface="Times New Roman"/>
              </a:rPr>
              <a:t>SEGURANÇA</a:t>
            </a:r>
            <a:r>
              <a:rPr lang="pt-BR" sz="7200" b="1" spc="-10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E</a:t>
            </a:r>
            <a:r>
              <a:rPr lang="pt-BR" sz="7200" b="1" spc="-10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IDENTIFICAÇÃO</a:t>
            </a:r>
            <a:r>
              <a:rPr lang="pt-BR" sz="7200" b="1" spc="-5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PRECISA</a:t>
            </a:r>
            <a:r>
              <a:rPr lang="pt-BR" sz="7200" b="1" spc="-10" dirty="0">
                <a:latin typeface="Times New Roman"/>
                <a:cs typeface="Times New Roman"/>
              </a:rPr>
              <a:t> </a:t>
            </a:r>
            <a:r>
              <a:rPr lang="pt-BR" sz="7200" b="1" dirty="0">
                <a:latin typeface="Times New Roman"/>
                <a:cs typeface="Times New Roman"/>
              </a:rPr>
              <a:t>DOS</a:t>
            </a:r>
            <a:r>
              <a:rPr lang="pt-BR" sz="7200" b="1" spc="-5" dirty="0">
                <a:latin typeface="Times New Roman"/>
                <a:cs typeface="Times New Roman"/>
              </a:rPr>
              <a:t> </a:t>
            </a:r>
            <a:r>
              <a:rPr lang="pt-BR" sz="7200" b="1" spc="-10" dirty="0">
                <a:latin typeface="Times New Roman"/>
                <a:cs typeface="Times New Roman"/>
              </a:rPr>
              <a:t>ALUNOS.</a:t>
            </a:r>
            <a:endParaRPr lang="pt-BR" sz="7200" dirty="0">
              <a:latin typeface="Times New Roman"/>
              <a:cs typeface="Times New Roman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88962" y="8377562"/>
            <a:ext cx="9507538" cy="4923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possível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3700" b="1" spc="2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confecção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pt-BR" sz="3700" b="1" spc="-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dispositivo</a:t>
            </a:r>
            <a:r>
              <a:rPr lang="pt-BR" sz="3700" b="1" spc="7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utilizando</a:t>
            </a:r>
            <a:r>
              <a:rPr lang="pt-BR" sz="3700" b="1" spc="8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3700" b="1" spc="8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biometria</a:t>
            </a:r>
            <a:r>
              <a:rPr lang="pt-BR" sz="3700" b="1" spc="8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spc="-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contagem</a:t>
            </a:r>
            <a:r>
              <a:rPr lang="pt-BR" sz="3700" b="1" spc="229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pt-BR" sz="3700" b="1" spc="21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alunos</a:t>
            </a:r>
            <a:r>
              <a:rPr lang="pt-BR" sz="3700" b="1" spc="2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3700" b="1" spc="2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armazenamento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pt-BR" sz="3700" b="1" spc="2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presença?</a:t>
            </a:r>
            <a:r>
              <a:rPr lang="pt-BR" sz="3700" b="1" spc="2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sim,</a:t>
            </a:r>
            <a:r>
              <a:rPr lang="pt-BR" sz="3700" b="1" spc="2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quais</a:t>
            </a:r>
            <a:r>
              <a:rPr lang="pt-BR" sz="3700" b="1" spc="24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problemas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serão</a:t>
            </a:r>
            <a:r>
              <a:rPr lang="pt-BR" sz="3700" b="1" spc="3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resolvidos</a:t>
            </a:r>
            <a:r>
              <a:rPr lang="pt-BR" sz="3700" b="1" spc="3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pt-BR" sz="3700" b="1" spc="3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Escola</a:t>
            </a:r>
            <a:r>
              <a:rPr lang="pt-BR" sz="3700" b="1" spc="3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pt-BR" sz="3700" b="1" spc="34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3700" b="1" spc="-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BR" sz="3700" b="1" spc="-1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Agosto?</a:t>
            </a:r>
            <a:endParaRPr lang="pt-BR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tângulo com Canto Diagonal Aparado 7"/>
          <p:cNvSpPr/>
          <p:nvPr/>
        </p:nvSpPr>
        <p:spPr>
          <a:xfrm>
            <a:off x="472440" y="6818269"/>
            <a:ext cx="9624060" cy="1272540"/>
          </a:xfrm>
          <a:prstGeom prst="snip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84860">
              <a:lnSpc>
                <a:spcPct val="100000"/>
              </a:lnSpc>
              <a:spcBef>
                <a:spcPts val="185"/>
              </a:spcBef>
            </a:pPr>
            <a:r>
              <a:rPr lang="pt-BR" sz="6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SITUAÇÃO</a:t>
            </a:r>
            <a:r>
              <a:rPr lang="pt-BR" sz="6000" spc="-5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60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PROBLEMA</a:t>
            </a:r>
            <a:endParaRPr lang="pt-BR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0934700" y="8318511"/>
            <a:ext cx="9903460" cy="5131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Sim,</a:t>
            </a:r>
            <a:r>
              <a:rPr lang="pt-BR" sz="3700" b="1" spc="47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é</a:t>
            </a:r>
            <a:r>
              <a:rPr lang="pt-BR" sz="3700" b="1" spc="47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possível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48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confecção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desse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dispositivo,</a:t>
            </a:r>
            <a:r>
              <a:rPr lang="pt-BR" sz="3700" b="1" spc="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utilizando</a:t>
            </a:r>
            <a:r>
              <a:rPr lang="pt-BR" sz="3700" b="1" spc="1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1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placa</a:t>
            </a:r>
            <a:r>
              <a:rPr lang="pt-BR" sz="3700" b="1" spc="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10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juntamente</a:t>
            </a:r>
            <a:r>
              <a:rPr lang="pt-BR" sz="3700" b="1" spc="10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com</a:t>
            </a:r>
            <a:r>
              <a:rPr lang="pt-BR" sz="3700" b="1" spc="10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10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leitor</a:t>
            </a:r>
            <a:r>
              <a:rPr lang="pt-BR" sz="3700" b="1" spc="8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biométrico</a:t>
            </a:r>
            <a:r>
              <a:rPr lang="pt-BR" sz="3700" b="1" spc="10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e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uma</a:t>
            </a:r>
            <a:r>
              <a:rPr lang="pt-BR" sz="3700" b="1" spc="114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planilha</a:t>
            </a:r>
            <a:r>
              <a:rPr lang="pt-BR" sz="3700" b="1" spc="114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no</a:t>
            </a:r>
            <a:r>
              <a:rPr lang="pt-BR" sz="3700" b="1" spc="12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Microsoft</a:t>
            </a:r>
            <a:r>
              <a:rPr lang="pt-BR" sz="3700" b="1" spc="12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Excel</a:t>
            </a:r>
            <a:r>
              <a:rPr lang="pt-BR" sz="3700" b="1" spc="12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  <a:r>
              <a:rPr lang="pt-BR" sz="3700" b="1" spc="12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Dessa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forma,</a:t>
            </a:r>
            <a:r>
              <a:rPr lang="pt-BR" sz="3700" b="1" spc="185" dirty="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180" dirty="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projeto</a:t>
            </a:r>
            <a:r>
              <a:rPr lang="pt-BR" sz="3700" b="1" spc="190" dirty="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vem</a:t>
            </a:r>
            <a:r>
              <a:rPr lang="pt-BR" sz="3700" b="1" spc="185" dirty="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otimizar</a:t>
            </a:r>
            <a:r>
              <a:rPr lang="pt-BR" sz="3700" b="1" spc="175" dirty="0">
                <a:solidFill>
                  <a:schemeClr val="tx1"/>
                </a:solidFill>
                <a:latin typeface="Times New Roman"/>
                <a:cs typeface="Times New Roman"/>
              </a:rPr>
              <a:t>  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a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contagem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frequência</a:t>
            </a:r>
            <a:r>
              <a:rPr lang="pt-BR" sz="3700" b="1" spc="47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dos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estudantes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na</a:t>
            </a:r>
            <a:r>
              <a:rPr lang="pt-BR" sz="3700" b="1" spc="-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escola.</a:t>
            </a:r>
            <a:endParaRPr lang="pt-BR" sz="37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endParaRPr lang="pt-BR" sz="3700" dirty="0">
              <a:latin typeface="Times New Roman"/>
              <a:cs typeface="Times New Roman"/>
            </a:endParaRPr>
          </a:p>
        </p:txBody>
      </p:sp>
      <p:sp>
        <p:nvSpPr>
          <p:cNvPr id="16" name="Retângulo com Canto Diagonal Aparado 15"/>
          <p:cNvSpPr/>
          <p:nvPr/>
        </p:nvSpPr>
        <p:spPr>
          <a:xfrm>
            <a:off x="10934700" y="6883583"/>
            <a:ext cx="9966960" cy="1256258"/>
          </a:xfrm>
          <a:prstGeom prst="snip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182245" algn="ctr">
              <a:lnSpc>
                <a:spcPct val="100000"/>
              </a:lnSpc>
              <a:spcBef>
                <a:spcPts val="425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HIPÓTESE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21898247" y="8349346"/>
            <a:ext cx="9504045" cy="5038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  <a:tabLst>
                <a:tab pos="1453515" algn="l"/>
              </a:tabLst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1.Implementar</a:t>
            </a:r>
            <a:r>
              <a:rPr lang="pt-BR" sz="3700" b="1" spc="-6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integração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entre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o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Arduino e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o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leitor</a:t>
            </a:r>
            <a:r>
              <a:rPr lang="pt-BR" sz="3700" b="1" spc="-4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biométrico.</a:t>
            </a:r>
          </a:p>
          <a:p>
            <a:pPr marL="12700" marR="367030" algn="just">
              <a:lnSpc>
                <a:spcPct val="150300"/>
              </a:lnSpc>
              <a:spcBef>
                <a:spcPts val="95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2.Estabelecer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comunicação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entre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o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spc="-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pt-BR" sz="3700" b="1" spc="-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-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Microsoft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Excel.</a:t>
            </a:r>
            <a:endParaRPr lang="pt-BR" sz="37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12700" marR="5080" algn="just">
              <a:lnSpc>
                <a:spcPct val="150300"/>
              </a:lnSpc>
              <a:spcBef>
                <a:spcPts val="5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3.Realizar</a:t>
            </a:r>
            <a:r>
              <a:rPr lang="pt-BR" sz="3700" b="1" spc="-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testes e validação</a:t>
            </a:r>
            <a:r>
              <a:rPr lang="pt-BR" sz="3700" b="1" spc="-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do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sistema. </a:t>
            </a:r>
          </a:p>
          <a:p>
            <a:pPr marL="12700" marR="5080">
              <a:lnSpc>
                <a:spcPct val="150300"/>
              </a:lnSpc>
              <a:spcBef>
                <a:spcPts val="100"/>
              </a:spcBef>
              <a:tabLst>
                <a:tab pos="1453515" algn="l"/>
              </a:tabLst>
            </a:pPr>
            <a:endParaRPr lang="pt-BR" sz="36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18" name="Retângulo com Canto Diagonal Aparado 17"/>
          <p:cNvSpPr/>
          <p:nvPr/>
        </p:nvSpPr>
        <p:spPr>
          <a:xfrm>
            <a:off x="21609232" y="6916240"/>
            <a:ext cx="9734867" cy="1256258"/>
          </a:xfrm>
          <a:prstGeom prst="snip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93290" marR="2185035" indent="-2540" algn="ctr">
              <a:lnSpc>
                <a:spcPct val="100499"/>
              </a:lnSpc>
              <a:spcBef>
                <a:spcPts val="95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OBJETIVOS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tângulo com Canto Diagonal Aparado 19"/>
          <p:cNvSpPr/>
          <p:nvPr/>
        </p:nvSpPr>
        <p:spPr>
          <a:xfrm>
            <a:off x="472440" y="13698588"/>
            <a:ext cx="31136412" cy="1028266"/>
          </a:xfrm>
          <a:prstGeom prst="snip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98880" algn="ctr">
              <a:lnSpc>
                <a:spcPct val="100000"/>
              </a:lnSpc>
              <a:spcBef>
                <a:spcPts val="305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16276842" y="27265660"/>
            <a:ext cx="14801328" cy="84357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r>
              <a:rPr lang="pt-BR" sz="3600" b="1" dirty="0">
                <a:solidFill>
                  <a:schemeClr val="tx1"/>
                </a:solidFill>
                <a:latin typeface="Times New Roman"/>
                <a:cs typeface="Times New Roman"/>
              </a:rPr>
              <a:t>   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Os</a:t>
            </a:r>
            <a:r>
              <a:rPr lang="pt-BR" sz="3700" b="1" spc="27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testes</a:t>
            </a:r>
            <a:r>
              <a:rPr lang="pt-BR" sz="3700" b="1" spc="28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realizados</a:t>
            </a:r>
            <a:r>
              <a:rPr lang="pt-BR" sz="3700" b="1" spc="28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comprovaram</a:t>
            </a:r>
            <a:r>
              <a:rPr lang="pt-BR" sz="3700" b="1" spc="28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27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eficiência</a:t>
            </a:r>
            <a:r>
              <a:rPr lang="pt-BR" sz="3700" b="1" spc="28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do</a:t>
            </a:r>
            <a:r>
              <a:rPr lang="pt-BR" sz="3700" b="1" spc="27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projeto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proposto</a:t>
            </a:r>
            <a:r>
              <a:rPr lang="pt-BR" sz="3700" b="1" spc="9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no</a:t>
            </a:r>
            <a:r>
              <a:rPr lang="pt-BR" sz="3700" b="1" spc="9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controle</a:t>
            </a:r>
            <a:r>
              <a:rPr lang="pt-BR" sz="3700" b="1" spc="9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3700" b="1" spc="9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acesso</a:t>
            </a:r>
            <a:r>
              <a:rPr lang="pt-BR" sz="3700" b="1" spc="9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escolar.</a:t>
            </a:r>
            <a:r>
              <a:rPr lang="pt-BR" sz="3700" b="1" spc="1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Além</a:t>
            </a:r>
            <a:r>
              <a:rPr lang="pt-BR" sz="3700" b="1" spc="1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3700" b="1" spc="1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ser</a:t>
            </a:r>
            <a:r>
              <a:rPr lang="pt-BR" sz="3700" b="1" spc="6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inovador,</a:t>
            </a:r>
            <a:r>
              <a:rPr lang="pt-BR" sz="3700" b="1" spc="1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25" dirty="0">
                <a:solidFill>
                  <a:schemeClr val="tx1"/>
                </a:solidFill>
                <a:latin typeface="Times New Roman"/>
                <a:cs typeface="Times New Roman"/>
              </a:rPr>
              <a:t>ele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possui</a:t>
            </a:r>
            <a:r>
              <a:rPr lang="pt-BR" sz="3700" b="1" spc="22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baixo</a:t>
            </a:r>
            <a:r>
              <a:rPr lang="pt-BR" sz="3700" b="1" spc="23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custo.</a:t>
            </a:r>
            <a:r>
              <a:rPr lang="pt-BR" sz="3700" b="1" spc="2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Com</a:t>
            </a:r>
            <a:r>
              <a:rPr lang="pt-BR" sz="3700" b="1" spc="24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isso,</a:t>
            </a:r>
            <a:r>
              <a:rPr lang="pt-BR" sz="3700" b="1" spc="23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espera-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se</a:t>
            </a:r>
            <a:r>
              <a:rPr lang="pt-BR" sz="3700" b="1" spc="2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aprimorar</a:t>
            </a:r>
            <a:r>
              <a:rPr lang="pt-BR" sz="3700" b="1" spc="204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2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eficiência</a:t>
            </a:r>
            <a:r>
              <a:rPr lang="pt-BR" sz="3700" b="1" spc="24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50" dirty="0">
                <a:solidFill>
                  <a:schemeClr val="tx1"/>
                </a:solidFill>
                <a:latin typeface="Times New Roman"/>
                <a:cs typeface="Times New Roman"/>
              </a:rPr>
              <a:t>e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segurança</a:t>
            </a:r>
            <a:r>
              <a:rPr lang="pt-BR" sz="3700" b="1" spc="45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no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controle</a:t>
            </a:r>
            <a:r>
              <a:rPr lang="pt-BR" sz="3700" b="1" spc="459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3700" b="1" spc="46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acesso,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ao</a:t>
            </a:r>
            <a:r>
              <a:rPr lang="pt-BR" sz="3700" b="1" spc="459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mesmo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tempo</a:t>
            </a:r>
            <a:r>
              <a:rPr lang="pt-BR" sz="3700" b="1" spc="46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em</a:t>
            </a:r>
            <a:r>
              <a:rPr lang="pt-BR" sz="3700" b="1" spc="47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que</a:t>
            </a:r>
            <a:r>
              <a:rPr lang="pt-BR" sz="3700" b="1" spc="46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25" dirty="0">
                <a:solidFill>
                  <a:schemeClr val="tx1"/>
                </a:solidFill>
                <a:latin typeface="Times New Roman"/>
                <a:cs typeface="Times New Roman"/>
              </a:rPr>
              <a:t>se</a:t>
            </a:r>
            <a:r>
              <a:rPr lang="pt-BR" sz="37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reduzem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os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custos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operacionais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da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escola.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23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sistema</a:t>
            </a:r>
            <a:r>
              <a:rPr lang="pt-BR" sz="3700" b="1" spc="229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20" dirty="0">
                <a:solidFill>
                  <a:schemeClr val="tx1"/>
                </a:solidFill>
                <a:latin typeface="Times New Roman"/>
                <a:cs typeface="Times New Roman"/>
              </a:rPr>
              <a:t>traz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benefícios</a:t>
            </a:r>
            <a:r>
              <a:rPr lang="pt-BR" sz="3700" b="1" spc="2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significativos</a:t>
            </a:r>
            <a:r>
              <a:rPr lang="pt-BR" sz="3700" b="1" spc="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para</a:t>
            </a:r>
            <a:r>
              <a:rPr lang="pt-BR" sz="3700" b="1" spc="3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3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gestão</a:t>
            </a:r>
            <a:r>
              <a:rPr lang="pt-BR" sz="3700" b="1" spc="3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escolar,</a:t>
            </a:r>
            <a:r>
              <a:rPr lang="pt-BR" sz="3700" b="1" spc="4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tornando</a:t>
            </a:r>
            <a:r>
              <a:rPr lang="pt-BR" sz="3700" b="1" spc="4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3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registro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3700" b="1" spc="4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presença</a:t>
            </a:r>
            <a:r>
              <a:rPr lang="pt-BR" sz="37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mais</a:t>
            </a:r>
            <a:r>
              <a:rPr lang="pt-BR" sz="3700" b="1" spc="45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seguro,</a:t>
            </a:r>
            <a:r>
              <a:rPr lang="pt-BR" sz="37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eficiente</a:t>
            </a:r>
            <a:r>
              <a:rPr lang="pt-BR" sz="37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pt-BR" sz="37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tecnológico.</a:t>
            </a:r>
            <a:r>
              <a:rPr lang="pt-BR" sz="3700" b="1" spc="50" dirty="0">
                <a:solidFill>
                  <a:schemeClr val="tx1"/>
                </a:solidFill>
                <a:latin typeface="Times New Roman"/>
                <a:cs typeface="Times New Roman"/>
              </a:rPr>
              <a:t> 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Observou-</a:t>
            </a:r>
            <a:r>
              <a:rPr lang="pt-BR" sz="3700" b="1" spc="-25" dirty="0">
                <a:solidFill>
                  <a:schemeClr val="tx1"/>
                </a:solidFill>
                <a:latin typeface="Times New Roman"/>
                <a:cs typeface="Times New Roman"/>
              </a:rPr>
              <a:t>se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também</a:t>
            </a:r>
            <a:r>
              <a:rPr lang="pt-BR" sz="3700" b="1" spc="-1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possibilidade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de</a:t>
            </a:r>
            <a:r>
              <a:rPr lang="pt-BR" sz="3700" b="1" spc="-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aplicar</a:t>
            </a:r>
            <a:r>
              <a:rPr lang="pt-BR" sz="3700" b="1" spc="-45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o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produto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em </a:t>
            </a:r>
            <a:r>
              <a:rPr lang="pt-BR" sz="3700" b="1" spc="-10" dirty="0">
                <a:solidFill>
                  <a:schemeClr val="tx1"/>
                </a:solidFill>
                <a:latin typeface="Times New Roman"/>
                <a:cs typeface="Times New Roman"/>
              </a:rPr>
              <a:t>empresas.</a:t>
            </a:r>
            <a:endParaRPr lang="pt-BR" sz="37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4" name="Retângulo com Canto Diagonal Aparado 23"/>
          <p:cNvSpPr/>
          <p:nvPr/>
        </p:nvSpPr>
        <p:spPr>
          <a:xfrm>
            <a:off x="16329660" y="26043631"/>
            <a:ext cx="15014439" cy="959326"/>
          </a:xfrm>
          <a:prstGeom prst="snip2Diag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64920" algn="ctr">
              <a:lnSpc>
                <a:spcPct val="100000"/>
              </a:lnSpc>
              <a:spcBef>
                <a:spcPts val="254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tângulo 24"/>
          <p:cNvSpPr/>
          <p:nvPr/>
        </p:nvSpPr>
        <p:spPr>
          <a:xfrm>
            <a:off x="523648" y="37682964"/>
            <a:ext cx="30885765" cy="4086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ALMEIDA, M. C.; RODRIGUES, C. C. T.; MOLISANI, E. Física com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 para iniciantes. Revista Brasileira de Ensino de Física, v. 33, n. 4, p. 1-9</a:t>
            </a: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ANTONIO, L. D.; MARIA, Â. H.; MASSAYUKI, E. K.; FERNANDO, P. T. D. Uso da plataforma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 e do software PLX-DAQ para construção de gráficos de movimento em tempo real. Revista Brasileira de Ensino de Física, v. 38, n. 3, p. 1-9, 2016.</a:t>
            </a: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MORAIS, S.; REZENDE; OLIVEIRA, L. Sistema de controle de acesso utilizando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 e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Android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. Revista Eixos Tech, v. 5, n. 2, p. 1-16, 2018.</a:t>
            </a: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PARALLAX: PLX-DAQ. Disponível em: https://www.parallax.com/package/plx-daq/. Acesso em: 01 ago. 2023.</a:t>
            </a: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ARDUINO: Documentação de Referência da Linguagem </a:t>
            </a:r>
            <a:r>
              <a:rPr lang="pt-BR" sz="3700" b="1" dirty="0" err="1">
                <a:solidFill>
                  <a:schemeClr val="tx1"/>
                </a:solidFill>
                <a:latin typeface="Times New Roman"/>
                <a:cs typeface="Times New Roman"/>
              </a:rPr>
              <a:t>Arduino</a:t>
            </a:r>
            <a:r>
              <a:rPr lang="pt-BR" sz="3700" b="1" dirty="0">
                <a:solidFill>
                  <a:schemeClr val="tx1"/>
                </a:solidFill>
                <a:latin typeface="Times New Roman"/>
                <a:cs typeface="Times New Roman"/>
              </a:rPr>
              <a:t>, serial. Disponível: https://www.arduino.cc/reference/pt/language/functions/communication/serial/. Acesso em: 02 mai. 2023.</a:t>
            </a:r>
          </a:p>
        </p:txBody>
      </p:sp>
      <p:sp>
        <p:nvSpPr>
          <p:cNvPr id="26" name="Retângulo com Canto Diagonal Aparado 25"/>
          <p:cNvSpPr/>
          <p:nvPr/>
        </p:nvSpPr>
        <p:spPr>
          <a:xfrm>
            <a:off x="374472" y="36036904"/>
            <a:ext cx="31234380" cy="1209998"/>
          </a:xfrm>
          <a:prstGeom prst="snip2DiagRect">
            <a:avLst/>
          </a:prstGeom>
          <a:solidFill>
            <a:srgbClr val="00206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93290" marR="2185035" indent="-2540" algn="ctr">
              <a:lnSpc>
                <a:spcPct val="100499"/>
              </a:lnSpc>
              <a:spcBef>
                <a:spcPts val="95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588962" y="16431851"/>
            <a:ext cx="13852785" cy="6231436"/>
            <a:chOff x="156893" y="18077774"/>
            <a:chExt cx="13113494" cy="6231436"/>
          </a:xfrm>
        </p:grpSpPr>
        <p:sp>
          <p:nvSpPr>
            <p:cNvPr id="32" name="Forma livre 31"/>
            <p:cNvSpPr/>
            <p:nvPr/>
          </p:nvSpPr>
          <p:spPr>
            <a:xfrm>
              <a:off x="2137836" y="18102700"/>
              <a:ext cx="10891917" cy="818436"/>
            </a:xfrm>
            <a:custGeom>
              <a:avLst/>
              <a:gdLst>
                <a:gd name="connsiteX0" fmla="*/ 0 w 663622"/>
                <a:gd name="connsiteY0" fmla="*/ 0 h 11085705"/>
                <a:gd name="connsiteX1" fmla="*/ 553016 w 663622"/>
                <a:gd name="connsiteY1" fmla="*/ 0 h 11085705"/>
                <a:gd name="connsiteX2" fmla="*/ 663622 w 663622"/>
                <a:gd name="connsiteY2" fmla="*/ 110606 h 11085705"/>
                <a:gd name="connsiteX3" fmla="*/ 663622 w 663622"/>
                <a:gd name="connsiteY3" fmla="*/ 11085705 h 11085705"/>
                <a:gd name="connsiteX4" fmla="*/ 663622 w 663622"/>
                <a:gd name="connsiteY4" fmla="*/ 11085705 h 11085705"/>
                <a:gd name="connsiteX5" fmla="*/ 110606 w 663622"/>
                <a:gd name="connsiteY5" fmla="*/ 11085705 h 11085705"/>
                <a:gd name="connsiteX6" fmla="*/ 0 w 663622"/>
                <a:gd name="connsiteY6" fmla="*/ 10975099 h 11085705"/>
                <a:gd name="connsiteX7" fmla="*/ 0 w 663622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622" h="11085705">
                  <a:moveTo>
                    <a:pt x="663622" y="8"/>
                  </a:moveTo>
                  <a:lnTo>
                    <a:pt x="663622" y="9238043"/>
                  </a:lnTo>
                  <a:lnTo>
                    <a:pt x="657001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2"/>
                  </a:lnTo>
                  <a:lnTo>
                    <a:pt x="6621" y="8"/>
                  </a:lnTo>
                  <a:lnTo>
                    <a:pt x="663622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64" tIns="74353" rIns="74353" bIns="74354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Definir componentes necessários</a:t>
              </a:r>
              <a:r>
                <a:rPr lang="pt-BR" sz="37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34" name="Forma livre 33"/>
            <p:cNvSpPr/>
            <p:nvPr/>
          </p:nvSpPr>
          <p:spPr>
            <a:xfrm>
              <a:off x="2268465" y="19091702"/>
              <a:ext cx="10826602" cy="818004"/>
            </a:xfrm>
            <a:custGeom>
              <a:avLst/>
              <a:gdLst>
                <a:gd name="connsiteX0" fmla="*/ 0 w 663273"/>
                <a:gd name="connsiteY0" fmla="*/ 0 h 11085705"/>
                <a:gd name="connsiteX1" fmla="*/ 552725 w 663273"/>
                <a:gd name="connsiteY1" fmla="*/ 0 h 11085705"/>
                <a:gd name="connsiteX2" fmla="*/ 663273 w 663273"/>
                <a:gd name="connsiteY2" fmla="*/ 110548 h 11085705"/>
                <a:gd name="connsiteX3" fmla="*/ 663273 w 663273"/>
                <a:gd name="connsiteY3" fmla="*/ 11085705 h 11085705"/>
                <a:gd name="connsiteX4" fmla="*/ 663273 w 663273"/>
                <a:gd name="connsiteY4" fmla="*/ 11085705 h 11085705"/>
                <a:gd name="connsiteX5" fmla="*/ 110548 w 663273"/>
                <a:gd name="connsiteY5" fmla="*/ 11085705 h 11085705"/>
                <a:gd name="connsiteX6" fmla="*/ 0 w 663273"/>
                <a:gd name="connsiteY6" fmla="*/ 10975157 h 11085705"/>
                <a:gd name="connsiteX7" fmla="*/ 0 w 663273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273" h="11085705">
                  <a:moveTo>
                    <a:pt x="663273" y="8"/>
                  </a:moveTo>
                  <a:lnTo>
                    <a:pt x="663273" y="9238040"/>
                  </a:lnTo>
                  <a:lnTo>
                    <a:pt x="656659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5"/>
                  </a:lnTo>
                  <a:lnTo>
                    <a:pt x="6614" y="8"/>
                  </a:lnTo>
                  <a:lnTo>
                    <a:pt x="663273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34" tIns="74324" rIns="74324" bIns="74324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4000" kern="1200" dirty="0"/>
                <a:t> </a:t>
              </a: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Programar o </a:t>
              </a:r>
              <a:r>
                <a:rPr lang="pt-BR" sz="3700" b="1" kern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Arduino</a:t>
              </a:r>
              <a:r>
                <a:rPr lang="pt-BR" sz="37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36" name="Forma livre 35"/>
            <p:cNvSpPr/>
            <p:nvPr/>
          </p:nvSpPr>
          <p:spPr>
            <a:xfrm>
              <a:off x="2072523" y="20066085"/>
              <a:ext cx="11085710" cy="751948"/>
            </a:xfrm>
            <a:custGeom>
              <a:avLst/>
              <a:gdLst>
                <a:gd name="connsiteX0" fmla="*/ 0 w 663273"/>
                <a:gd name="connsiteY0" fmla="*/ 0 h 11085705"/>
                <a:gd name="connsiteX1" fmla="*/ 552725 w 663273"/>
                <a:gd name="connsiteY1" fmla="*/ 0 h 11085705"/>
                <a:gd name="connsiteX2" fmla="*/ 663273 w 663273"/>
                <a:gd name="connsiteY2" fmla="*/ 110548 h 11085705"/>
                <a:gd name="connsiteX3" fmla="*/ 663273 w 663273"/>
                <a:gd name="connsiteY3" fmla="*/ 11085705 h 11085705"/>
                <a:gd name="connsiteX4" fmla="*/ 663273 w 663273"/>
                <a:gd name="connsiteY4" fmla="*/ 11085705 h 11085705"/>
                <a:gd name="connsiteX5" fmla="*/ 110548 w 663273"/>
                <a:gd name="connsiteY5" fmla="*/ 11085705 h 11085705"/>
                <a:gd name="connsiteX6" fmla="*/ 0 w 663273"/>
                <a:gd name="connsiteY6" fmla="*/ 10975157 h 11085705"/>
                <a:gd name="connsiteX7" fmla="*/ 0 w 663273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273" h="11085705">
                  <a:moveTo>
                    <a:pt x="663273" y="8"/>
                  </a:moveTo>
                  <a:lnTo>
                    <a:pt x="663273" y="9238040"/>
                  </a:lnTo>
                  <a:lnTo>
                    <a:pt x="656659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5"/>
                  </a:lnTo>
                  <a:lnTo>
                    <a:pt x="6614" y="8"/>
                  </a:lnTo>
                  <a:lnTo>
                    <a:pt x="663273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34" tIns="74324" rIns="74324" bIns="74325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4000" kern="1200" dirty="0"/>
                <a:t> </a:t>
              </a: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Usar o PLX-DAQ no Excel</a:t>
              </a:r>
              <a:r>
                <a:rPr lang="pt-BR" sz="37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38" name="Forma livre 37"/>
            <p:cNvSpPr/>
            <p:nvPr/>
          </p:nvSpPr>
          <p:spPr>
            <a:xfrm>
              <a:off x="2072523" y="21069538"/>
              <a:ext cx="11085710" cy="818006"/>
            </a:xfrm>
            <a:custGeom>
              <a:avLst/>
              <a:gdLst>
                <a:gd name="connsiteX0" fmla="*/ 0 w 663273"/>
                <a:gd name="connsiteY0" fmla="*/ 0 h 11085705"/>
                <a:gd name="connsiteX1" fmla="*/ 552725 w 663273"/>
                <a:gd name="connsiteY1" fmla="*/ 0 h 11085705"/>
                <a:gd name="connsiteX2" fmla="*/ 663273 w 663273"/>
                <a:gd name="connsiteY2" fmla="*/ 110548 h 11085705"/>
                <a:gd name="connsiteX3" fmla="*/ 663273 w 663273"/>
                <a:gd name="connsiteY3" fmla="*/ 11085705 h 11085705"/>
                <a:gd name="connsiteX4" fmla="*/ 663273 w 663273"/>
                <a:gd name="connsiteY4" fmla="*/ 11085705 h 11085705"/>
                <a:gd name="connsiteX5" fmla="*/ 110548 w 663273"/>
                <a:gd name="connsiteY5" fmla="*/ 11085705 h 11085705"/>
                <a:gd name="connsiteX6" fmla="*/ 0 w 663273"/>
                <a:gd name="connsiteY6" fmla="*/ 10975157 h 11085705"/>
                <a:gd name="connsiteX7" fmla="*/ 0 w 663273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273" h="11085705">
                  <a:moveTo>
                    <a:pt x="663273" y="8"/>
                  </a:moveTo>
                  <a:lnTo>
                    <a:pt x="663273" y="9238040"/>
                  </a:lnTo>
                  <a:lnTo>
                    <a:pt x="656659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5"/>
                  </a:lnTo>
                  <a:lnTo>
                    <a:pt x="6614" y="8"/>
                  </a:lnTo>
                  <a:lnTo>
                    <a:pt x="663273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34" tIns="74324" rIns="74324" bIns="74325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Testar com 32 alunos</a:t>
              </a:r>
              <a:r>
                <a:rPr lang="pt-BR" sz="37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40" name="Forma livre 39"/>
            <p:cNvSpPr/>
            <p:nvPr/>
          </p:nvSpPr>
          <p:spPr>
            <a:xfrm>
              <a:off x="2170494" y="22058457"/>
              <a:ext cx="11020396" cy="818006"/>
            </a:xfrm>
            <a:custGeom>
              <a:avLst/>
              <a:gdLst>
                <a:gd name="connsiteX0" fmla="*/ 0 w 663273"/>
                <a:gd name="connsiteY0" fmla="*/ 0 h 11085705"/>
                <a:gd name="connsiteX1" fmla="*/ 552725 w 663273"/>
                <a:gd name="connsiteY1" fmla="*/ 0 h 11085705"/>
                <a:gd name="connsiteX2" fmla="*/ 663273 w 663273"/>
                <a:gd name="connsiteY2" fmla="*/ 110548 h 11085705"/>
                <a:gd name="connsiteX3" fmla="*/ 663273 w 663273"/>
                <a:gd name="connsiteY3" fmla="*/ 11085705 h 11085705"/>
                <a:gd name="connsiteX4" fmla="*/ 663273 w 663273"/>
                <a:gd name="connsiteY4" fmla="*/ 11085705 h 11085705"/>
                <a:gd name="connsiteX5" fmla="*/ 110548 w 663273"/>
                <a:gd name="connsiteY5" fmla="*/ 11085705 h 11085705"/>
                <a:gd name="connsiteX6" fmla="*/ 0 w 663273"/>
                <a:gd name="connsiteY6" fmla="*/ 10975157 h 11085705"/>
                <a:gd name="connsiteX7" fmla="*/ 0 w 663273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273" h="11085705">
                  <a:moveTo>
                    <a:pt x="663273" y="8"/>
                  </a:moveTo>
                  <a:lnTo>
                    <a:pt x="663273" y="9238040"/>
                  </a:lnTo>
                  <a:lnTo>
                    <a:pt x="656659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5"/>
                  </a:lnTo>
                  <a:lnTo>
                    <a:pt x="6614" y="8"/>
                  </a:lnTo>
                  <a:lnTo>
                    <a:pt x="663273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34" tIns="74324" rIns="74324" bIns="74325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Construir estrutura física</a:t>
              </a:r>
              <a:r>
                <a:rPr lang="pt-BR" sz="37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42" name="Forma livre 41"/>
            <p:cNvSpPr/>
            <p:nvPr/>
          </p:nvSpPr>
          <p:spPr>
            <a:xfrm>
              <a:off x="2184677" y="23034638"/>
              <a:ext cx="11085710" cy="792394"/>
            </a:xfrm>
            <a:custGeom>
              <a:avLst/>
              <a:gdLst>
                <a:gd name="connsiteX0" fmla="*/ 0 w 663273"/>
                <a:gd name="connsiteY0" fmla="*/ 0 h 11085705"/>
                <a:gd name="connsiteX1" fmla="*/ 552725 w 663273"/>
                <a:gd name="connsiteY1" fmla="*/ 0 h 11085705"/>
                <a:gd name="connsiteX2" fmla="*/ 663273 w 663273"/>
                <a:gd name="connsiteY2" fmla="*/ 110548 h 11085705"/>
                <a:gd name="connsiteX3" fmla="*/ 663273 w 663273"/>
                <a:gd name="connsiteY3" fmla="*/ 11085705 h 11085705"/>
                <a:gd name="connsiteX4" fmla="*/ 663273 w 663273"/>
                <a:gd name="connsiteY4" fmla="*/ 11085705 h 11085705"/>
                <a:gd name="connsiteX5" fmla="*/ 110548 w 663273"/>
                <a:gd name="connsiteY5" fmla="*/ 11085705 h 11085705"/>
                <a:gd name="connsiteX6" fmla="*/ 0 w 663273"/>
                <a:gd name="connsiteY6" fmla="*/ 10975157 h 11085705"/>
                <a:gd name="connsiteX7" fmla="*/ 0 w 663273"/>
                <a:gd name="connsiteY7" fmla="*/ 0 h 11085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3273" h="11085705">
                  <a:moveTo>
                    <a:pt x="663273" y="8"/>
                  </a:moveTo>
                  <a:lnTo>
                    <a:pt x="663273" y="9238040"/>
                  </a:lnTo>
                  <a:lnTo>
                    <a:pt x="656659" y="11085697"/>
                  </a:lnTo>
                  <a:lnTo>
                    <a:pt x="0" y="11085697"/>
                  </a:lnTo>
                  <a:lnTo>
                    <a:pt x="0" y="11085697"/>
                  </a:lnTo>
                  <a:lnTo>
                    <a:pt x="0" y="1847665"/>
                  </a:lnTo>
                  <a:lnTo>
                    <a:pt x="6614" y="8"/>
                  </a:lnTo>
                  <a:lnTo>
                    <a:pt x="663273" y="8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8634" tIns="74324" rIns="74324" bIns="74325" numCol="1" spcCol="1270" anchor="ctr" anchorCtr="0">
              <a:noAutofit/>
            </a:bodyPr>
            <a:lstStyle/>
            <a:p>
              <a:pPr marL="0" lvl="1" algn="l" defTabSz="13335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pt-BR" sz="37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Acompanhar e melhorar continuamente</a:t>
              </a:r>
            </a:p>
          </p:txBody>
        </p:sp>
        <p:sp>
          <p:nvSpPr>
            <p:cNvPr id="33" name="Forma livre 32"/>
            <p:cNvSpPr/>
            <p:nvPr/>
          </p:nvSpPr>
          <p:spPr>
            <a:xfrm>
              <a:off x="187541" y="19106940"/>
              <a:ext cx="2062454" cy="1094597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7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2º</a:t>
              </a:r>
            </a:p>
          </p:txBody>
        </p:sp>
        <p:sp>
          <p:nvSpPr>
            <p:cNvPr id="35" name="Forma livre 34"/>
            <p:cNvSpPr/>
            <p:nvPr/>
          </p:nvSpPr>
          <p:spPr>
            <a:xfrm>
              <a:off x="187541" y="20002940"/>
              <a:ext cx="2060446" cy="1252830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7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3º</a:t>
              </a:r>
            </a:p>
          </p:txBody>
        </p:sp>
        <p:sp>
          <p:nvSpPr>
            <p:cNvPr id="37" name="Forma livre 36"/>
            <p:cNvSpPr/>
            <p:nvPr/>
          </p:nvSpPr>
          <p:spPr>
            <a:xfrm>
              <a:off x="275722" y="21009755"/>
              <a:ext cx="1941617" cy="1242021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7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/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/>
                <a:t>4</a:t>
              </a:r>
              <a:r>
                <a:rPr lang="pt-BR" sz="3000" kern="1200" dirty="0"/>
                <a:t>º</a:t>
              </a:r>
            </a:p>
          </p:txBody>
        </p:sp>
        <p:sp>
          <p:nvSpPr>
            <p:cNvPr id="39" name="Forma livre 38"/>
            <p:cNvSpPr/>
            <p:nvPr/>
          </p:nvSpPr>
          <p:spPr>
            <a:xfrm>
              <a:off x="187541" y="22025537"/>
              <a:ext cx="2060446" cy="1220705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7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5º</a:t>
              </a:r>
            </a:p>
          </p:txBody>
        </p:sp>
        <p:sp>
          <p:nvSpPr>
            <p:cNvPr id="41" name="Forma livre 40"/>
            <p:cNvSpPr/>
            <p:nvPr/>
          </p:nvSpPr>
          <p:spPr>
            <a:xfrm>
              <a:off x="156893" y="22976105"/>
              <a:ext cx="2060446" cy="1333105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7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pt-BR" sz="3000" b="1" kern="1200" dirty="0"/>
                <a:t>º</a:t>
              </a:r>
            </a:p>
          </p:txBody>
        </p:sp>
        <p:sp>
          <p:nvSpPr>
            <p:cNvPr id="31" name="Forma livre 30"/>
            <p:cNvSpPr/>
            <p:nvPr/>
          </p:nvSpPr>
          <p:spPr>
            <a:xfrm>
              <a:off x="187541" y="18077774"/>
              <a:ext cx="2060446" cy="1232816"/>
            </a:xfrm>
            <a:custGeom>
              <a:avLst/>
              <a:gdLst>
                <a:gd name="connsiteX0" fmla="*/ 0 w 1020420"/>
                <a:gd name="connsiteY0" fmla="*/ 0 h 714294"/>
                <a:gd name="connsiteX1" fmla="*/ 663273 w 1020420"/>
                <a:gd name="connsiteY1" fmla="*/ 0 h 714294"/>
                <a:gd name="connsiteX2" fmla="*/ 1020420 w 1020420"/>
                <a:gd name="connsiteY2" fmla="*/ 357147 h 714294"/>
                <a:gd name="connsiteX3" fmla="*/ 663273 w 1020420"/>
                <a:gd name="connsiteY3" fmla="*/ 714294 h 714294"/>
                <a:gd name="connsiteX4" fmla="*/ 0 w 1020420"/>
                <a:gd name="connsiteY4" fmla="*/ 714294 h 714294"/>
                <a:gd name="connsiteX5" fmla="*/ 357147 w 1020420"/>
                <a:gd name="connsiteY5" fmla="*/ 357147 h 714294"/>
                <a:gd name="connsiteX6" fmla="*/ 0 w 1020420"/>
                <a:gd name="connsiteY6" fmla="*/ 0 h 714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20420" h="714294">
                  <a:moveTo>
                    <a:pt x="1020419" y="0"/>
                  </a:moveTo>
                  <a:lnTo>
                    <a:pt x="1020419" y="464291"/>
                  </a:lnTo>
                  <a:lnTo>
                    <a:pt x="510210" y="714294"/>
                  </a:lnTo>
                  <a:lnTo>
                    <a:pt x="1" y="464291"/>
                  </a:lnTo>
                  <a:lnTo>
                    <a:pt x="1" y="0"/>
                  </a:lnTo>
                  <a:lnTo>
                    <a:pt x="510210" y="250003"/>
                  </a:lnTo>
                  <a:lnTo>
                    <a:pt x="1020419" y="0"/>
                  </a:lnTo>
                  <a:close/>
                </a:path>
              </a:pathLst>
            </a:custGeom>
            <a:solidFill>
              <a:srgbClr val="00206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050" tIns="376198" rIns="19050" bIns="376197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000" b="1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1º</a:t>
              </a:r>
            </a:p>
          </p:txBody>
        </p:sp>
      </p:grpSp>
      <p:sp>
        <p:nvSpPr>
          <p:cNvPr id="28" name="Retângulo com Canto Diagonal Aparado 27"/>
          <p:cNvSpPr/>
          <p:nvPr/>
        </p:nvSpPr>
        <p:spPr>
          <a:xfrm>
            <a:off x="472440" y="15196188"/>
            <a:ext cx="13673549" cy="1089649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IMPLEMENTAÇÃO DO PROJETO</a:t>
            </a:r>
          </a:p>
        </p:txBody>
      </p:sp>
      <p:sp>
        <p:nvSpPr>
          <p:cNvPr id="43" name="Retângulo com Canto Diagonal Aparado 42"/>
          <p:cNvSpPr/>
          <p:nvPr/>
        </p:nvSpPr>
        <p:spPr>
          <a:xfrm>
            <a:off x="1184910" y="22831573"/>
            <a:ext cx="29893260" cy="893301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ORDEM DE FUNCIONAMENTO</a:t>
            </a:r>
          </a:p>
        </p:txBody>
      </p:sp>
      <p:graphicFrame>
        <p:nvGraphicFramePr>
          <p:cNvPr id="44" name="Diagrama 43"/>
          <p:cNvGraphicFramePr/>
          <p:nvPr>
            <p:extLst>
              <p:ext uri="{D42A27DB-BD31-4B8C-83A1-F6EECF244321}">
                <p14:modId xmlns:p14="http://schemas.microsoft.com/office/powerpoint/2010/main" val="1778422145"/>
              </p:ext>
            </p:extLst>
          </p:nvPr>
        </p:nvGraphicFramePr>
        <p:xfrm>
          <a:off x="1184910" y="23838122"/>
          <a:ext cx="29893260" cy="183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8" name="Retângulo com Canto Diagonal Aparado 57"/>
          <p:cNvSpPr/>
          <p:nvPr/>
        </p:nvSpPr>
        <p:spPr>
          <a:xfrm>
            <a:off x="15421221" y="15196187"/>
            <a:ext cx="15942699" cy="1089649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 REALIZADO</a:t>
            </a:r>
          </a:p>
        </p:txBody>
      </p:sp>
      <p:sp>
        <p:nvSpPr>
          <p:cNvPr id="73" name="Retângulo 72"/>
          <p:cNvSpPr/>
          <p:nvPr/>
        </p:nvSpPr>
        <p:spPr>
          <a:xfrm>
            <a:off x="15208689" y="16416464"/>
            <a:ext cx="7969127" cy="57504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endParaRPr lang="pt-BR" sz="3200" dirty="0">
              <a:latin typeface="Times New Roman"/>
              <a:cs typeface="Times New Roman"/>
            </a:endParaRPr>
          </a:p>
        </p:txBody>
      </p:sp>
      <p:sp>
        <p:nvSpPr>
          <p:cNvPr id="74" name="Retângulo 73"/>
          <p:cNvSpPr/>
          <p:nvPr/>
        </p:nvSpPr>
        <p:spPr>
          <a:xfrm>
            <a:off x="23403969" y="16478851"/>
            <a:ext cx="7969127" cy="5610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5080" algn="just">
              <a:lnSpc>
                <a:spcPct val="150300"/>
              </a:lnSpc>
              <a:spcBef>
                <a:spcPts val="100"/>
              </a:spcBef>
            </a:pPr>
            <a:endParaRPr lang="pt-BR" sz="3200" dirty="0">
              <a:latin typeface="Times New Roman"/>
              <a:cs typeface="Times New Roman"/>
            </a:endParaRPr>
          </a:p>
        </p:txBody>
      </p:sp>
      <p:sp>
        <p:nvSpPr>
          <p:cNvPr id="76" name="CaixaDeTexto 75"/>
          <p:cNvSpPr txBox="1"/>
          <p:nvPr/>
        </p:nvSpPr>
        <p:spPr>
          <a:xfrm>
            <a:off x="16683990" y="16374199"/>
            <a:ext cx="565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01: projeto vista frontal.</a:t>
            </a:r>
          </a:p>
        </p:txBody>
      </p:sp>
      <p:sp>
        <p:nvSpPr>
          <p:cNvPr id="77" name="CaixaDeTexto 76"/>
          <p:cNvSpPr txBox="1"/>
          <p:nvPr/>
        </p:nvSpPr>
        <p:spPr>
          <a:xfrm>
            <a:off x="16525602" y="21618754"/>
            <a:ext cx="565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Arquivo pessoal, 2023.</a:t>
            </a:r>
          </a:p>
        </p:txBody>
      </p:sp>
      <p:sp>
        <p:nvSpPr>
          <p:cNvPr id="79" name="CaixaDeTexto 78"/>
          <p:cNvSpPr txBox="1"/>
          <p:nvPr/>
        </p:nvSpPr>
        <p:spPr>
          <a:xfrm>
            <a:off x="24001668" y="16587404"/>
            <a:ext cx="7473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02: Digitais lida no banco de dados e organizadas no Excel.</a:t>
            </a:r>
          </a:p>
        </p:txBody>
      </p:sp>
      <p:sp>
        <p:nvSpPr>
          <p:cNvPr id="80" name="CaixaDeTexto 79"/>
          <p:cNvSpPr txBox="1"/>
          <p:nvPr/>
        </p:nvSpPr>
        <p:spPr>
          <a:xfrm>
            <a:off x="24236225" y="21631741"/>
            <a:ext cx="565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Arquivo pessoal, 2023.</a:t>
            </a:r>
          </a:p>
        </p:txBody>
      </p:sp>
      <p:grpSp>
        <p:nvGrpSpPr>
          <p:cNvPr id="84" name="Grupo 83"/>
          <p:cNvGrpSpPr/>
          <p:nvPr/>
        </p:nvGrpSpPr>
        <p:grpSpPr>
          <a:xfrm>
            <a:off x="87429" y="26843239"/>
            <a:ext cx="15517243" cy="8825907"/>
            <a:chOff x="740569" y="28122518"/>
            <a:chExt cx="15517243" cy="8825907"/>
          </a:xfrm>
        </p:grpSpPr>
        <p:sp>
          <p:nvSpPr>
            <p:cNvPr id="85" name="Retângulo 84"/>
            <p:cNvSpPr/>
            <p:nvPr/>
          </p:nvSpPr>
          <p:spPr>
            <a:xfrm>
              <a:off x="740569" y="28122518"/>
              <a:ext cx="13733835" cy="8825907"/>
            </a:xfrm>
            <a:prstGeom prst="rect">
              <a:avLst/>
            </a:prstGeom>
            <a:noFill/>
          </p:spPr>
          <p:txBody>
            <a:bodyPr/>
            <a:lstStyle/>
            <a:p>
              <a:endParaRPr lang="pt-BR"/>
            </a:p>
          </p:txBody>
        </p:sp>
        <p:sp>
          <p:nvSpPr>
            <p:cNvPr id="87" name="Forma livre 86"/>
            <p:cNvSpPr/>
            <p:nvPr/>
          </p:nvSpPr>
          <p:spPr>
            <a:xfrm>
              <a:off x="2575814" y="30350338"/>
              <a:ext cx="13681998" cy="1309109"/>
            </a:xfrm>
            <a:custGeom>
              <a:avLst/>
              <a:gdLst>
                <a:gd name="connsiteX0" fmla="*/ 0 w 12901551"/>
                <a:gd name="connsiteY0" fmla="*/ 0 h 929191"/>
                <a:gd name="connsiteX1" fmla="*/ 12901551 w 12901551"/>
                <a:gd name="connsiteY1" fmla="*/ 0 h 929191"/>
                <a:gd name="connsiteX2" fmla="*/ 12901551 w 12901551"/>
                <a:gd name="connsiteY2" fmla="*/ 929191 h 929191"/>
                <a:gd name="connsiteX3" fmla="*/ 0 w 12901551"/>
                <a:gd name="connsiteY3" fmla="*/ 929191 h 929191"/>
                <a:gd name="connsiteX4" fmla="*/ 0 w 12901551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01551" h="929191">
                  <a:moveTo>
                    <a:pt x="0" y="0"/>
                  </a:moveTo>
                  <a:lnTo>
                    <a:pt x="12901551" y="0"/>
                  </a:lnTo>
                  <a:lnTo>
                    <a:pt x="12901551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just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Automatização</a:t>
              </a:r>
              <a:r>
                <a:rPr lang="pt-BR" sz="3700" b="1" kern="1200" spc="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do</a:t>
              </a:r>
              <a:r>
                <a:rPr lang="pt-BR" sz="3700" b="1" kern="1200" spc="3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registro</a:t>
              </a:r>
              <a:r>
                <a:rPr lang="pt-BR" sz="3700" b="1" kern="1200" spc="3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kern="1200" spc="3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presença</a:t>
              </a:r>
              <a:r>
                <a:rPr lang="pt-BR" sz="3700" b="1" kern="1200" spc="3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dos</a:t>
              </a:r>
              <a:r>
                <a:rPr lang="pt-BR" sz="3700" b="1" kern="1200" spc="4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alunos</a:t>
              </a:r>
              <a:r>
                <a:rPr lang="pt-BR" sz="3700" b="1" kern="1200" spc="3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por</a:t>
              </a:r>
              <a:r>
                <a:rPr lang="pt-BR" sz="3700" b="1" kern="1200" spc="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meio</a:t>
              </a:r>
              <a:r>
                <a:rPr lang="pt-BR" sz="3700" b="1" kern="1200" spc="3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da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biometria,</a:t>
              </a:r>
              <a:r>
                <a:rPr lang="pt-BR" sz="3700" b="1" kern="1200" spc="1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substituindo</a:t>
              </a:r>
              <a:r>
                <a:rPr lang="pt-BR" sz="3700" b="1" kern="1200" spc="114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métodos</a:t>
              </a:r>
              <a:r>
                <a:rPr lang="pt-BR" sz="3700" b="1" kern="1200" spc="1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convencionais</a:t>
              </a:r>
              <a:r>
                <a:rPr lang="pt-BR" sz="3700" b="1" kern="1200" spc="114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como</a:t>
              </a:r>
              <a:r>
                <a:rPr lang="pt-BR" sz="3700" b="1" kern="1200" spc="12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cartões</a:t>
              </a:r>
              <a:r>
                <a:rPr lang="pt-BR" sz="3700" b="1" kern="1200" spc="12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ou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senhas.</a:t>
              </a:r>
              <a:endParaRPr lang="pt-BR" sz="3700" kern="1200" dirty="0">
                <a:solidFill>
                  <a:schemeClr val="tx1"/>
                </a:solidFill>
              </a:endParaRPr>
            </a:p>
          </p:txBody>
        </p:sp>
        <p:sp>
          <p:nvSpPr>
            <p:cNvPr id="89" name="Forma livre 88"/>
            <p:cNvSpPr/>
            <p:nvPr/>
          </p:nvSpPr>
          <p:spPr>
            <a:xfrm>
              <a:off x="2575813" y="28593832"/>
              <a:ext cx="13649341" cy="1502408"/>
            </a:xfrm>
            <a:custGeom>
              <a:avLst/>
              <a:gdLst>
                <a:gd name="connsiteX0" fmla="*/ 0 w 12137228"/>
                <a:gd name="connsiteY0" fmla="*/ 0 h 929191"/>
                <a:gd name="connsiteX1" fmla="*/ 12137228 w 12137228"/>
                <a:gd name="connsiteY1" fmla="*/ 0 h 929191"/>
                <a:gd name="connsiteX2" fmla="*/ 12137228 w 12137228"/>
                <a:gd name="connsiteY2" fmla="*/ 929191 h 929191"/>
                <a:gd name="connsiteX3" fmla="*/ 0 w 12137228"/>
                <a:gd name="connsiteY3" fmla="*/ 929191 h 929191"/>
                <a:gd name="connsiteX4" fmla="*/ 0 w 12137228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7228" h="929191">
                  <a:moveTo>
                    <a:pt x="0" y="0"/>
                  </a:moveTo>
                  <a:lnTo>
                    <a:pt x="12137228" y="0"/>
                  </a:lnTo>
                  <a:lnTo>
                    <a:pt x="12137228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just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Integração</a:t>
              </a:r>
              <a:r>
                <a:rPr lang="pt-BR" sz="3700" b="1" kern="1200" spc="7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com</a:t>
              </a:r>
              <a:r>
                <a:rPr lang="pt-BR" sz="3700" b="1" kern="1200" spc="8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o</a:t>
              </a:r>
              <a:r>
                <a:rPr lang="pt-BR" sz="3700" b="1" kern="1200" spc="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Microsoft</a:t>
              </a:r>
              <a:r>
                <a:rPr lang="pt-BR" sz="3700" b="1" kern="1200" spc="8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Excel</a:t>
              </a:r>
              <a:r>
                <a:rPr lang="pt-BR" sz="3700" b="1" kern="1200" spc="8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para</a:t>
              </a:r>
              <a:r>
                <a:rPr lang="pt-BR" sz="3700" b="1" kern="1200" spc="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armazenar</a:t>
              </a:r>
              <a:r>
                <a:rPr lang="pt-BR" sz="3700" b="1" kern="1200" spc="4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</a:t>
              </a:r>
              <a:r>
                <a:rPr lang="pt-BR" sz="3700" b="1" kern="1200" spc="8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gerenciar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os</a:t>
              </a:r>
              <a:r>
                <a:rPr lang="pt-BR" sz="3700" b="1" kern="1200" spc="18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dados</a:t>
              </a:r>
              <a:r>
                <a:rPr lang="pt-BR" sz="3700" b="1" kern="1200" spc="204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kern="1200" spc="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presença</a:t>
              </a:r>
              <a:r>
                <a:rPr lang="pt-BR" sz="3700" b="1" kern="1200" spc="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em</a:t>
              </a:r>
              <a:r>
                <a:rPr lang="pt-BR" sz="3700" b="1" kern="1200" spc="204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uma</a:t>
              </a:r>
              <a:r>
                <a:rPr lang="pt-BR" sz="3700" b="1" kern="1200" spc="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planilha</a:t>
              </a:r>
              <a:r>
                <a:rPr lang="pt-BR" sz="3700" b="1" kern="1200" spc="204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específica,</a:t>
              </a:r>
              <a:r>
                <a:rPr lang="pt-BR" sz="3700" b="1" kern="1200" spc="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facilitando</a:t>
              </a:r>
              <a:r>
                <a:rPr lang="pt-BR" sz="3700" b="1" kern="1200" spc="19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50" dirty="0">
                  <a:solidFill>
                    <a:schemeClr val="tx1"/>
                  </a:solidFill>
                  <a:latin typeface="Times New Roman"/>
                  <a:cs typeface="Times New Roman"/>
                </a:rPr>
                <a:t>o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controle</a:t>
              </a:r>
              <a:r>
                <a:rPr lang="pt-BR" sz="3700" b="1" kern="1200" spc="-1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</a:t>
              </a:r>
              <a:r>
                <a:rPr lang="pt-BR" sz="3700" b="1" kern="1200" spc="-1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geração</a:t>
              </a:r>
              <a:r>
                <a:rPr lang="pt-BR" sz="3700" b="1" kern="1200" spc="-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kern="1200" spc="-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relatórios.</a:t>
              </a:r>
              <a:endParaRPr lang="pt-BR" sz="3700" kern="1200" dirty="0">
                <a:solidFill>
                  <a:schemeClr val="tx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1" name="Forma livre 90"/>
            <p:cNvSpPr/>
            <p:nvPr/>
          </p:nvSpPr>
          <p:spPr>
            <a:xfrm>
              <a:off x="2575814" y="31913545"/>
              <a:ext cx="13681998" cy="964639"/>
            </a:xfrm>
            <a:custGeom>
              <a:avLst/>
              <a:gdLst>
                <a:gd name="connsiteX0" fmla="*/ 0 w 11787722"/>
                <a:gd name="connsiteY0" fmla="*/ 0 h 929191"/>
                <a:gd name="connsiteX1" fmla="*/ 11787722 w 11787722"/>
                <a:gd name="connsiteY1" fmla="*/ 0 h 929191"/>
                <a:gd name="connsiteX2" fmla="*/ 11787722 w 11787722"/>
                <a:gd name="connsiteY2" fmla="*/ 929191 h 929191"/>
                <a:gd name="connsiteX3" fmla="*/ 0 w 11787722"/>
                <a:gd name="connsiteY3" fmla="*/ 929191 h 929191"/>
                <a:gd name="connsiteX4" fmla="*/ 0 w 11787722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87722" h="929191">
                  <a:moveTo>
                    <a:pt x="0" y="0"/>
                  </a:moveTo>
                  <a:lnTo>
                    <a:pt x="11787722" y="0"/>
                  </a:lnTo>
                  <a:lnTo>
                    <a:pt x="11787722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Maior</a:t>
              </a:r>
              <a:r>
                <a:rPr lang="pt-BR" sz="3700" b="1" kern="1200" spc="23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eficiência</a:t>
              </a:r>
              <a:r>
                <a:rPr lang="pt-BR" sz="3700" b="1" kern="1200" spc="2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</a:t>
              </a:r>
              <a:r>
                <a:rPr lang="pt-BR" sz="3700" b="1" kern="1200" spc="28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segurança</a:t>
              </a:r>
              <a:r>
                <a:rPr lang="pt-BR" sz="3700" b="1" kern="1200" spc="28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no</a:t>
              </a:r>
              <a:r>
                <a:rPr lang="pt-BR" sz="3700" b="1" kern="1200" spc="28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controle</a:t>
              </a:r>
              <a:r>
                <a:rPr lang="pt-BR" sz="3700" b="1" kern="1200" spc="2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kern="1200" spc="2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acesso</a:t>
              </a:r>
              <a:r>
                <a:rPr lang="pt-BR" sz="3700" b="1" dirty="0">
                  <a:solidFill>
                    <a:schemeClr val="tx1"/>
                  </a:solidFill>
                  <a:latin typeface="Times New Roman"/>
                  <a:cs typeface="Times New Roman"/>
                </a:rPr>
                <a:t>.</a:t>
              </a:r>
              <a:endParaRPr lang="pt-BR" sz="3700" kern="1200" dirty="0">
                <a:solidFill>
                  <a:schemeClr val="tx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3" name="Forma livre 92"/>
            <p:cNvSpPr/>
            <p:nvPr/>
          </p:nvSpPr>
          <p:spPr>
            <a:xfrm>
              <a:off x="2563880" y="33314246"/>
              <a:ext cx="13693932" cy="929191"/>
            </a:xfrm>
            <a:custGeom>
              <a:avLst/>
              <a:gdLst>
                <a:gd name="connsiteX0" fmla="*/ 0 w 11787722"/>
                <a:gd name="connsiteY0" fmla="*/ 0 h 929191"/>
                <a:gd name="connsiteX1" fmla="*/ 11787722 w 11787722"/>
                <a:gd name="connsiteY1" fmla="*/ 0 h 929191"/>
                <a:gd name="connsiteX2" fmla="*/ 11787722 w 11787722"/>
                <a:gd name="connsiteY2" fmla="*/ 929191 h 929191"/>
                <a:gd name="connsiteX3" fmla="*/ 0 w 11787722"/>
                <a:gd name="connsiteY3" fmla="*/ 929191 h 929191"/>
                <a:gd name="connsiteX4" fmla="*/ 0 w 11787722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87722" h="929191">
                  <a:moveTo>
                    <a:pt x="0" y="0"/>
                  </a:moveTo>
                  <a:lnTo>
                    <a:pt x="11787722" y="0"/>
                  </a:lnTo>
                  <a:lnTo>
                    <a:pt x="11787722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dirty="0">
                  <a:solidFill>
                    <a:schemeClr val="tx1"/>
                  </a:solidFill>
                  <a:latin typeface="Times New Roman"/>
                  <a:cs typeface="Times New Roman"/>
                </a:rPr>
                <a:t>Prevenindo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fraudes</a:t>
              </a:r>
              <a:r>
                <a:rPr lang="pt-BR" sz="3700" b="1" kern="1200" spc="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ou entradas</a:t>
              </a:r>
              <a:r>
                <a:rPr lang="pt-BR" sz="3700" b="1" kern="1200" spc="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não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autorizadas.</a:t>
              </a:r>
              <a:endParaRPr lang="pt-BR" sz="3700" kern="1200" dirty="0">
                <a:solidFill>
                  <a:schemeClr val="tx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5" name="Forma livre 94"/>
            <p:cNvSpPr/>
            <p:nvPr/>
          </p:nvSpPr>
          <p:spPr>
            <a:xfrm>
              <a:off x="2547550" y="34455218"/>
              <a:ext cx="13677605" cy="929191"/>
            </a:xfrm>
            <a:custGeom>
              <a:avLst/>
              <a:gdLst>
                <a:gd name="connsiteX0" fmla="*/ 0 w 12137228"/>
                <a:gd name="connsiteY0" fmla="*/ 0 h 929191"/>
                <a:gd name="connsiteX1" fmla="*/ 12137228 w 12137228"/>
                <a:gd name="connsiteY1" fmla="*/ 0 h 929191"/>
                <a:gd name="connsiteX2" fmla="*/ 12137228 w 12137228"/>
                <a:gd name="connsiteY2" fmla="*/ 929191 h 929191"/>
                <a:gd name="connsiteX3" fmla="*/ 0 w 12137228"/>
                <a:gd name="connsiteY3" fmla="*/ 929191 h 929191"/>
                <a:gd name="connsiteX4" fmla="*/ 0 w 12137228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37228" h="929191">
                  <a:moveTo>
                    <a:pt x="0" y="0"/>
                  </a:moveTo>
                  <a:lnTo>
                    <a:pt x="12137228" y="0"/>
                  </a:lnTo>
                  <a:lnTo>
                    <a:pt x="12137228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just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Otimização</a:t>
              </a:r>
              <a:r>
                <a:rPr lang="pt-BR" sz="3700" b="1" kern="1200" spc="2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kern="1200" spc="27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recursos,</a:t>
              </a:r>
              <a:r>
                <a:rPr lang="pt-BR" sz="3700" b="1" kern="1200" spc="29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evitando</a:t>
              </a:r>
              <a:r>
                <a:rPr lang="pt-BR" sz="3700" b="1" kern="1200" spc="28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desperdícios</a:t>
              </a:r>
              <a:r>
                <a:rPr lang="pt-BR" sz="3700" b="1" kern="1200" spc="28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</a:t>
              </a:r>
              <a:r>
                <a:rPr lang="pt-BR" sz="3700" b="1" kern="1200" spc="29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gerenciando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melhor</a:t>
              </a:r>
              <a:r>
                <a:rPr lang="pt-BR" sz="3700" b="1" kern="1200" spc="-4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as</a:t>
              </a:r>
              <a:r>
                <a:rPr lang="pt-BR" sz="3700" b="1" kern="1200" spc="-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refeições</a:t>
              </a:r>
              <a:r>
                <a:rPr lang="pt-BR" sz="3700" b="1" kern="1200" spc="-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pré-determinadas.</a:t>
              </a:r>
              <a:endParaRPr lang="pt-BR" sz="3700" kern="1200" dirty="0">
                <a:solidFill>
                  <a:schemeClr val="tx1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97" name="Forma livre 96"/>
            <p:cNvSpPr/>
            <p:nvPr/>
          </p:nvSpPr>
          <p:spPr>
            <a:xfrm>
              <a:off x="2477840" y="35882614"/>
              <a:ext cx="13779972" cy="1010693"/>
            </a:xfrm>
            <a:custGeom>
              <a:avLst/>
              <a:gdLst>
                <a:gd name="connsiteX0" fmla="*/ 0 w 12901551"/>
                <a:gd name="connsiteY0" fmla="*/ 0 h 929191"/>
                <a:gd name="connsiteX1" fmla="*/ 12901551 w 12901551"/>
                <a:gd name="connsiteY1" fmla="*/ 0 h 929191"/>
                <a:gd name="connsiteX2" fmla="*/ 12901551 w 12901551"/>
                <a:gd name="connsiteY2" fmla="*/ 929191 h 929191"/>
                <a:gd name="connsiteX3" fmla="*/ 0 w 12901551"/>
                <a:gd name="connsiteY3" fmla="*/ 929191 h 929191"/>
                <a:gd name="connsiteX4" fmla="*/ 0 w 12901551"/>
                <a:gd name="connsiteY4" fmla="*/ 0 h 929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01551" h="929191">
                  <a:moveTo>
                    <a:pt x="0" y="0"/>
                  </a:moveTo>
                  <a:lnTo>
                    <a:pt x="12901551" y="0"/>
                  </a:lnTo>
                  <a:lnTo>
                    <a:pt x="12901551" y="929191"/>
                  </a:lnTo>
                  <a:lnTo>
                    <a:pt x="0" y="9291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7546" tIns="63500" rIns="63500" bIns="63500" numCol="1" spcCol="1270" anchor="ctr" anchorCtr="0">
              <a:noAutofit/>
            </a:bodyPr>
            <a:lstStyle/>
            <a:p>
              <a:pPr lvl="0" algn="just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Facilidade</a:t>
              </a:r>
              <a:r>
                <a:rPr lang="pt-BR" sz="3700" b="1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</a:t>
              </a:r>
              <a:r>
                <a:rPr lang="pt-BR" sz="3700" b="1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uso</a:t>
              </a:r>
              <a:r>
                <a:rPr lang="pt-BR" sz="3700" b="1" spc="-25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20" dirty="0">
                  <a:solidFill>
                    <a:schemeClr val="tx1"/>
                  </a:solidFill>
                  <a:latin typeface="Times New Roman"/>
                  <a:cs typeface="Times New Roman"/>
                </a:rPr>
                <a:t>para</a:t>
              </a:r>
              <a:r>
                <a:rPr lang="pt-BR" sz="3700" b="1" spc="-2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atender</a:t>
              </a:r>
              <a:r>
                <a:rPr lang="pt-BR" sz="3700" b="1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diferentes</a:t>
              </a:r>
              <a:r>
                <a:rPr lang="pt-BR" sz="3700" b="1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demandas</a:t>
              </a:r>
              <a:r>
                <a:rPr lang="pt-BR" sz="3700" b="1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 </a:t>
              </a:r>
              <a:r>
                <a:rPr lang="pt-BR" sz="3700" b="1" kern="1200" spc="-5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 </a:t>
              </a:r>
              <a:r>
                <a:rPr lang="pt-BR" sz="3700" b="1" kern="1200" dirty="0">
                  <a:solidFill>
                    <a:schemeClr val="tx1"/>
                  </a:solidFill>
                  <a:latin typeface="Times New Roman"/>
                  <a:cs typeface="Times New Roman"/>
                </a:rPr>
                <a:t>tamanhos de </a:t>
              </a:r>
              <a:r>
                <a:rPr lang="pt-BR" sz="3700" b="1" kern="1200" spc="-10" dirty="0">
                  <a:solidFill>
                    <a:schemeClr val="tx1"/>
                  </a:solidFill>
                  <a:latin typeface="Times New Roman"/>
                  <a:cs typeface="Times New Roman"/>
                </a:rPr>
                <a:t>escolas.</a:t>
              </a:r>
              <a:endParaRPr lang="pt-BR" sz="3700" kern="1200" dirty="0">
                <a:solidFill>
                  <a:schemeClr val="tx1"/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22" name="Retângulo com Canto Diagonal Aparado 21"/>
          <p:cNvSpPr/>
          <p:nvPr/>
        </p:nvSpPr>
        <p:spPr>
          <a:xfrm>
            <a:off x="1120503" y="25978317"/>
            <a:ext cx="14451512" cy="966935"/>
          </a:xfrm>
          <a:prstGeom prst="snip2DiagRect">
            <a:avLst/>
          </a:prstGeom>
          <a:solidFill>
            <a:srgbClr val="00206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07770" algn="ctr">
              <a:lnSpc>
                <a:spcPct val="100000"/>
              </a:lnSpc>
              <a:spcBef>
                <a:spcPts val="305"/>
              </a:spcBef>
            </a:pPr>
            <a:r>
              <a:rPr lang="pt-BR" sz="7200" spc="-1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endParaRPr lang="pt-BR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8"/>
          <a:srcRect l="15030" t="25576" r="833" b="35941"/>
          <a:stretch/>
        </p:blipFill>
        <p:spPr>
          <a:xfrm>
            <a:off x="23605111" y="17600908"/>
            <a:ext cx="7473059" cy="39026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21222" y="17042126"/>
            <a:ext cx="7471436" cy="4258784"/>
          </a:xfrm>
          <a:prstGeom prst="rect">
            <a:avLst/>
          </a:prstGeom>
        </p:spPr>
      </p:pic>
      <p:sp>
        <p:nvSpPr>
          <p:cNvPr id="64" name="Forma livre 30">
            <a:extLst>
              <a:ext uri="{FF2B5EF4-FFF2-40B4-BE49-F238E27FC236}">
                <a16:creationId xmlns:a16="http://schemas.microsoft.com/office/drawing/2014/main" id="{3634116C-7B7D-465E-A71D-044769A40B40}"/>
              </a:ext>
            </a:extLst>
          </p:cNvPr>
          <p:cNvSpPr/>
          <p:nvPr/>
        </p:nvSpPr>
        <p:spPr>
          <a:xfrm>
            <a:off x="374472" y="27101286"/>
            <a:ext cx="1846214" cy="1936064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1º</a:t>
            </a:r>
          </a:p>
        </p:txBody>
      </p:sp>
      <p:sp>
        <p:nvSpPr>
          <p:cNvPr id="65" name="Forma livre 30">
            <a:extLst>
              <a:ext uri="{FF2B5EF4-FFF2-40B4-BE49-F238E27FC236}">
                <a16:creationId xmlns:a16="http://schemas.microsoft.com/office/drawing/2014/main" id="{C131B9B1-3016-4170-BB6E-DA88EEE2872E}"/>
              </a:ext>
            </a:extLst>
          </p:cNvPr>
          <p:cNvSpPr/>
          <p:nvPr/>
        </p:nvSpPr>
        <p:spPr>
          <a:xfrm>
            <a:off x="374472" y="28943033"/>
            <a:ext cx="1801227" cy="1831800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66" name="Forma livre 30">
            <a:extLst>
              <a:ext uri="{FF2B5EF4-FFF2-40B4-BE49-F238E27FC236}">
                <a16:creationId xmlns:a16="http://schemas.microsoft.com/office/drawing/2014/main" id="{FAEB16C6-3197-434A-85BC-B0E15D2A1F64}"/>
              </a:ext>
            </a:extLst>
          </p:cNvPr>
          <p:cNvSpPr/>
          <p:nvPr/>
        </p:nvSpPr>
        <p:spPr>
          <a:xfrm>
            <a:off x="521444" y="30615766"/>
            <a:ext cx="1599348" cy="1443983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0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3º</a:t>
            </a:r>
          </a:p>
        </p:txBody>
      </p:sp>
      <p:sp>
        <p:nvSpPr>
          <p:cNvPr id="67" name="Forma livre 30">
            <a:extLst>
              <a:ext uri="{FF2B5EF4-FFF2-40B4-BE49-F238E27FC236}">
                <a16:creationId xmlns:a16="http://schemas.microsoft.com/office/drawing/2014/main" id="{81F2CBF2-25DB-4133-9CCB-192E3F374E83}"/>
              </a:ext>
            </a:extLst>
          </p:cNvPr>
          <p:cNvSpPr/>
          <p:nvPr/>
        </p:nvSpPr>
        <p:spPr>
          <a:xfrm>
            <a:off x="570856" y="31955883"/>
            <a:ext cx="1599348" cy="1425429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68" name="Forma livre 30">
            <a:extLst>
              <a:ext uri="{FF2B5EF4-FFF2-40B4-BE49-F238E27FC236}">
                <a16:creationId xmlns:a16="http://schemas.microsoft.com/office/drawing/2014/main" id="{664A43A6-6C45-4E02-A782-C5E9DCACCACC}"/>
              </a:ext>
            </a:extLst>
          </p:cNvPr>
          <p:cNvSpPr/>
          <p:nvPr/>
        </p:nvSpPr>
        <p:spPr>
          <a:xfrm>
            <a:off x="487718" y="33142892"/>
            <a:ext cx="1599348" cy="1528799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0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5º</a:t>
            </a:r>
          </a:p>
        </p:txBody>
      </p:sp>
      <p:sp>
        <p:nvSpPr>
          <p:cNvPr id="69" name="Forma livre 30">
            <a:extLst>
              <a:ext uri="{FF2B5EF4-FFF2-40B4-BE49-F238E27FC236}">
                <a16:creationId xmlns:a16="http://schemas.microsoft.com/office/drawing/2014/main" id="{C9E4BFE2-5553-4A2B-A6F4-6C22E552F20A}"/>
              </a:ext>
            </a:extLst>
          </p:cNvPr>
          <p:cNvSpPr/>
          <p:nvPr/>
        </p:nvSpPr>
        <p:spPr>
          <a:xfrm>
            <a:off x="558526" y="34518601"/>
            <a:ext cx="1599348" cy="1329215"/>
          </a:xfrm>
          <a:custGeom>
            <a:avLst/>
            <a:gdLst>
              <a:gd name="connsiteX0" fmla="*/ 0 w 1020420"/>
              <a:gd name="connsiteY0" fmla="*/ 0 h 714294"/>
              <a:gd name="connsiteX1" fmla="*/ 663273 w 1020420"/>
              <a:gd name="connsiteY1" fmla="*/ 0 h 714294"/>
              <a:gd name="connsiteX2" fmla="*/ 1020420 w 1020420"/>
              <a:gd name="connsiteY2" fmla="*/ 357147 h 714294"/>
              <a:gd name="connsiteX3" fmla="*/ 663273 w 1020420"/>
              <a:gd name="connsiteY3" fmla="*/ 714294 h 714294"/>
              <a:gd name="connsiteX4" fmla="*/ 0 w 1020420"/>
              <a:gd name="connsiteY4" fmla="*/ 714294 h 714294"/>
              <a:gd name="connsiteX5" fmla="*/ 357147 w 1020420"/>
              <a:gd name="connsiteY5" fmla="*/ 357147 h 714294"/>
              <a:gd name="connsiteX6" fmla="*/ 0 w 1020420"/>
              <a:gd name="connsiteY6" fmla="*/ 0 h 714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0420" h="714294">
                <a:moveTo>
                  <a:pt x="1020419" y="0"/>
                </a:moveTo>
                <a:lnTo>
                  <a:pt x="1020419" y="464291"/>
                </a:lnTo>
                <a:lnTo>
                  <a:pt x="510210" y="714294"/>
                </a:lnTo>
                <a:lnTo>
                  <a:pt x="1" y="464291"/>
                </a:lnTo>
                <a:lnTo>
                  <a:pt x="1" y="0"/>
                </a:lnTo>
                <a:lnTo>
                  <a:pt x="510210" y="250003"/>
                </a:lnTo>
                <a:lnTo>
                  <a:pt x="1020419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050" tIns="376198" rIns="19050" bIns="376197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pt-BR" sz="3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</p:spTree>
    <p:extLst>
      <p:ext uri="{BB962C8B-B14F-4D97-AF65-F5344CB8AC3E}">
        <p14:creationId xmlns:p14="http://schemas.microsoft.com/office/powerpoint/2010/main" val="16301367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666</Words>
  <Application>Microsoft Office PowerPoint</Application>
  <PresentationFormat>Personalizar</PresentationFormat>
  <Paragraphs>72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Luis</dc:creator>
  <cp:lastModifiedBy>Everton Pinheiro</cp:lastModifiedBy>
  <cp:revision>18</cp:revision>
  <dcterms:created xsi:type="dcterms:W3CDTF">2023-09-02T17:17:07Z</dcterms:created>
  <dcterms:modified xsi:type="dcterms:W3CDTF">2023-09-29T22:42:37Z</dcterms:modified>
</cp:coreProperties>
</file>