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" roundtripDataSignature="AMtx7mian/KzN7HTdnFtG6whpIjfHyT2N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3F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2" d="100"/>
          <a:sy n="82" d="100"/>
        </p:scale>
        <p:origin x="22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ZIEL LOPES DA SILVA" userId="c7aa5a53b531c1ae" providerId="LiveId" clId="{E7B9E67C-7CD1-46BF-AE71-8E6D396E0F25}"/>
    <pc:docChg chg="undo custSel modSld">
      <pc:chgData name="OZIEL LOPES DA SILVA" userId="c7aa5a53b531c1ae" providerId="LiveId" clId="{E7B9E67C-7CD1-46BF-AE71-8E6D396E0F25}" dt="2023-12-26T19:51:53.829" v="265" actId="2085"/>
      <pc:docMkLst>
        <pc:docMk/>
      </pc:docMkLst>
      <pc:sldChg chg="addSp delSp modSp mod">
        <pc:chgData name="OZIEL LOPES DA SILVA" userId="c7aa5a53b531c1ae" providerId="LiveId" clId="{E7B9E67C-7CD1-46BF-AE71-8E6D396E0F25}" dt="2023-12-26T19:51:53.829" v="265" actId="2085"/>
        <pc:sldMkLst>
          <pc:docMk/>
          <pc:sldMk cId="0" sldId="256"/>
        </pc:sldMkLst>
        <pc:spChg chg="add mod ord">
          <ac:chgData name="OZIEL LOPES DA SILVA" userId="c7aa5a53b531c1ae" providerId="LiveId" clId="{E7B9E67C-7CD1-46BF-AE71-8E6D396E0F25}" dt="2023-12-26T19:51:53.829" v="265" actId="2085"/>
          <ac:spMkLst>
            <pc:docMk/>
            <pc:sldMk cId="0" sldId="256"/>
            <ac:spMk id="8" creationId="{081F8D30-0377-352B-E36C-CE3676A12A37}"/>
          </ac:spMkLst>
        </pc:spChg>
        <pc:spChg chg="mod">
          <ac:chgData name="OZIEL LOPES DA SILVA" userId="c7aa5a53b531c1ae" providerId="LiveId" clId="{E7B9E67C-7CD1-46BF-AE71-8E6D396E0F25}" dt="2023-12-26T19:47:10.830" v="217" actId="207"/>
          <ac:spMkLst>
            <pc:docMk/>
            <pc:sldMk cId="0" sldId="256"/>
            <ac:spMk id="85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50:06.929" v="259" actId="1076"/>
          <ac:spMkLst>
            <pc:docMk/>
            <pc:sldMk cId="0" sldId="256"/>
            <ac:spMk id="87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41:01.186" v="171" actId="20577"/>
          <ac:spMkLst>
            <pc:docMk/>
            <pc:sldMk cId="0" sldId="256"/>
            <ac:spMk id="88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47:23.787" v="219" actId="207"/>
          <ac:spMkLst>
            <pc:docMk/>
            <pc:sldMk cId="0" sldId="256"/>
            <ac:spMk id="93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50:54.435" v="261" actId="207"/>
          <ac:spMkLst>
            <pc:docMk/>
            <pc:sldMk cId="0" sldId="256"/>
            <ac:spMk id="94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47:30.652" v="220" actId="207"/>
          <ac:spMkLst>
            <pc:docMk/>
            <pc:sldMk cId="0" sldId="256"/>
            <ac:spMk id="95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47:34.995" v="221" actId="207"/>
          <ac:spMkLst>
            <pc:docMk/>
            <pc:sldMk cId="0" sldId="256"/>
            <ac:spMk id="96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47:48.011" v="222" actId="207"/>
          <ac:spMkLst>
            <pc:docMk/>
            <pc:sldMk cId="0" sldId="256"/>
            <ac:spMk id="100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47:58.132" v="224" actId="1038"/>
          <ac:spMkLst>
            <pc:docMk/>
            <pc:sldMk cId="0" sldId="256"/>
            <ac:spMk id="101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48:47.386" v="232" actId="14100"/>
          <ac:spMkLst>
            <pc:docMk/>
            <pc:sldMk cId="0" sldId="256"/>
            <ac:spMk id="104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48:34.651" v="230" actId="207"/>
          <ac:spMkLst>
            <pc:docMk/>
            <pc:sldMk cId="0" sldId="256"/>
            <ac:spMk id="105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48:07.387" v="226" actId="208"/>
          <ac:spMkLst>
            <pc:docMk/>
            <pc:sldMk cId="0" sldId="256"/>
            <ac:spMk id="108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48:14.283" v="227" actId="207"/>
          <ac:spMkLst>
            <pc:docMk/>
            <pc:sldMk cId="0" sldId="256"/>
            <ac:spMk id="109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48:22.291" v="228" actId="207"/>
          <ac:spMkLst>
            <pc:docMk/>
            <pc:sldMk cId="0" sldId="256"/>
            <ac:spMk id="112" creationId="{00000000-0000-0000-0000-000000000000}"/>
          </ac:spMkLst>
        </pc:spChg>
        <pc:spChg chg="mod">
          <ac:chgData name="OZIEL LOPES DA SILVA" userId="c7aa5a53b531c1ae" providerId="LiveId" clId="{E7B9E67C-7CD1-46BF-AE71-8E6D396E0F25}" dt="2023-12-26T19:48:29.435" v="229" actId="207"/>
          <ac:spMkLst>
            <pc:docMk/>
            <pc:sldMk cId="0" sldId="256"/>
            <ac:spMk id="113" creationId="{00000000-0000-0000-0000-000000000000}"/>
          </ac:spMkLst>
        </pc:spChg>
        <pc:picChg chg="mod">
          <ac:chgData name="OZIEL LOPES DA SILVA" userId="c7aa5a53b531c1ae" providerId="LiveId" clId="{E7B9E67C-7CD1-46BF-AE71-8E6D396E0F25}" dt="2023-12-26T19:49:00.400" v="258" actId="1035"/>
          <ac:picMkLst>
            <pc:docMk/>
            <pc:sldMk cId="0" sldId="256"/>
            <ac:picMk id="3" creationId="{13919326-2457-0F30-09DA-8F195F6CDDFE}"/>
          </ac:picMkLst>
        </pc:picChg>
        <pc:picChg chg="add mod">
          <ac:chgData name="OZIEL LOPES DA SILVA" userId="c7aa5a53b531c1ae" providerId="LiveId" clId="{E7B9E67C-7CD1-46BF-AE71-8E6D396E0F25}" dt="2023-12-26T19:46:53.787" v="216" actId="1076"/>
          <ac:picMkLst>
            <pc:docMk/>
            <pc:sldMk cId="0" sldId="256"/>
            <ac:picMk id="6" creationId="{143E77D0-EE9C-4A00-A5EE-71096FD61573}"/>
          </ac:picMkLst>
        </pc:picChg>
        <pc:picChg chg="del">
          <ac:chgData name="OZIEL LOPES DA SILVA" userId="c7aa5a53b531c1ae" providerId="LiveId" clId="{E7B9E67C-7CD1-46BF-AE71-8E6D396E0F25}" dt="2023-12-26T19:36:11.845" v="8" actId="478"/>
          <ac:picMkLst>
            <pc:docMk/>
            <pc:sldMk cId="0" sldId="256"/>
            <ac:picMk id="92" creationId="{00000000-0000-0000-0000-000000000000}"/>
          </ac:picMkLst>
        </pc:picChg>
        <pc:picChg chg="del">
          <ac:chgData name="OZIEL LOPES DA SILVA" userId="c7aa5a53b531c1ae" providerId="LiveId" clId="{E7B9E67C-7CD1-46BF-AE71-8E6D396E0F25}" dt="2023-12-26T19:35:10.786" v="0" actId="478"/>
          <ac:picMkLst>
            <pc:docMk/>
            <pc:sldMk cId="0" sldId="256"/>
            <ac:picMk id="121" creationId="{00000000-0000-0000-0000-000000000000}"/>
          </ac:picMkLst>
        </pc:picChg>
      </pc:sldChg>
    </pc:docChg>
  </pc:docChgLst>
  <pc:docChgLst>
    <pc:chgData name="OZIEL LOPES DA SILVA" userId="c7aa5a53b531c1ae" providerId="LiveId" clId="{1AF049FA-1076-4A76-BE41-70DEB0DAD320}"/>
    <pc:docChg chg="undo custSel delSld modSld">
      <pc:chgData name="OZIEL LOPES DA SILVA" userId="c7aa5a53b531c1ae" providerId="LiveId" clId="{1AF049FA-1076-4A76-BE41-70DEB0DAD320}" dt="2023-11-20T18:58:52.291" v="1678" actId="14100"/>
      <pc:docMkLst>
        <pc:docMk/>
      </pc:docMkLst>
      <pc:sldChg chg="addSp delSp modSp mod">
        <pc:chgData name="OZIEL LOPES DA SILVA" userId="c7aa5a53b531c1ae" providerId="LiveId" clId="{1AF049FA-1076-4A76-BE41-70DEB0DAD320}" dt="2023-11-20T18:58:52.291" v="1678" actId="14100"/>
        <pc:sldMkLst>
          <pc:docMk/>
          <pc:sldMk cId="0" sldId="256"/>
        </pc:sldMkLst>
        <pc:spChg chg="add del mod">
          <ac:chgData name="OZIEL LOPES DA SILVA" userId="c7aa5a53b531c1ae" providerId="LiveId" clId="{1AF049FA-1076-4A76-BE41-70DEB0DAD320}" dt="2023-11-20T18:44:40.197" v="1403"/>
          <ac:spMkLst>
            <pc:docMk/>
            <pc:sldMk cId="0" sldId="256"/>
            <ac:spMk id="2" creationId="{06D9D2AD-3B5E-F88A-9097-AE6C135D2BE5}"/>
          </ac:spMkLst>
        </pc:spChg>
        <pc:spChg chg="add mod">
          <ac:chgData name="OZIEL LOPES DA SILVA" userId="c7aa5a53b531c1ae" providerId="LiveId" clId="{1AF049FA-1076-4A76-BE41-70DEB0DAD320}" dt="2023-11-20T18:52:39.804" v="1573" actId="113"/>
          <ac:spMkLst>
            <pc:docMk/>
            <pc:sldMk cId="0" sldId="256"/>
            <ac:spMk id="4" creationId="{61E5751C-5041-B11A-B8E0-605CC644B3BC}"/>
          </ac:spMkLst>
        </pc:spChg>
        <pc:spChg chg="mod">
          <ac:chgData name="OZIEL LOPES DA SILVA" userId="c7aa5a53b531c1ae" providerId="LiveId" clId="{1AF049FA-1076-4A76-BE41-70DEB0DAD320}" dt="2023-11-10T19:43:13.220" v="838" actId="14100"/>
          <ac:spMkLst>
            <pc:docMk/>
            <pc:sldMk cId="0" sldId="256"/>
            <ac:spMk id="84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8:43:50.836" v="266" actId="14100"/>
          <ac:spMkLst>
            <pc:docMk/>
            <pc:sldMk cId="0" sldId="256"/>
            <ac:spMk id="85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9:42:15.931" v="827" actId="14100"/>
          <ac:spMkLst>
            <pc:docMk/>
            <pc:sldMk cId="0" sldId="256"/>
            <ac:spMk id="86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8:41:17.797" v="117" actId="1076"/>
          <ac:spMkLst>
            <pc:docMk/>
            <pc:sldMk cId="0" sldId="256"/>
            <ac:spMk id="87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3:00.908" v="1603" actId="1038"/>
          <ac:spMkLst>
            <pc:docMk/>
            <pc:sldMk cId="0" sldId="256"/>
            <ac:spMk id="88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9:42:09.361" v="826" actId="1076"/>
          <ac:spMkLst>
            <pc:docMk/>
            <pc:sldMk cId="0" sldId="256"/>
            <ac:spMk id="89" creationId="{00000000-0000-0000-0000-000000000000}"/>
          </ac:spMkLst>
        </pc:spChg>
        <pc:spChg chg="del mod">
          <ac:chgData name="OZIEL LOPES DA SILVA" userId="c7aa5a53b531c1ae" providerId="LiveId" clId="{1AF049FA-1076-4A76-BE41-70DEB0DAD320}" dt="2023-11-20T18:44:00.547" v="1388" actId="478"/>
          <ac:spMkLst>
            <pc:docMk/>
            <pc:sldMk cId="0" sldId="256"/>
            <ac:spMk id="90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3:24.193" v="1614" actId="1038"/>
          <ac:spMkLst>
            <pc:docMk/>
            <pc:sldMk cId="0" sldId="256"/>
            <ac:spMk id="93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3:14.703" v="1611" actId="1037"/>
          <ac:spMkLst>
            <pc:docMk/>
            <pc:sldMk cId="0" sldId="256"/>
            <ac:spMk id="94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9:41:48.201" v="821" actId="1076"/>
          <ac:spMkLst>
            <pc:docMk/>
            <pc:sldMk cId="0" sldId="256"/>
            <ac:spMk id="97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7:48.631" v="1655" actId="14100"/>
          <ac:spMkLst>
            <pc:docMk/>
            <pc:sldMk cId="0" sldId="256"/>
            <ac:spMk id="99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5:53.392" v="1645" actId="1037"/>
          <ac:spMkLst>
            <pc:docMk/>
            <pc:sldMk cId="0" sldId="256"/>
            <ac:spMk id="100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5:05.922" v="1629" actId="1037"/>
          <ac:spMkLst>
            <pc:docMk/>
            <pc:sldMk cId="0" sldId="256"/>
            <ac:spMk id="101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4:31.498" v="1622" actId="1076"/>
          <ac:spMkLst>
            <pc:docMk/>
            <pc:sldMk cId="0" sldId="256"/>
            <ac:spMk id="102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5:31.412" v="1642" actId="14100"/>
          <ac:spMkLst>
            <pc:docMk/>
            <pc:sldMk cId="0" sldId="256"/>
            <ac:spMk id="103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7:52.831" v="1664" actId="1035"/>
          <ac:spMkLst>
            <pc:docMk/>
            <pc:sldMk cId="0" sldId="256"/>
            <ac:spMk id="104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8:02.096" v="1675" actId="1035"/>
          <ac:spMkLst>
            <pc:docMk/>
            <pc:sldMk cId="0" sldId="256"/>
            <ac:spMk id="105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7:59.661" v="1665" actId="1076"/>
          <ac:spMkLst>
            <pc:docMk/>
            <pc:sldMk cId="0" sldId="256"/>
            <ac:spMk id="106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9:25:45.157" v="536" actId="1035"/>
          <ac:spMkLst>
            <pc:docMk/>
            <pc:sldMk cId="0" sldId="256"/>
            <ac:spMk id="107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9:25:15.353" v="454" actId="1035"/>
          <ac:spMkLst>
            <pc:docMk/>
            <pc:sldMk cId="0" sldId="256"/>
            <ac:spMk id="108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9:25:32.178" v="504" actId="1035"/>
          <ac:spMkLst>
            <pc:docMk/>
            <pc:sldMk cId="0" sldId="256"/>
            <ac:spMk id="109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4:43.287" v="1624" actId="1076"/>
          <ac:spMkLst>
            <pc:docMk/>
            <pc:sldMk cId="0" sldId="256"/>
            <ac:spMk id="110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8:52.291" v="1678" actId="14100"/>
          <ac:spMkLst>
            <pc:docMk/>
            <pc:sldMk cId="0" sldId="256"/>
            <ac:spMk id="111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9:26:04.798" v="546" actId="1036"/>
          <ac:spMkLst>
            <pc:docMk/>
            <pc:sldMk cId="0" sldId="256"/>
            <ac:spMk id="112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9:26:00.378" v="538" actId="1076"/>
          <ac:spMkLst>
            <pc:docMk/>
            <pc:sldMk cId="0" sldId="256"/>
            <ac:spMk id="113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9:26:11.448" v="547" actId="1076"/>
          <ac:spMkLst>
            <pc:docMk/>
            <pc:sldMk cId="0" sldId="256"/>
            <ac:spMk id="114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9:43:14.485" v="839" actId="14100"/>
          <ac:spMkLst>
            <pc:docMk/>
            <pc:sldMk cId="0" sldId="256"/>
            <ac:spMk id="115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7:45.191" v="1654" actId="14100"/>
          <ac:spMkLst>
            <pc:docMk/>
            <pc:sldMk cId="0" sldId="256"/>
            <ac:spMk id="116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20T18:58:07.361" v="1676" actId="1076"/>
          <ac:spMkLst>
            <pc:docMk/>
            <pc:sldMk cId="0" sldId="256"/>
            <ac:spMk id="117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9:25:39.168" v="505" actId="1076"/>
          <ac:spMkLst>
            <pc:docMk/>
            <pc:sldMk cId="0" sldId="256"/>
            <ac:spMk id="118" creationId="{00000000-0000-0000-0000-000000000000}"/>
          </ac:spMkLst>
        </pc:spChg>
        <pc:spChg chg="mod">
          <ac:chgData name="OZIEL LOPES DA SILVA" userId="c7aa5a53b531c1ae" providerId="LiveId" clId="{1AF049FA-1076-4A76-BE41-70DEB0DAD320}" dt="2023-11-10T19:29:20.726" v="553" actId="14100"/>
          <ac:spMkLst>
            <pc:docMk/>
            <pc:sldMk cId="0" sldId="256"/>
            <ac:spMk id="119" creationId="{00000000-0000-0000-0000-000000000000}"/>
          </ac:spMkLst>
        </pc:spChg>
        <pc:picChg chg="add mod">
          <ac:chgData name="OZIEL LOPES DA SILVA" userId="c7aa5a53b531c1ae" providerId="LiveId" clId="{1AF049FA-1076-4A76-BE41-70DEB0DAD320}" dt="2023-11-10T19:39:47.372" v="740" actId="1035"/>
          <ac:picMkLst>
            <pc:docMk/>
            <pc:sldMk cId="0" sldId="256"/>
            <ac:picMk id="3" creationId="{13919326-2457-0F30-09DA-8F195F6CDDFE}"/>
          </ac:picMkLst>
        </pc:picChg>
        <pc:picChg chg="add mod">
          <ac:chgData name="OZIEL LOPES DA SILVA" userId="c7aa5a53b531c1ae" providerId="LiveId" clId="{1AF049FA-1076-4A76-BE41-70DEB0DAD320}" dt="2023-11-10T18:54:18.631" v="335" actId="1038"/>
          <ac:picMkLst>
            <pc:docMk/>
            <pc:sldMk cId="0" sldId="256"/>
            <ac:picMk id="5" creationId="{D071A5CB-F1CE-47CE-FDCD-07AEC3E341FF}"/>
          </ac:picMkLst>
        </pc:picChg>
        <pc:picChg chg="add mod">
          <ac:chgData name="OZIEL LOPES DA SILVA" userId="c7aa5a53b531c1ae" providerId="LiveId" clId="{1AF049FA-1076-4A76-BE41-70DEB0DAD320}" dt="2023-11-10T19:39:51.481" v="745" actId="1036"/>
          <ac:picMkLst>
            <pc:docMk/>
            <pc:sldMk cId="0" sldId="256"/>
            <ac:picMk id="7" creationId="{C102DD98-470D-1D6C-0D27-D486FC006A07}"/>
          </ac:picMkLst>
        </pc:picChg>
        <pc:picChg chg="mod">
          <ac:chgData name="OZIEL LOPES DA SILVA" userId="c7aa5a53b531c1ae" providerId="LiveId" clId="{1AF049FA-1076-4A76-BE41-70DEB0DAD320}" dt="2023-11-10T19:39:43.732" v="726" actId="14100"/>
          <ac:picMkLst>
            <pc:docMk/>
            <pc:sldMk cId="0" sldId="256"/>
            <ac:picMk id="91" creationId="{00000000-0000-0000-0000-000000000000}"/>
          </ac:picMkLst>
        </pc:picChg>
        <pc:picChg chg="mod">
          <ac:chgData name="OZIEL LOPES DA SILVA" userId="c7aa5a53b531c1ae" providerId="LiveId" clId="{1AF049FA-1076-4A76-BE41-70DEB0DAD320}" dt="2023-11-10T19:39:40.142" v="725" actId="14100"/>
          <ac:picMkLst>
            <pc:docMk/>
            <pc:sldMk cId="0" sldId="256"/>
            <ac:picMk id="92" creationId="{00000000-0000-0000-0000-000000000000}"/>
          </ac:picMkLst>
        </pc:picChg>
        <pc:picChg chg="mod">
          <ac:chgData name="OZIEL LOPES DA SILVA" userId="c7aa5a53b531c1ae" providerId="LiveId" clId="{1AF049FA-1076-4A76-BE41-70DEB0DAD320}" dt="2023-11-10T18:43:46.105" v="265" actId="1076"/>
          <ac:picMkLst>
            <pc:docMk/>
            <pc:sldMk cId="0" sldId="256"/>
            <ac:picMk id="121" creationId="{00000000-0000-0000-0000-000000000000}"/>
          </ac:picMkLst>
        </pc:picChg>
      </pc:sldChg>
      <pc:sldChg chg="del">
        <pc:chgData name="OZIEL LOPES DA SILVA" userId="c7aa5a53b531c1ae" providerId="LiveId" clId="{1AF049FA-1076-4A76-BE41-70DEB0DAD320}" dt="2023-11-10T19:15:35.332" v="357" actId="2696"/>
        <pc:sldMkLst>
          <pc:docMk/>
          <pc:sldMk cId="0" sldId="257"/>
        </pc:sldMkLst>
      </pc:sldChg>
      <pc:sldMasterChg chg="delSldLayout">
        <pc:chgData name="OZIEL LOPES DA SILVA" userId="c7aa5a53b531c1ae" providerId="LiveId" clId="{1AF049FA-1076-4A76-BE41-70DEB0DAD320}" dt="2023-11-10T19:15:35.332" v="357" actId="2696"/>
        <pc:sldMasterMkLst>
          <pc:docMk/>
          <pc:sldMasterMk cId="0" sldId="2147483648"/>
        </pc:sldMasterMkLst>
        <pc:sldLayoutChg chg="del">
          <pc:chgData name="OZIEL LOPES DA SILVA" userId="c7aa5a53b531c1ae" providerId="LiveId" clId="{1AF049FA-1076-4A76-BE41-70DEB0DAD320}" dt="2023-11-10T19:15:35.332" v="357" actId="2696"/>
          <pc:sldLayoutMkLst>
            <pc:docMk/>
            <pc:sldMasterMk cId="0" sldId="2147483648"/>
            <pc:sldLayoutMk cId="0" sldId="214748365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41550" y="685800"/>
            <a:ext cx="23749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E7">
            <a:alpha val="8196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49000"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:a16="http://schemas.microsoft.com/office/drawing/2014/main" id="{081F8D30-0377-352B-E36C-CE3676A12A37}"/>
              </a:ext>
            </a:extLst>
          </p:cNvPr>
          <p:cNvSpPr/>
          <p:nvPr/>
        </p:nvSpPr>
        <p:spPr>
          <a:xfrm>
            <a:off x="0" y="723227"/>
            <a:ext cx="6858000" cy="219539"/>
          </a:xfrm>
          <a:prstGeom prst="rect">
            <a:avLst/>
          </a:prstGeom>
          <a:solidFill>
            <a:srgbClr val="F13FD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4" name="Google Shape;84;p1"/>
          <p:cNvSpPr/>
          <p:nvPr/>
        </p:nvSpPr>
        <p:spPr>
          <a:xfrm>
            <a:off x="3488104" y="2108039"/>
            <a:ext cx="3088089" cy="2677814"/>
          </a:xfrm>
          <a:prstGeom prst="roundRect">
            <a:avLst>
              <a:gd name="adj" fmla="val 5404"/>
            </a:avLst>
          </a:prstGeom>
          <a:solidFill>
            <a:schemeClr val="lt1"/>
          </a:solidFill>
          <a:ln>
            <a:noFill/>
          </a:ln>
          <a:effectLst>
            <a:outerShdw blurRad="508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0" y="1"/>
            <a:ext cx="6858000" cy="84251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113795" y="2049633"/>
            <a:ext cx="3088089" cy="2527959"/>
          </a:xfrm>
          <a:prstGeom prst="roundRect">
            <a:avLst>
              <a:gd name="adj" fmla="val 5404"/>
            </a:avLst>
          </a:prstGeom>
          <a:solidFill>
            <a:schemeClr val="lt1"/>
          </a:solidFill>
          <a:ln>
            <a:noFill/>
          </a:ln>
          <a:effectLst>
            <a:outerShdw blurRad="508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>
            <a:spLocks noGrp="1"/>
          </p:cNvSpPr>
          <p:nvPr>
            <p:ph type="subTitle" idx="1"/>
          </p:nvPr>
        </p:nvSpPr>
        <p:spPr>
          <a:xfrm>
            <a:off x="1873218" y="166106"/>
            <a:ext cx="4352640" cy="54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pt-BR" b="1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Feira Brasileira de Ciências e Engenharia.</a:t>
            </a:r>
            <a:endParaRPr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299841" y="780121"/>
            <a:ext cx="6203990" cy="11585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marL="621665" marR="554990" algn="ctr">
              <a:lnSpc>
                <a:spcPct val="100000"/>
              </a:lnSpc>
              <a:spcBef>
                <a:spcPts val="1365"/>
              </a:spcBef>
            </a:pPr>
            <a:r>
              <a:rPr lang="pt-BR" sz="4800" b="1" spc="-5" dirty="0">
                <a:solidFill>
                  <a:srgbClr val="060706"/>
                </a:solidFill>
              </a:rPr>
              <a:t>SISTEMA DE IRRIGAÇÃO AUTÔNOMO – MONITORAMENTO </a:t>
            </a:r>
            <a:r>
              <a:rPr lang="pt-BR" sz="4800" b="1" spc="-5" dirty="0" err="1">
                <a:solidFill>
                  <a:srgbClr val="060706"/>
                </a:solidFill>
              </a:rPr>
              <a:t>IoT</a:t>
            </a:r>
            <a:endParaRPr lang="pt-BR" sz="4800" dirty="0">
              <a:latin typeface="Arial"/>
              <a:cs typeface="Arial"/>
            </a:endParaRPr>
          </a:p>
          <a:p>
            <a:pPr algn="r" defTabSz="4114800">
              <a:spcBef>
                <a:spcPct val="0"/>
              </a:spcBef>
              <a:defRPr/>
            </a:pPr>
            <a:endParaRPr lang="pt-BR" altLang="x-none" sz="1050" b="1" dirty="0">
              <a:solidFill>
                <a:srgbClr val="000000"/>
              </a:solidFill>
              <a:latin typeface="Arial" pitchFamily="34" charset="0"/>
              <a:ea typeface="SimSun" panose="02010600030101010101" pitchFamily="2" charset="-122"/>
              <a:cs typeface="Arial" pitchFamily="34" charset="0"/>
            </a:endParaRPr>
          </a:p>
          <a:p>
            <a:pPr algn="r" defTabSz="4114800">
              <a:spcBef>
                <a:spcPct val="0"/>
              </a:spcBef>
              <a:defRPr/>
            </a:pPr>
            <a:r>
              <a:rPr lang="pt-BR" altLang="x-none" sz="2800" b="1" dirty="0">
                <a:solidFill>
                  <a:srgbClr val="000000"/>
                </a:solidFill>
                <a:latin typeface="Arial" pitchFamily="34" charset="0"/>
                <a:ea typeface="SimSun" panose="02010600030101010101" pitchFamily="2" charset="-122"/>
                <a:cs typeface="Arial" pitchFamily="34" charset="0"/>
              </a:rPr>
              <a:t>PALAVRAS-CHAVE</a:t>
            </a:r>
            <a:r>
              <a:rPr lang="pt-BR" altLang="x-none" sz="2800" dirty="0">
                <a:solidFill>
                  <a:srgbClr val="000000"/>
                </a:solidFill>
                <a:latin typeface="Arial" pitchFamily="34" charset="0"/>
                <a:ea typeface="SimSun" panose="02010600030101010101" pitchFamily="2" charset="-122"/>
                <a:cs typeface="Arial" pitchFamily="34" charset="0"/>
              </a:rPr>
              <a:t>: </a:t>
            </a:r>
            <a:r>
              <a:rPr lang="pt-BR" sz="2800" spc="10" dirty="0">
                <a:solidFill>
                  <a:srgbClr val="060706"/>
                </a:solidFill>
                <a:latin typeface="Arial" pitchFamily="34" charset="0"/>
                <a:cs typeface="Arial" pitchFamily="34" charset="0"/>
              </a:rPr>
              <a:t>Internet das Coisas; Irrigação; Sustentabilidade</a:t>
            </a:r>
            <a:endParaRPr lang="pt-BR" altLang="x-none" sz="2800" dirty="0">
              <a:solidFill>
                <a:srgbClr val="000000"/>
              </a:solidFill>
              <a:latin typeface="Arial" pitchFamily="34" charset="0"/>
              <a:ea typeface="SimSun" panose="02010600030101010101" pitchFamily="2" charset="-122"/>
              <a:cs typeface="Arial" pitchFamily="34" charset="0"/>
            </a:endParaRPr>
          </a:p>
          <a:p>
            <a:pPr algn="ctr" defTabSz="4114800">
              <a:spcBef>
                <a:spcPct val="0"/>
              </a:spcBef>
              <a:defRPr/>
            </a:pPr>
            <a:r>
              <a:rPr lang="pt-BR" altLang="x-none" sz="800" dirty="0">
                <a:solidFill>
                  <a:srgbClr val="000000"/>
                </a:solidFill>
                <a:latin typeface="Arial" pitchFamily="34" charset="0"/>
                <a:ea typeface="SimSun" panose="02010600030101010101" pitchFamily="2" charset="-122"/>
                <a:cs typeface="Arial" pitchFamily="34" charset="0"/>
              </a:rPr>
              <a:t>    </a:t>
            </a:r>
          </a:p>
          <a:p>
            <a:pPr algn="ctr" defTabSz="4114800">
              <a:spcBef>
                <a:spcPct val="0"/>
              </a:spcBef>
              <a:defRPr/>
            </a:pPr>
            <a:endParaRPr lang="pt-BR" altLang="x-none" sz="800" dirty="0">
              <a:solidFill>
                <a:srgbClr val="000000"/>
              </a:solidFill>
              <a:latin typeface="Arial" pitchFamily="34" charset="0"/>
              <a:ea typeface="SimSun" panose="02010600030101010101" pitchFamily="2" charset="-122"/>
              <a:cs typeface="Arial" pitchFamily="34" charset="0"/>
            </a:endParaRPr>
          </a:p>
          <a:p>
            <a:pPr algn="ctr" defTabSz="4114800">
              <a:spcBef>
                <a:spcPct val="0"/>
              </a:spcBef>
              <a:defRPr/>
            </a:pPr>
            <a:endParaRPr lang="pt-BR" altLang="x-none" sz="1800" dirty="0">
              <a:solidFill>
                <a:srgbClr val="000000"/>
              </a:solidFill>
              <a:latin typeface="Arial" pitchFamily="34" charset="0"/>
              <a:ea typeface="SimSun" panose="02010600030101010101" pitchFamily="2" charset="-122"/>
              <a:cs typeface="Arial" pitchFamily="34" charset="0"/>
            </a:endParaRPr>
          </a:p>
          <a:p>
            <a:pPr algn="ctr" defTabSz="4114800">
              <a:spcBef>
                <a:spcPct val="0"/>
              </a:spcBef>
              <a:defRPr/>
            </a:pPr>
            <a:endParaRPr lang="pt-BR" sz="100" b="1" dirty="0">
              <a:latin typeface="Arial" pitchFamily="34" charset="0"/>
              <a:cs typeface="Arial" pitchFamily="34" charset="0"/>
            </a:endParaRPr>
          </a:p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lang="pt-BR" sz="32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pt-BR" sz="32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cs typeface="Arial"/>
                <a:sym typeface="Arial"/>
              </a:rPr>
              <a:t>Ana C</a:t>
            </a:r>
            <a:r>
              <a:rPr lang="pt-BR" sz="3200" b="1" dirty="0">
                <a:solidFill>
                  <a:schemeClr val="dk1"/>
                </a:solidFill>
                <a:latin typeface="Arial" panose="020B0604020202020204" pitchFamily="34" charset="0"/>
              </a:rPr>
              <a:t>lara de Jesus Souza</a:t>
            </a:r>
            <a:r>
              <a:rPr lang="pt-BR" sz="32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¹, </a:t>
            </a:r>
            <a:r>
              <a:rPr lang="pt-BR" sz="32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cs typeface="Arial"/>
                <a:sym typeface="Arial"/>
              </a:rPr>
              <a:t>Miguel de Jesus Santos</a:t>
            </a:r>
            <a:r>
              <a:rPr lang="pt-BR" sz="32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²</a:t>
            </a:r>
          </a:p>
          <a:p>
            <a:pPr marL="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3200" b="1" dirty="0"/>
          </a:p>
          <a:p>
            <a:pPr marL="54000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pt-BR" sz="32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Oziel Lopes da Silva</a:t>
            </a:r>
            <a:r>
              <a:rPr lang="pt-BR" sz="3200" b="1" baseline="30000" dirty="0"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endParaRPr lang="pt-BR" sz="3200" b="1" baseline="300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54000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lang="pt-BR" sz="1500" b="1" baseline="300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54000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lang="pt-BR" sz="1500" b="1" baseline="300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54000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pt-BR" sz="1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lang="pt-BR"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spcBef>
                <a:spcPct val="0"/>
              </a:spcBef>
              <a:defRPr/>
            </a:pPr>
            <a:r>
              <a:rPr lang="pt-BR" altLang="zh-CN" sz="2000" i="1" baseline="30000" dirty="0">
                <a:latin typeface="Arial" pitchFamily="34" charset="0"/>
                <a:ea typeface="宋体" charset="-122"/>
                <a:cs typeface="Arial" pitchFamily="34" charset="0"/>
              </a:rPr>
              <a:t>1 </a:t>
            </a:r>
            <a:r>
              <a:rPr lang="pt-BR" altLang="zh-CN" sz="2000" i="1" dirty="0">
                <a:latin typeface="Arial" pitchFamily="34" charset="0"/>
                <a:ea typeface="宋体" charset="-122"/>
                <a:cs typeface="Arial" pitchFamily="34" charset="0"/>
              </a:rPr>
              <a:t>Estudante do 2º ano do Ensino Médio no Colégio Estadual Francisco da Conceição Menezes – Santo Antônio de Jesus – BA - E-mail</a:t>
            </a:r>
            <a:r>
              <a:rPr lang="pt-BR" altLang="zh-CN" sz="2000" dirty="0">
                <a:latin typeface="Arial" pitchFamily="34" charset="0"/>
                <a:ea typeface="宋体" charset="-122"/>
                <a:cs typeface="Arial" pitchFamily="34" charset="0"/>
              </a:rPr>
              <a:t>: claracc202@gmail.com</a:t>
            </a:r>
            <a:endParaRPr lang="pt-BR" altLang="pt-BR" sz="2000" dirty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pt-BR" altLang="zh-CN" sz="2000" i="1" baseline="30000" dirty="0">
                <a:latin typeface="Arial" pitchFamily="34" charset="0"/>
                <a:ea typeface="宋体" charset="-122"/>
                <a:cs typeface="Arial" pitchFamily="34" charset="0"/>
              </a:rPr>
              <a:t>2</a:t>
            </a:r>
            <a:r>
              <a:rPr lang="pt-BR" altLang="zh-CN" sz="2000" i="1" dirty="0">
                <a:latin typeface="Arial" pitchFamily="34" charset="0"/>
                <a:ea typeface="宋体" charset="-122"/>
                <a:cs typeface="Arial" pitchFamily="34" charset="0"/>
              </a:rPr>
              <a:t> Estudante do 2º ano do Ensino Médio no Colégio Estadual Francisco da Conceição Menezes – Santo Antônio de Jesus – BA - E-mail</a:t>
            </a:r>
            <a:r>
              <a:rPr lang="pt-BR" altLang="zh-CN" sz="2000" dirty="0">
                <a:latin typeface="Arial" pitchFamily="34" charset="0"/>
                <a:ea typeface="宋体" charset="-122"/>
                <a:cs typeface="Arial" pitchFamily="34" charset="0"/>
              </a:rPr>
              <a:t>: santosmiguel0305@gmail.com</a:t>
            </a:r>
            <a:endParaRPr lang="pt-BR" altLang="zh-CN" sz="2000" i="1" dirty="0"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pt-BR" sz="2000" i="1" dirty="0">
              <a:solidFill>
                <a:srgbClr val="060706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pt-BR" altLang="zh-CN" sz="2000" i="1" baseline="30000" dirty="0">
                <a:latin typeface="Arial" pitchFamily="34" charset="0"/>
                <a:ea typeface="宋体" charset="-122"/>
                <a:cs typeface="Arial" pitchFamily="34" charset="0"/>
              </a:rPr>
              <a:t>3</a:t>
            </a:r>
            <a:r>
              <a:rPr lang="pt-BR" altLang="zh-CN" sz="2000" i="1" dirty="0">
                <a:latin typeface="Arial" pitchFamily="34" charset="0"/>
                <a:ea typeface="宋体" charset="-122"/>
                <a:cs typeface="Arial" pitchFamily="34" charset="0"/>
              </a:rPr>
              <a:t>Orientador/Professor no Colégio Estadual Francisco da Conceição Menezes – Santo Antônio de Jesus – BA – Licenciatura em Física - </a:t>
            </a:r>
            <a:r>
              <a:rPr lang="pt-BR" altLang="zh-CN" sz="2000" i="1" dirty="0" err="1">
                <a:latin typeface="Arial" pitchFamily="34" charset="0"/>
                <a:ea typeface="宋体" charset="-122"/>
                <a:cs typeface="Arial" pitchFamily="34" charset="0"/>
              </a:rPr>
              <a:t>E-mail:oziel.silva@enova.educacao.ba.gov.br</a:t>
            </a:r>
            <a:endParaRPr lang="pt-BR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40000" marR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54000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77044" y="2394868"/>
            <a:ext cx="2905433" cy="2299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pt-BR" sz="18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Ações e estudos voltados para o desenvolvimento da sustentabilidade têm sido cada vez mais comuns, diante dos muitos problemas ambientais da contemporaneidade. Um desses problemas, que futuramente pode atingir a população mundial, é a escassez de água. Conforme relatório divulgado pela Organização das Nações Unidas (ONU), a previsão é que a falta de água possa afetar aproximadamente 5 bilhões de pessoas até 2050.</a:t>
            </a: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pt-PT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Por desconhecimento, ou pela ingênua crença de que as fontes hídricas são infindáveis, muitos indivíduos não só desperdiçam a água, como também poluem as fontes. Embora as autoridades ambientais alertem a sociedade sobre tais atitudes, isso não é o suficiente.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pt-PT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Diante desse contexto, é fundamental reconhecer a urgente necessidade de ações que possam promover um equilíbrio na utilização da água, de forma a preservá-la, nas variadas situações cotidianas. 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pt-PT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Foi refletindo acerca disso, que levantou-se a possibilidade da realização de um experimento através do qual fosse desenvolvido um sistema de irrigação em que não  acontecesse o desperdício de água e que pudesse ser controlado via Internet, com a opção  de monitoramento ainda das condições do solo.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pt-PT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Pressupõe-se que a utilização de sistemas como esse possam reduzir consideravelmente a utilização da água no cultivo e manutenção de plantações, podendo ser ampliado para a aplicação em produções de pequeno e grande porte. Sendo assim, a possibilidade de ampliação desse experimento gera uma expectativa de continuidade e aprimoramento dessa pesquisa, estimulando ainda o espírito empreendedor dos discentes envolvidos. 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pt-B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1" name="Google Shape;9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02356" y="9269634"/>
            <a:ext cx="880122" cy="339040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"/>
          <p:cNvSpPr/>
          <p:nvPr/>
        </p:nvSpPr>
        <p:spPr>
          <a:xfrm>
            <a:off x="131722" y="2048607"/>
            <a:ext cx="3088089" cy="338840"/>
          </a:xfrm>
          <a:prstGeom prst="roundRect">
            <a:avLst>
              <a:gd name="adj" fmla="val 29909"/>
            </a:avLst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"/>
          <p:cNvSpPr/>
          <p:nvPr/>
        </p:nvSpPr>
        <p:spPr>
          <a:xfrm>
            <a:off x="127034" y="2136912"/>
            <a:ext cx="3088089" cy="284727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3488106" y="2065742"/>
            <a:ext cx="3088089" cy="442115"/>
          </a:xfrm>
          <a:prstGeom prst="roundRect">
            <a:avLst>
              <a:gd name="adj" fmla="val 29909"/>
            </a:avLst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/>
          <p:nvPr/>
        </p:nvSpPr>
        <p:spPr>
          <a:xfrm>
            <a:off x="3488105" y="2223129"/>
            <a:ext cx="3088089" cy="284727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 flipH="1">
            <a:off x="902168" y="2076926"/>
            <a:ext cx="1511335" cy="2931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pt-BR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INTRODUÇÃO</a:t>
            </a:r>
            <a:endParaRPr sz="16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3578130" y="2062151"/>
            <a:ext cx="2952865" cy="4856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pt-BR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APRESENTAÇÃO E DISCUSSÃO DOS RESULTADOS</a:t>
            </a:r>
            <a:endParaRPr sz="14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"/>
          <p:cNvSpPr/>
          <p:nvPr/>
        </p:nvSpPr>
        <p:spPr>
          <a:xfrm>
            <a:off x="230079" y="5034657"/>
            <a:ext cx="2981018" cy="1768325"/>
          </a:xfrm>
          <a:prstGeom prst="roundRect">
            <a:avLst>
              <a:gd name="adj" fmla="val 14064"/>
            </a:avLst>
          </a:prstGeom>
          <a:solidFill>
            <a:schemeClr val="lt1"/>
          </a:solidFill>
          <a:ln>
            <a:noFill/>
          </a:ln>
          <a:effectLst>
            <a:outerShdw blurRad="508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"/>
          <p:cNvSpPr/>
          <p:nvPr/>
        </p:nvSpPr>
        <p:spPr>
          <a:xfrm>
            <a:off x="153678" y="4647029"/>
            <a:ext cx="3088089" cy="387628"/>
          </a:xfrm>
          <a:prstGeom prst="roundRect">
            <a:avLst>
              <a:gd name="adj" fmla="val 29909"/>
            </a:avLst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"/>
          <p:cNvSpPr/>
          <p:nvPr/>
        </p:nvSpPr>
        <p:spPr>
          <a:xfrm>
            <a:off x="156773" y="4785592"/>
            <a:ext cx="3088089" cy="284727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"/>
          <p:cNvSpPr txBox="1"/>
          <p:nvPr/>
        </p:nvSpPr>
        <p:spPr>
          <a:xfrm flipH="1">
            <a:off x="867386" y="4721167"/>
            <a:ext cx="1511335" cy="2931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pt-BR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OBJETIVO</a:t>
            </a:r>
            <a:endParaRPr sz="16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"/>
          <p:cNvSpPr/>
          <p:nvPr/>
        </p:nvSpPr>
        <p:spPr>
          <a:xfrm>
            <a:off x="103129" y="7206925"/>
            <a:ext cx="3088090" cy="2027752"/>
          </a:xfrm>
          <a:prstGeom prst="roundRect">
            <a:avLst>
              <a:gd name="adj" fmla="val 5404"/>
            </a:avLst>
          </a:prstGeom>
          <a:solidFill>
            <a:schemeClr val="lt1"/>
          </a:solidFill>
          <a:ln>
            <a:noFill/>
          </a:ln>
          <a:effectLst>
            <a:outerShdw blurRad="508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"/>
          <p:cNvSpPr/>
          <p:nvPr/>
        </p:nvSpPr>
        <p:spPr>
          <a:xfrm>
            <a:off x="106248" y="6860562"/>
            <a:ext cx="3088089" cy="399486"/>
          </a:xfrm>
          <a:prstGeom prst="roundRect">
            <a:avLst>
              <a:gd name="adj" fmla="val 29909"/>
            </a:avLst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106247" y="7087522"/>
            <a:ext cx="3088089" cy="196194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1"/>
          <p:cNvSpPr txBox="1"/>
          <p:nvPr/>
        </p:nvSpPr>
        <p:spPr>
          <a:xfrm flipH="1">
            <a:off x="804380" y="6935025"/>
            <a:ext cx="1596017" cy="2931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pt-BR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METODOLOGIA</a:t>
            </a:r>
            <a:endParaRPr sz="16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"/>
          <p:cNvSpPr/>
          <p:nvPr/>
        </p:nvSpPr>
        <p:spPr>
          <a:xfrm>
            <a:off x="3505197" y="5299330"/>
            <a:ext cx="3080269" cy="1694812"/>
          </a:xfrm>
          <a:prstGeom prst="roundRect">
            <a:avLst>
              <a:gd name="adj" fmla="val 14070"/>
            </a:avLst>
          </a:prstGeom>
          <a:solidFill>
            <a:schemeClr val="lt1"/>
          </a:solidFill>
          <a:ln>
            <a:noFill/>
          </a:ln>
          <a:effectLst>
            <a:outerShdw blurRad="508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1"/>
          <p:cNvSpPr/>
          <p:nvPr/>
        </p:nvSpPr>
        <p:spPr>
          <a:xfrm>
            <a:off x="3497379" y="4827213"/>
            <a:ext cx="3088089" cy="442115"/>
          </a:xfrm>
          <a:prstGeom prst="roundRect">
            <a:avLst>
              <a:gd name="adj" fmla="val 29909"/>
            </a:avLst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"/>
          <p:cNvSpPr/>
          <p:nvPr/>
        </p:nvSpPr>
        <p:spPr>
          <a:xfrm>
            <a:off x="3497378" y="5014099"/>
            <a:ext cx="3088089" cy="284727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"/>
          <p:cNvSpPr txBox="1"/>
          <p:nvPr/>
        </p:nvSpPr>
        <p:spPr>
          <a:xfrm flipH="1">
            <a:off x="3673783" y="4842020"/>
            <a:ext cx="2898760" cy="41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pt-BR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CONSIDERAÇÕES FINAIS / </a:t>
            </a:r>
            <a:br>
              <a:rPr lang="pt-BR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pt-BR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CONCLUSÃO</a:t>
            </a:r>
            <a:endParaRPr dirty="0"/>
          </a:p>
        </p:txBody>
      </p:sp>
      <p:sp>
        <p:nvSpPr>
          <p:cNvPr id="111" name="Google Shape;111;p1"/>
          <p:cNvSpPr/>
          <p:nvPr/>
        </p:nvSpPr>
        <p:spPr>
          <a:xfrm>
            <a:off x="3483544" y="7648208"/>
            <a:ext cx="3088090" cy="1577664"/>
          </a:xfrm>
          <a:prstGeom prst="roundRect">
            <a:avLst>
              <a:gd name="adj" fmla="val 5404"/>
            </a:avLst>
          </a:prstGeom>
          <a:solidFill>
            <a:schemeClr val="lt1"/>
          </a:solidFill>
          <a:ln>
            <a:noFill/>
          </a:ln>
          <a:effectLst>
            <a:outerShdw blurRad="50800" dist="38100" dir="2700000" algn="t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"/>
          <p:cNvSpPr/>
          <p:nvPr/>
        </p:nvSpPr>
        <p:spPr>
          <a:xfrm>
            <a:off x="3505197" y="7117791"/>
            <a:ext cx="3088089" cy="442115"/>
          </a:xfrm>
          <a:prstGeom prst="roundRect">
            <a:avLst>
              <a:gd name="adj" fmla="val 29909"/>
            </a:avLst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"/>
          <p:cNvSpPr/>
          <p:nvPr/>
        </p:nvSpPr>
        <p:spPr>
          <a:xfrm>
            <a:off x="3513334" y="7275301"/>
            <a:ext cx="3088089" cy="284727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"/>
          <p:cNvSpPr txBox="1"/>
          <p:nvPr/>
        </p:nvSpPr>
        <p:spPr>
          <a:xfrm flipH="1">
            <a:off x="4203329" y="7222477"/>
            <a:ext cx="1596017" cy="2931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lang="pt-BR" sz="1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REFERÊNCIAS</a:t>
            </a:r>
            <a:endParaRPr sz="1600" b="1" i="0" u="none" strike="noStrike" cap="none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"/>
          <p:cNvSpPr txBox="1"/>
          <p:nvPr/>
        </p:nvSpPr>
        <p:spPr>
          <a:xfrm>
            <a:off x="3578127" y="2582653"/>
            <a:ext cx="2898761" cy="22031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40000" lnSpcReduction="20000"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pt-BR" sz="1300" kern="100" dirty="0">
                <a:solidFill>
                  <a:srgbClr val="000000"/>
                </a:solidFill>
                <a:effectLst/>
                <a:latin typeface="+mn-lt"/>
                <a:ea typeface="Arial" panose="020B0604020202020204" pitchFamily="34" charset="0"/>
                <a:cs typeface="Times New Roman" panose="02020603050405020304" pitchFamily="18" charset="0"/>
              </a:rPr>
              <a:t>Seguindo as etapas elucidadas neste projeto, a implantação das ações ocorreu de forma satisfatória. Após</a:t>
            </a:r>
            <a:r>
              <a:rPr lang="pt-BR" sz="1300" kern="100" dirty="0">
                <a:effectLst/>
                <a:latin typeface="+mn-lt"/>
                <a:ea typeface="Arial" panose="020B0604020202020204" pitchFamily="34" charset="0"/>
                <a:cs typeface="Times New Roman" panose="02020603050405020304" pitchFamily="18" charset="0"/>
              </a:rPr>
              <a:t> a conclusão da montagem do protótipo, pelos alunos, os orientadores fizeram uma revisão das conexões elétricas e das placas, para posteriormente efetuar a ligação da fonte de energia. Após isso, o protótipo foi conectado através de um cabo USB a um notebook, para que o software de controle para a placa do ESP 32 fosse carregado.</a:t>
            </a:r>
            <a:endParaRPr lang="pt-BR" sz="13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pt-BR" sz="1300" kern="100" dirty="0">
                <a:effectLst/>
                <a:latin typeface="+mn-lt"/>
                <a:ea typeface="Arial" panose="020B0604020202020204" pitchFamily="34" charset="0"/>
                <a:cs typeface="Times New Roman" panose="02020603050405020304" pitchFamily="18" charset="0"/>
              </a:rPr>
              <a:t>Foram feitos os testes iniciais sobre a umidade e descobriu-se que para a umidade média, o valor melhor seria de 35 a 45%. Assim, essa informação foi delimitada no “</a:t>
            </a:r>
            <a:r>
              <a:rPr lang="pt-BR" sz="1300" i="1" kern="100" dirty="0">
                <a:effectLst/>
                <a:latin typeface="+mn-lt"/>
                <a:ea typeface="Arial" panose="020B0604020202020204" pitchFamily="34" charset="0"/>
                <a:cs typeface="Times New Roman" panose="02020603050405020304" pitchFamily="18" charset="0"/>
              </a:rPr>
              <a:t>script</a:t>
            </a:r>
            <a:r>
              <a:rPr lang="pt-BR" sz="1300" kern="100" dirty="0">
                <a:effectLst/>
                <a:latin typeface="+mn-lt"/>
                <a:ea typeface="Arial" panose="020B0604020202020204" pitchFamily="34" charset="0"/>
                <a:cs typeface="Times New Roman" panose="02020603050405020304" pitchFamily="18" charset="0"/>
              </a:rPr>
              <a:t>”, para que o sistema fizesse esse controle. Constatou-se ainda, que, se a bomba ficasse muito tempo ligada, poderíamos produzir um alagamento momentâneo. Diante disso, cada ciclo da leitora está cronometrado por cinco segundos. </a:t>
            </a:r>
            <a:endParaRPr lang="pt-BR" sz="13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pt-BR" sz="1300" kern="100" dirty="0">
                <a:effectLst/>
                <a:latin typeface="+mn-lt"/>
                <a:ea typeface="Arial" panose="020B0604020202020204" pitchFamily="34" charset="0"/>
                <a:cs typeface="Times New Roman" panose="02020603050405020304" pitchFamily="18" charset="0"/>
              </a:rPr>
              <a:t>Todas as tarefas executadas pelo SIA (Sistema de Irrigação Autônomo - </a:t>
            </a:r>
            <a:r>
              <a:rPr lang="pt-BR" sz="1300" kern="100" dirty="0" err="1">
                <a:effectLst/>
                <a:latin typeface="+mn-lt"/>
                <a:ea typeface="Arial" panose="020B0604020202020204" pitchFamily="34" charset="0"/>
                <a:cs typeface="Times New Roman" panose="02020603050405020304" pitchFamily="18" charset="0"/>
              </a:rPr>
              <a:t>IoT</a:t>
            </a:r>
            <a:r>
              <a:rPr lang="pt-BR" sz="1300" kern="100" dirty="0">
                <a:effectLst/>
                <a:latin typeface="+mn-lt"/>
                <a:ea typeface="Arial" panose="020B0604020202020204" pitchFamily="34" charset="0"/>
                <a:cs typeface="Times New Roman" panose="02020603050405020304" pitchFamily="18" charset="0"/>
              </a:rPr>
              <a:t>) podem ser visualizadas em tempo real, pelos discentes, através da internet, e para tanto, utiliza-se um site da Web (Arduino </a:t>
            </a:r>
            <a:r>
              <a:rPr lang="pt-BR" sz="1300" kern="100" dirty="0" err="1">
                <a:effectLst/>
                <a:latin typeface="+mn-lt"/>
                <a:ea typeface="Arial" panose="020B0604020202020204" pitchFamily="34" charset="0"/>
                <a:cs typeface="Times New Roman" panose="02020603050405020304" pitchFamily="18" charset="0"/>
              </a:rPr>
              <a:t>IoT</a:t>
            </a:r>
            <a:r>
              <a:rPr lang="pt-BR" sz="1300" kern="100" dirty="0">
                <a:effectLst/>
                <a:latin typeface="+mn-lt"/>
                <a:ea typeface="Arial" panose="020B0604020202020204" pitchFamily="34" charset="0"/>
                <a:cs typeface="Times New Roman" panose="02020603050405020304" pitchFamily="18" charset="0"/>
              </a:rPr>
              <a:t> Cloud), onde ficam hospedadas todas as informações sobre o funcionamento do projeto. Isso pode ser feito através de notebook, desktop ou smartphone.   </a:t>
            </a:r>
            <a:endParaRPr lang="pt-BR" sz="13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pt-B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"/>
          <p:cNvSpPr txBox="1"/>
          <p:nvPr/>
        </p:nvSpPr>
        <p:spPr>
          <a:xfrm>
            <a:off x="212677" y="5041286"/>
            <a:ext cx="2905433" cy="17294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lvl="0" algn="just">
              <a:lnSpc>
                <a:spcPct val="120000"/>
              </a:lnSpc>
              <a:spcAft>
                <a:spcPts val="800"/>
              </a:spcAft>
            </a:pPr>
            <a:r>
              <a:rPr lang="pt-BR" sz="2000" b="1" kern="1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OBJETIVO GERAL</a:t>
            </a:r>
            <a:r>
              <a:rPr lang="pt-BR" sz="2000" b="1" kern="1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t-BR" sz="2000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Aft>
                <a:spcPts val="800"/>
              </a:spcAft>
            </a:pPr>
            <a:r>
              <a:rPr lang="pt-BR" sz="2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Estruturar um sistema de irrigação que evite o desperdício de água e possa ser monitorado e controlado à distância, via Internet.</a:t>
            </a:r>
            <a:endParaRPr lang="pt-BR" sz="20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Aft>
                <a:spcPts val="800"/>
              </a:spcAft>
            </a:pPr>
            <a:r>
              <a:rPr lang="pt-BR" sz="2000" b="1" kern="100" dirty="0"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OBJETIVOS ESPECÍFICOS</a:t>
            </a:r>
            <a:r>
              <a:rPr lang="pt-BR" sz="2000" b="1" kern="1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pt-BR" sz="2000" kern="100" dirty="0">
              <a:solidFill>
                <a:schemeClr val="tx1"/>
              </a:solidFill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pt-BR" sz="20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Promover a automatização do sistema de irrigação do solo em hortas, frutíferas e em ambientes de grande ou pequeno porte;</a:t>
            </a:r>
            <a:endParaRPr lang="pt-BR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pt-BR" sz="20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Realizar o monitoramento da umidade do solo, com acompanhamento pela Web com o sistema </a:t>
            </a:r>
            <a:r>
              <a:rPr lang="pt-BR" sz="2000" kern="1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IoT</a:t>
            </a:r>
            <a:r>
              <a:rPr lang="pt-BR" sz="20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(Internet das Coisas);</a:t>
            </a:r>
            <a:endParaRPr lang="pt-BR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pt-BR" sz="20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Controlar a vasão da água na irrigação por qualquer sistema, seja gotejamento, aspersão etc.;</a:t>
            </a:r>
            <a:endParaRPr lang="pt-BR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pt-BR" sz="20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Disponibilizar a informação em tempo real acerca da umidade do ar e do solo e da temperatura ambiente;</a:t>
            </a:r>
            <a:endParaRPr lang="pt-BR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pt-BR" sz="20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Impedir o desperdício de água no processo de irrigação dando ênfase a sustentabilidade</a:t>
            </a:r>
            <a:r>
              <a:rPr lang="pt-BR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pt-BR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pt-B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"/>
          <p:cNvSpPr txBox="1"/>
          <p:nvPr/>
        </p:nvSpPr>
        <p:spPr>
          <a:xfrm>
            <a:off x="194457" y="7297321"/>
            <a:ext cx="2905433" cy="1510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pt-BR" sz="2000" kern="100" dirty="0">
                <a:effectLst/>
                <a:latin typeface="+mj-lt"/>
                <a:ea typeface="Arial" panose="020B0604020202020204" pitchFamily="34" charset="0"/>
                <a:cs typeface="Times New Roman" panose="02020603050405020304" pitchFamily="18" charset="0"/>
              </a:rPr>
              <a:t>O desenvolvimento da pesquisa ocorreu a partir de estudos teóricos, que foram estruturados a partir de aulas expositivas, nas quais foi demonstrado como funcionam os programas que são utilizados em robôs e em outras áreas de robótica, e de atividades práticas, que ocorreram no laboratório de Ciências da Unidade Escolar.</a:t>
            </a:r>
            <a:endParaRPr lang="pt-BR" sz="2000" kern="100" dirty="0">
              <a:latin typeface="+mj-lt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pt-BR" sz="2000" kern="100" dirty="0">
                <a:effectLst/>
                <a:latin typeface="+mj-lt"/>
                <a:ea typeface="Arial" panose="020B0604020202020204" pitchFamily="34" charset="0"/>
                <a:cs typeface="Times New Roman" panose="02020603050405020304" pitchFamily="18" charset="0"/>
              </a:rPr>
              <a:t>Nas aulas práticas, os discentes sob orientação docente, de exemplos práticos de lógica de programação. Nessas ocasiões, será realizada a montagem do protótipo, seguindo a apostila elaborada pelos professores orientadores</a:t>
            </a:r>
            <a:r>
              <a:rPr lang="pt-BR" sz="12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</a:p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pt-BR" sz="12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Materiais </a:t>
            </a:r>
            <a:r>
              <a:rPr lang="pt-BR" sz="1200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usados</a:t>
            </a:r>
            <a:endParaRPr lang="pt-BR" sz="11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800"/>
              </a:spcAft>
            </a:pPr>
            <a:r>
              <a:rPr lang="pt-BR" sz="11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                    </a:t>
            </a:r>
            <a:r>
              <a:rPr lang="pt-BR" sz="18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01 – Sensor de umidade e temperatura</a:t>
            </a:r>
            <a:r>
              <a:rPr lang="pt-BR" sz="1800" kern="100" dirty="0"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;     </a:t>
            </a:r>
            <a:r>
              <a:rPr lang="pt-BR" sz="18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01 – Sensor de Umidade do solo</a:t>
            </a:r>
            <a:endParaRPr lang="pt-BR" sz="1800" kern="100" dirty="0">
              <a:latin typeface="Calibri" panose="020F050202020403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800"/>
              </a:spcAft>
            </a:pPr>
            <a:r>
              <a:rPr lang="pt-BR" sz="18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        01 – Led – vermelho;</a:t>
            </a:r>
            <a:r>
              <a:rPr lang="pt-BR" sz="1800" kern="100" dirty="0"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pt-BR" sz="18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01 – Placa </a:t>
            </a:r>
            <a:r>
              <a:rPr lang="pt-BR" sz="1800" kern="100" dirty="0" err="1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Microcontroladora</a:t>
            </a:r>
            <a:r>
              <a:rPr lang="pt-BR" sz="18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- ESP 32</a:t>
            </a:r>
            <a:r>
              <a:rPr lang="pt-BR" sz="1800" kern="100" dirty="0"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; </a:t>
            </a:r>
            <a:r>
              <a:rPr lang="pt-BR" sz="18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01 – Cabo USB – 2.0</a:t>
            </a:r>
            <a:endParaRPr lang="pt-BR" sz="1800" kern="100" dirty="0">
              <a:latin typeface="Calibri" panose="020F050202020403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800"/>
              </a:spcAft>
            </a:pPr>
            <a:r>
              <a:rPr lang="pt-BR" sz="18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        01 – Resistor de 1 k 1/4w</a:t>
            </a:r>
            <a:r>
              <a:rPr lang="pt-BR" sz="1800" kern="100" dirty="0"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; </a:t>
            </a:r>
            <a:r>
              <a:rPr lang="pt-BR" sz="18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02 – Unidade de Relê de comutação de cargas</a:t>
            </a:r>
            <a:endParaRPr lang="pt-BR" sz="1800" kern="100" dirty="0">
              <a:latin typeface="Calibri" panose="020F0502020204030204" pitchFamily="34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Aft>
                <a:spcPts val="800"/>
              </a:spcAft>
            </a:pPr>
            <a:r>
              <a:rPr lang="pt-BR" sz="18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       10 – Cabos de conexão elétrica M/M e M/F</a:t>
            </a:r>
            <a:r>
              <a:rPr lang="pt-BR" sz="1800" kern="100" dirty="0">
                <a:latin typeface="Calibri" panose="020F050202020403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; </a:t>
            </a:r>
            <a:r>
              <a:rPr lang="pt-BR" sz="18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01 – Mangueira transparente Ꝋ5 x 500 mm.</a:t>
            </a:r>
          </a:p>
          <a:p>
            <a:pPr>
              <a:lnSpc>
                <a:spcPct val="120000"/>
              </a:lnSpc>
              <a:spcAft>
                <a:spcPts val="800"/>
              </a:spcAft>
            </a:pPr>
            <a:r>
              <a:rPr lang="pt-BR" sz="1800" kern="1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Times New Roman" panose="02020603050405020304" pitchFamily="18" charset="0"/>
              </a:rPr>
              <a:t>         01 – Bomba propulsora;  </a:t>
            </a:r>
            <a:r>
              <a:rPr lang="pt-BR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02– </a:t>
            </a:r>
            <a:r>
              <a:rPr lang="pt-BR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CAP’s</a:t>
            </a:r>
            <a:r>
              <a:rPr lang="pt-BR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para cano Ꝋ150</a:t>
            </a:r>
            <a:endParaRPr lang="pt-BR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8" name="Google Shape;118;p1"/>
          <p:cNvSpPr txBox="1"/>
          <p:nvPr/>
        </p:nvSpPr>
        <p:spPr>
          <a:xfrm>
            <a:off x="3588705" y="5297891"/>
            <a:ext cx="2905433" cy="11452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algn="just">
              <a:lnSpc>
                <a:spcPct val="200000"/>
              </a:lnSpc>
            </a:pPr>
            <a:r>
              <a:rPr lang="pt-PT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Estudar e pesquisar sobre sustentabilidade, no contexto atual, em que os recursos naturais se tornam cada vez mais escassos, é uma atividade que vai muito além de um experimento escolar. É pensar sobre a vida e a sua continuidade no planeta, em diferentes âmbitos. 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pt-PT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A coinfecção do  protótipo atendeu à  espectativa inicial, que seria a irrigação totalmente monitorada à distância e automatizada por microcontrolador, e, futuramente, espera-se que esse sistema possa ser utilizada em nossa unidade escolar, em diversas áreas, como horta, jardins etc.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</a:pPr>
            <a:r>
              <a:rPr lang="pt-PT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Convém destacar ainda, que  realização desse trabalho proporcionou aos alunos uma experiência que pode ser aplicada, não só em sua vida prática, mas também na geração de renda. Ademais, destaca-se também o desenvolvimento e aprimoramento de habilidades que contribuem para uma formação mais consciente e cidadã.</a:t>
            </a:r>
            <a:endParaRPr lang="pt-BR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pt-BR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"/>
          <p:cNvSpPr txBox="1"/>
          <p:nvPr/>
        </p:nvSpPr>
        <p:spPr>
          <a:xfrm>
            <a:off x="3548620" y="7604228"/>
            <a:ext cx="2905433" cy="1289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kern="100" dirty="0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MONK, Simon – </a:t>
            </a:r>
            <a:r>
              <a:rPr lang="pt-BR" sz="1800" kern="100" dirty="0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Programação com Arduino – Editora Bookman – 2 ª edição 2017</a:t>
            </a: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kern="100" dirty="0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ZENETTI, Humberto </a:t>
            </a:r>
            <a:r>
              <a:rPr lang="pt-BR" sz="1800" b="1" kern="100" dirty="0" err="1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Piovesana</a:t>
            </a:r>
            <a:r>
              <a:rPr lang="pt-BR" sz="1800" b="1" kern="100" dirty="0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OLIVEIRA, Claudio Luiz Vieira – </a:t>
            </a:r>
            <a:r>
              <a:rPr lang="pt-BR" sz="1800" kern="100" dirty="0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Arduino descomplicado – Editora Bookman –  Editora Érica – 1ª Edição 2015.</a:t>
            </a: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b="1" kern="100" dirty="0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BATRINI, </a:t>
            </a:r>
            <a:r>
              <a:rPr lang="pt-BR" sz="1800" b="1" kern="100" dirty="0" err="1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Catalin</a:t>
            </a:r>
            <a:r>
              <a:rPr lang="pt-BR" sz="1800" b="1" kern="100" dirty="0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pt-BR" sz="1800" kern="1800" dirty="0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Projetos de Automação Residencial com ESP8266 – Editora </a:t>
            </a:r>
            <a:r>
              <a:rPr lang="pt-BR" sz="1800" kern="1800" dirty="0" err="1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Novatec</a:t>
            </a:r>
            <a:r>
              <a:rPr lang="pt-BR" sz="1800" kern="1800" dirty="0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1ª Edição – 20 de Junho de 2018.</a:t>
            </a: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https://www.aguasustentavel.org.br/conteudo/blog/214-dia-mundial-da-agua -  acesso em maio 2023</a:t>
            </a:r>
            <a:r>
              <a:rPr lang="pt-BR" sz="1800" kern="1800" dirty="0">
                <a:solidFill>
                  <a:srgbClr val="0F111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https://summitagro.estadao.com.br/sustentabilidade/como-a-irrigacao-sustentavel-pode-combater-o-aquecimento-global/ - acesso em junho 2023.</a:t>
            </a: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800" kern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https://create.arduino.cc/iot/dashboards/7692b15d-f681-40bd-ab73-af3fb39b6264?mode=view acesso em junho de 2023.</a:t>
            </a: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415"/>
              </a:spcAft>
            </a:pPr>
            <a:endParaRPr lang="pt-BR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0" name="Google Shape;120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10800000" flipH="1">
            <a:off x="0" y="9754191"/>
            <a:ext cx="6858000" cy="167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3919326-2457-0F30-09DA-8F195F6CDDF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503" y="9292842"/>
            <a:ext cx="401527" cy="44901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071A5CB-F1CE-47CE-FDCD-07AEC3E341F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83733" y="9348087"/>
            <a:ext cx="367292" cy="27747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102DD98-470D-1D6C-0D27-D486FC006A0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25858" y="9235344"/>
            <a:ext cx="367292" cy="44099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1E5751C-5041-B11A-B8E0-605CC644B3BC}"/>
              </a:ext>
            </a:extLst>
          </p:cNvPr>
          <p:cNvSpPr txBox="1"/>
          <p:nvPr/>
        </p:nvSpPr>
        <p:spPr>
          <a:xfrm>
            <a:off x="210201" y="1219300"/>
            <a:ext cx="2940703" cy="200055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defTabSz="4114800">
              <a:spcBef>
                <a:spcPct val="0"/>
              </a:spcBef>
              <a:defRPr/>
            </a:pPr>
            <a:r>
              <a:rPr lang="pt-BR" sz="700" b="1" dirty="0">
                <a:latin typeface="Arial" pitchFamily="34" charset="0"/>
                <a:cs typeface="Arial" pitchFamily="34" charset="0"/>
              </a:rPr>
              <a:t>Área = </a:t>
            </a:r>
            <a:r>
              <a:rPr lang="pt-BR" sz="700" dirty="0">
                <a:latin typeface="Arial" pitchFamily="34" charset="0"/>
                <a:cs typeface="Arial" pitchFamily="34" charset="0"/>
              </a:rPr>
              <a:t>Ciências Exatas</a:t>
            </a:r>
            <a:endParaRPr lang="pt-BR" altLang="zh-CN" sz="700" baseline="30000" dirty="0">
              <a:latin typeface="Times New Roman" pitchFamily="18" charset="0"/>
              <a:ea typeface="宋体" charset="-122"/>
              <a:cs typeface="Times New Roman" pitchFamily="18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43E77D0-EE9C-4A00-A5EE-71096FD6157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3531" y="116606"/>
            <a:ext cx="1390385" cy="6221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1227</Words>
  <Application>Microsoft Office PowerPoint</Application>
  <PresentationFormat>Papel A4 (210 x 297 mm)</PresentationFormat>
  <Paragraphs>63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 New Roman</vt:lpstr>
      <vt:lpstr>Wingdings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Camila Jesus dos Santos Dias</dc:creator>
  <cp:lastModifiedBy>OZIEL LOPES DA SILVA</cp:lastModifiedBy>
  <cp:revision>1</cp:revision>
  <dcterms:created xsi:type="dcterms:W3CDTF">2022-04-11T17:36:03Z</dcterms:created>
  <dcterms:modified xsi:type="dcterms:W3CDTF">2023-12-26T19:52:17Z</dcterms:modified>
</cp:coreProperties>
</file>