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32399288" cy="432006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657FA4-D99D-443F-B5F1-51F0F5B56630}" v="167" dt="2023-12-26T19:29:08.9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30" d="100"/>
          <a:sy n="30" d="100"/>
        </p:scale>
        <p:origin x="792" y="-2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rnanda Rocha dos Santos" userId="d0597c58a49b1330" providerId="LiveId" clId="{BC657FA4-D99D-443F-B5F1-51F0F5B56630}"/>
    <pc:docChg chg="undo redo custSel modSld">
      <pc:chgData name="Fernanda Rocha dos Santos" userId="d0597c58a49b1330" providerId="LiveId" clId="{BC657FA4-D99D-443F-B5F1-51F0F5B56630}" dt="2023-12-26T19:29:08.907" v="2153" actId="1076"/>
      <pc:docMkLst>
        <pc:docMk/>
      </pc:docMkLst>
      <pc:sldChg chg="addSp delSp modSp mod">
        <pc:chgData name="Fernanda Rocha dos Santos" userId="d0597c58a49b1330" providerId="LiveId" clId="{BC657FA4-D99D-443F-B5F1-51F0F5B56630}" dt="2023-12-26T19:29:08.907" v="2153" actId="1076"/>
        <pc:sldMkLst>
          <pc:docMk/>
          <pc:sldMk cId="215534729" sldId="256"/>
        </pc:sldMkLst>
        <pc:spChg chg="mod">
          <ac:chgData name="Fernanda Rocha dos Santos" userId="d0597c58a49b1330" providerId="LiveId" clId="{BC657FA4-D99D-443F-B5F1-51F0F5B56630}" dt="2023-12-26T19:02:35.488" v="1697" actId="1036"/>
          <ac:spMkLst>
            <pc:docMk/>
            <pc:sldMk cId="215534729" sldId="256"/>
            <ac:spMk id="2" creationId="{03492602-421A-711A-BF40-93CD79559E21}"/>
          </ac:spMkLst>
        </pc:spChg>
        <pc:spChg chg="add del mod ord">
          <ac:chgData name="Fernanda Rocha dos Santos" userId="d0597c58a49b1330" providerId="LiveId" clId="{BC657FA4-D99D-443F-B5F1-51F0F5B56630}" dt="2023-12-26T19:28:43.222" v="2150" actId="1076"/>
          <ac:spMkLst>
            <pc:docMk/>
            <pc:sldMk cId="215534729" sldId="256"/>
            <ac:spMk id="3" creationId="{8D097BAF-590A-2F51-3C97-0E9BF860192D}"/>
          </ac:spMkLst>
        </pc:spChg>
        <pc:spChg chg="add del mod">
          <ac:chgData name="Fernanda Rocha dos Santos" userId="d0597c58a49b1330" providerId="LiveId" clId="{BC657FA4-D99D-443F-B5F1-51F0F5B56630}" dt="2023-12-26T18:05:03.155" v="78" actId="12084"/>
          <ac:spMkLst>
            <pc:docMk/>
            <pc:sldMk cId="215534729" sldId="256"/>
            <ac:spMk id="4" creationId="{C0DE4F87-C36D-BA0A-3C44-940BA0B4277F}"/>
          </ac:spMkLst>
        </pc:spChg>
        <pc:spChg chg="del">
          <ac:chgData name="Fernanda Rocha dos Santos" userId="d0597c58a49b1330" providerId="LiveId" clId="{BC657FA4-D99D-443F-B5F1-51F0F5B56630}" dt="2023-12-26T18:11:44.586" v="159" actId="478"/>
          <ac:spMkLst>
            <pc:docMk/>
            <pc:sldMk cId="215534729" sldId="256"/>
            <ac:spMk id="5" creationId="{42C715F0-BE3D-CD42-0D20-BF87036A6CFF}"/>
          </ac:spMkLst>
        </pc:spChg>
        <pc:spChg chg="mod">
          <ac:chgData name="Fernanda Rocha dos Santos" userId="d0597c58a49b1330" providerId="LiveId" clId="{BC657FA4-D99D-443F-B5F1-51F0F5B56630}" dt="2023-12-26T19:02:29.400" v="1679" actId="1036"/>
          <ac:spMkLst>
            <pc:docMk/>
            <pc:sldMk cId="215534729" sldId="256"/>
            <ac:spMk id="7" creationId="{93945C2D-9633-5936-6651-4CF97A74DC30}"/>
          </ac:spMkLst>
        </pc:spChg>
        <pc:spChg chg="add del">
          <ac:chgData name="Fernanda Rocha dos Santos" userId="d0597c58a49b1330" providerId="LiveId" clId="{BC657FA4-D99D-443F-B5F1-51F0F5B56630}" dt="2023-12-26T18:06:29.896" v="89" actId="12084"/>
          <ac:spMkLst>
            <pc:docMk/>
            <pc:sldMk cId="215534729" sldId="256"/>
            <ac:spMk id="10" creationId="{8668277C-8B5A-D142-B62E-EAA4825AC4BB}"/>
          </ac:spMkLst>
        </pc:spChg>
        <pc:spChg chg="del">
          <ac:chgData name="Fernanda Rocha dos Santos" userId="d0597c58a49b1330" providerId="LiveId" clId="{BC657FA4-D99D-443F-B5F1-51F0F5B56630}" dt="2023-12-26T18:03:56.513" v="50" actId="478"/>
          <ac:spMkLst>
            <pc:docMk/>
            <pc:sldMk cId="215534729" sldId="256"/>
            <ac:spMk id="11" creationId="{999388BE-4E02-9E10-42C8-9DECC03B7DE9}"/>
          </ac:spMkLst>
        </pc:spChg>
        <pc:spChg chg="add del mod">
          <ac:chgData name="Fernanda Rocha dos Santos" userId="d0597c58a49b1330" providerId="LiveId" clId="{BC657FA4-D99D-443F-B5F1-51F0F5B56630}" dt="2023-12-26T18:11:27.838" v="158" actId="12084"/>
          <ac:spMkLst>
            <pc:docMk/>
            <pc:sldMk cId="215534729" sldId="256"/>
            <ac:spMk id="14" creationId="{06C35E51-2582-86D0-2C94-EA26521C87C2}"/>
          </ac:spMkLst>
        </pc:spChg>
        <pc:spChg chg="add del mod">
          <ac:chgData name="Fernanda Rocha dos Santos" userId="d0597c58a49b1330" providerId="LiveId" clId="{BC657FA4-D99D-443F-B5F1-51F0F5B56630}" dt="2023-12-26T18:12:23.783" v="189" actId="12084"/>
          <ac:spMkLst>
            <pc:docMk/>
            <pc:sldMk cId="215534729" sldId="256"/>
            <ac:spMk id="16" creationId="{B6CAE70B-2FE8-2DC5-3194-973C3DEB5A60}"/>
          </ac:spMkLst>
        </pc:spChg>
        <pc:spChg chg="add mod">
          <ac:chgData name="Fernanda Rocha dos Santos" userId="d0597c58a49b1330" providerId="LiveId" clId="{BC657FA4-D99D-443F-B5F1-51F0F5B56630}" dt="2023-12-26T19:04:45.304" v="1795" actId="1035"/>
          <ac:spMkLst>
            <pc:docMk/>
            <pc:sldMk cId="215534729" sldId="256"/>
            <ac:spMk id="18" creationId="{5817FA80-E01C-C04E-CDE8-1EC191DC0CF8}"/>
          </ac:spMkLst>
        </pc:spChg>
        <pc:spChg chg="add mod">
          <ac:chgData name="Fernanda Rocha dos Santos" userId="d0597c58a49b1330" providerId="LiveId" clId="{BC657FA4-D99D-443F-B5F1-51F0F5B56630}" dt="2023-12-26T19:04:07.648" v="1783" actId="1076"/>
          <ac:spMkLst>
            <pc:docMk/>
            <pc:sldMk cId="215534729" sldId="256"/>
            <ac:spMk id="19" creationId="{AAF5E5B1-BE8D-3E6B-64F8-0DDB48A0B950}"/>
          </ac:spMkLst>
        </pc:spChg>
        <pc:spChg chg="add mod">
          <ac:chgData name="Fernanda Rocha dos Santos" userId="d0597c58a49b1330" providerId="LiveId" clId="{BC657FA4-D99D-443F-B5F1-51F0F5B56630}" dt="2023-12-26T19:07:34.083" v="1839" actId="1035"/>
          <ac:spMkLst>
            <pc:docMk/>
            <pc:sldMk cId="215534729" sldId="256"/>
            <ac:spMk id="20" creationId="{8C157BA1-5CCD-3176-AA3F-D6E2683D95A0}"/>
          </ac:spMkLst>
        </pc:spChg>
        <pc:spChg chg="add mod">
          <ac:chgData name="Fernanda Rocha dos Santos" userId="d0597c58a49b1330" providerId="LiveId" clId="{BC657FA4-D99D-443F-B5F1-51F0F5B56630}" dt="2023-12-26T19:08:03.402" v="1865" actId="1035"/>
          <ac:spMkLst>
            <pc:docMk/>
            <pc:sldMk cId="215534729" sldId="256"/>
            <ac:spMk id="21" creationId="{A66786EE-A930-B86F-471C-87DC66B2FD44}"/>
          </ac:spMkLst>
        </pc:spChg>
        <pc:spChg chg="add mod">
          <ac:chgData name="Fernanda Rocha dos Santos" userId="d0597c58a49b1330" providerId="LiveId" clId="{BC657FA4-D99D-443F-B5F1-51F0F5B56630}" dt="2023-12-26T19:06:46.428" v="1815" actId="1076"/>
          <ac:spMkLst>
            <pc:docMk/>
            <pc:sldMk cId="215534729" sldId="256"/>
            <ac:spMk id="22" creationId="{36903AD6-B6FE-1D74-780E-C5EF8E62CBD3}"/>
          </ac:spMkLst>
        </pc:spChg>
        <pc:spChg chg="add del">
          <ac:chgData name="Fernanda Rocha dos Santos" userId="d0597c58a49b1330" providerId="LiveId" clId="{BC657FA4-D99D-443F-B5F1-51F0F5B56630}" dt="2023-12-26T18:15:41.558" v="303" actId="478"/>
          <ac:spMkLst>
            <pc:docMk/>
            <pc:sldMk cId="215534729" sldId="256"/>
            <ac:spMk id="24" creationId="{3BE68EA1-635B-FA07-07B2-E7B48609C191}"/>
          </ac:spMkLst>
        </pc:spChg>
        <pc:spChg chg="add mod">
          <ac:chgData name="Fernanda Rocha dos Santos" userId="d0597c58a49b1330" providerId="LiveId" clId="{BC657FA4-D99D-443F-B5F1-51F0F5B56630}" dt="2023-12-26T19:07:42.616" v="1845" actId="1035"/>
          <ac:spMkLst>
            <pc:docMk/>
            <pc:sldMk cId="215534729" sldId="256"/>
            <ac:spMk id="25" creationId="{AD236FC0-1B0A-B052-A6C3-CE229DF29AD2}"/>
          </ac:spMkLst>
        </pc:spChg>
        <pc:spChg chg="add mod">
          <ac:chgData name="Fernanda Rocha dos Santos" userId="d0597c58a49b1330" providerId="LiveId" clId="{BC657FA4-D99D-443F-B5F1-51F0F5B56630}" dt="2023-12-26T19:07:59.072" v="1860" actId="1035"/>
          <ac:spMkLst>
            <pc:docMk/>
            <pc:sldMk cId="215534729" sldId="256"/>
            <ac:spMk id="26" creationId="{70FAB619-A944-B18E-231B-D509D5F1D00C}"/>
          </ac:spMkLst>
        </pc:spChg>
        <pc:spChg chg="add mod">
          <ac:chgData name="Fernanda Rocha dos Santos" userId="d0597c58a49b1330" providerId="LiveId" clId="{BC657FA4-D99D-443F-B5F1-51F0F5B56630}" dt="2023-12-26T18:35:10.442" v="1174" actId="14100"/>
          <ac:spMkLst>
            <pc:docMk/>
            <pc:sldMk cId="215534729" sldId="256"/>
            <ac:spMk id="27" creationId="{97D5E1FB-8EE0-A309-EFDB-40096860E2CE}"/>
          </ac:spMkLst>
        </pc:spChg>
        <pc:spChg chg="add del">
          <ac:chgData name="Fernanda Rocha dos Santos" userId="d0597c58a49b1330" providerId="LiveId" clId="{BC657FA4-D99D-443F-B5F1-51F0F5B56630}" dt="2023-12-26T18:46:21.304" v="1402" actId="11529"/>
          <ac:spMkLst>
            <pc:docMk/>
            <pc:sldMk cId="215534729" sldId="256"/>
            <ac:spMk id="32" creationId="{F343A2A4-100B-9B50-6A2C-43D36F47AF1C}"/>
          </ac:spMkLst>
        </pc:spChg>
        <pc:spChg chg="add del mod ord">
          <ac:chgData name="Fernanda Rocha dos Santos" userId="d0597c58a49b1330" providerId="LiveId" clId="{BC657FA4-D99D-443F-B5F1-51F0F5B56630}" dt="2023-12-26T18:49:44.473" v="1489" actId="478"/>
          <ac:spMkLst>
            <pc:docMk/>
            <pc:sldMk cId="215534729" sldId="256"/>
            <ac:spMk id="33" creationId="{044F1ECC-344D-6FA5-B446-2F22D0C19176}"/>
          </ac:spMkLst>
        </pc:spChg>
        <pc:spChg chg="add del mod ord">
          <ac:chgData name="Fernanda Rocha dos Santos" userId="d0597c58a49b1330" providerId="LiveId" clId="{BC657FA4-D99D-443F-B5F1-51F0F5B56630}" dt="2023-12-26T18:55:02.181" v="1569" actId="478"/>
          <ac:spMkLst>
            <pc:docMk/>
            <pc:sldMk cId="215534729" sldId="256"/>
            <ac:spMk id="34" creationId="{0F111E6F-EF86-5B66-B62F-64EC734C1B21}"/>
          </ac:spMkLst>
        </pc:spChg>
        <pc:spChg chg="add del mod ord">
          <ac:chgData name="Fernanda Rocha dos Santos" userId="d0597c58a49b1330" providerId="LiveId" clId="{BC657FA4-D99D-443F-B5F1-51F0F5B56630}" dt="2023-12-26T18:55:00.691" v="1568" actId="478"/>
          <ac:spMkLst>
            <pc:docMk/>
            <pc:sldMk cId="215534729" sldId="256"/>
            <ac:spMk id="35" creationId="{1E1AE9E4-B8EE-03CF-CC31-3E5555B5BB50}"/>
          </ac:spMkLst>
        </pc:spChg>
        <pc:spChg chg="add del mod ord">
          <ac:chgData name="Fernanda Rocha dos Santos" userId="d0597c58a49b1330" providerId="LiveId" clId="{BC657FA4-D99D-443F-B5F1-51F0F5B56630}" dt="2023-12-26T18:55:06.739" v="1572" actId="478"/>
          <ac:spMkLst>
            <pc:docMk/>
            <pc:sldMk cId="215534729" sldId="256"/>
            <ac:spMk id="36" creationId="{54C24F6C-00F2-288D-C2A9-89D93CAAC78B}"/>
          </ac:spMkLst>
        </pc:spChg>
        <pc:spChg chg="add del mod ord">
          <ac:chgData name="Fernanda Rocha dos Santos" userId="d0597c58a49b1330" providerId="LiveId" clId="{BC657FA4-D99D-443F-B5F1-51F0F5B56630}" dt="2023-12-26T18:55:07.707" v="1573" actId="478"/>
          <ac:spMkLst>
            <pc:docMk/>
            <pc:sldMk cId="215534729" sldId="256"/>
            <ac:spMk id="37" creationId="{CFB2B536-3A89-4C1A-EB47-8DDB94E33DE1}"/>
          </ac:spMkLst>
        </pc:spChg>
        <pc:spChg chg="add del">
          <ac:chgData name="Fernanda Rocha dos Santos" userId="d0597c58a49b1330" providerId="LiveId" clId="{BC657FA4-D99D-443F-B5F1-51F0F5B56630}" dt="2023-12-26T18:58:00.196" v="1583" actId="478"/>
          <ac:spMkLst>
            <pc:docMk/>
            <pc:sldMk cId="215534729" sldId="256"/>
            <ac:spMk id="39" creationId="{53E3B8EE-18B4-3E34-5ADD-C2EBBC553867}"/>
          </ac:spMkLst>
        </pc:spChg>
        <pc:spChg chg="add del mod">
          <ac:chgData name="Fernanda Rocha dos Santos" userId="d0597c58a49b1330" providerId="LiveId" clId="{BC657FA4-D99D-443F-B5F1-51F0F5B56630}" dt="2023-12-26T19:24:38.470" v="2127"/>
          <ac:spMkLst>
            <pc:docMk/>
            <pc:sldMk cId="215534729" sldId="256"/>
            <ac:spMk id="48" creationId="{55D621D0-6626-D1B4-BD7B-BE6F66EA1A68}"/>
          </ac:spMkLst>
        </pc:spChg>
        <pc:spChg chg="add mod">
          <ac:chgData name="Fernanda Rocha dos Santos" userId="d0597c58a49b1330" providerId="LiveId" clId="{BC657FA4-D99D-443F-B5F1-51F0F5B56630}" dt="2023-12-26T19:26:12.828" v="2137" actId="122"/>
          <ac:spMkLst>
            <pc:docMk/>
            <pc:sldMk cId="215534729" sldId="256"/>
            <ac:spMk id="49" creationId="{BC48F5C2-C52D-F428-A83C-3F181CF91B13}"/>
          </ac:spMkLst>
        </pc:spChg>
        <pc:spChg chg="add del">
          <ac:chgData name="Fernanda Rocha dos Santos" userId="d0597c58a49b1330" providerId="LiveId" clId="{BC657FA4-D99D-443F-B5F1-51F0F5B56630}" dt="2023-12-26T19:26:30.670" v="2139" actId="478"/>
          <ac:spMkLst>
            <pc:docMk/>
            <pc:sldMk cId="215534729" sldId="256"/>
            <ac:spMk id="51" creationId="{1AD28A5C-39A2-EB2E-8C2A-E5455E27DBBD}"/>
          </ac:spMkLst>
        </pc:spChg>
        <pc:graphicFrameChg chg="add del mod">
          <ac:chgData name="Fernanda Rocha dos Santos" userId="d0597c58a49b1330" providerId="LiveId" clId="{BC657FA4-D99D-443F-B5F1-51F0F5B56630}" dt="2023-12-26T18:05:12.310" v="79" actId="478"/>
          <ac:graphicFrameMkLst>
            <pc:docMk/>
            <pc:sldMk cId="215534729" sldId="256"/>
            <ac:graphicFrameMk id="6" creationId="{D5A94A93-F14B-D873-AAC3-4E7EE43CD137}"/>
          </ac:graphicFrameMkLst>
        </pc:graphicFrameChg>
        <pc:graphicFrameChg chg="add del mod">
          <ac:chgData name="Fernanda Rocha dos Santos" userId="d0597c58a49b1330" providerId="LiveId" clId="{BC657FA4-D99D-443F-B5F1-51F0F5B56630}" dt="2023-12-26T18:05:51.586" v="83" actId="12084"/>
          <ac:graphicFrameMkLst>
            <pc:docMk/>
            <pc:sldMk cId="215534729" sldId="256"/>
            <ac:graphicFrameMk id="8" creationId="{EFD470F1-2A6C-C8EB-CEA5-8B57539984AD}"/>
          </ac:graphicFrameMkLst>
        </pc:graphicFrameChg>
        <pc:graphicFrameChg chg="add del mod">
          <ac:chgData name="Fernanda Rocha dos Santos" userId="d0597c58a49b1330" providerId="LiveId" clId="{BC657FA4-D99D-443F-B5F1-51F0F5B56630}" dt="2023-12-26T18:06:02.430" v="87" actId="12084"/>
          <ac:graphicFrameMkLst>
            <pc:docMk/>
            <pc:sldMk cId="215534729" sldId="256"/>
            <ac:graphicFrameMk id="9" creationId="{176F7508-BAD8-1761-14AB-53B972136E34}"/>
          </ac:graphicFrameMkLst>
        </pc:graphicFrameChg>
        <pc:graphicFrameChg chg="add del mod modGraphic">
          <ac:chgData name="Fernanda Rocha dos Santos" userId="d0597c58a49b1330" providerId="LiveId" clId="{BC657FA4-D99D-443F-B5F1-51F0F5B56630}" dt="2023-12-26T18:08:16.621" v="127" actId="478"/>
          <ac:graphicFrameMkLst>
            <pc:docMk/>
            <pc:sldMk cId="215534729" sldId="256"/>
            <ac:graphicFrameMk id="12" creationId="{B79D1F07-3EA7-BF8B-5602-7133AFD520E1}"/>
          </ac:graphicFrameMkLst>
        </pc:graphicFrameChg>
        <pc:graphicFrameChg chg="add del mod">
          <ac:chgData name="Fernanda Rocha dos Santos" userId="d0597c58a49b1330" providerId="LiveId" clId="{BC657FA4-D99D-443F-B5F1-51F0F5B56630}" dt="2023-12-26T18:08:49.931" v="134" actId="12084"/>
          <ac:graphicFrameMkLst>
            <pc:docMk/>
            <pc:sldMk cId="215534729" sldId="256"/>
            <ac:graphicFrameMk id="13" creationId="{58BBCD27-E004-612F-0F36-8C74EE595037}"/>
          </ac:graphicFrameMkLst>
        </pc:graphicFrameChg>
        <pc:graphicFrameChg chg="add del mod modGraphic">
          <ac:chgData name="Fernanda Rocha dos Santos" userId="d0597c58a49b1330" providerId="LiveId" clId="{BC657FA4-D99D-443F-B5F1-51F0F5B56630}" dt="2023-12-26T18:17:11.564" v="410" actId="478"/>
          <ac:graphicFrameMkLst>
            <pc:docMk/>
            <pc:sldMk cId="215534729" sldId="256"/>
            <ac:graphicFrameMk id="15" creationId="{020AD459-BE4A-4869-6683-E15E2A0A73A6}"/>
          </ac:graphicFrameMkLst>
        </pc:graphicFrameChg>
        <pc:graphicFrameChg chg="add del mod">
          <ac:chgData name="Fernanda Rocha dos Santos" userId="d0597c58a49b1330" providerId="LiveId" clId="{BC657FA4-D99D-443F-B5F1-51F0F5B56630}" dt="2023-12-26T18:12:50.012" v="191" actId="478"/>
          <ac:graphicFrameMkLst>
            <pc:docMk/>
            <pc:sldMk cId="215534729" sldId="256"/>
            <ac:graphicFrameMk id="17" creationId="{4B09C6BD-6F33-13D2-0DBD-B414C2DE943F}"/>
          </ac:graphicFrameMkLst>
        </pc:graphicFrameChg>
        <pc:picChg chg="add mod">
          <ac:chgData name="Fernanda Rocha dos Santos" userId="d0597c58a49b1330" providerId="LiveId" clId="{BC657FA4-D99D-443F-B5F1-51F0F5B56630}" dt="2023-12-26T19:02:45.653" v="1699" actId="1076"/>
          <ac:picMkLst>
            <pc:docMk/>
            <pc:sldMk cId="215534729" sldId="256"/>
            <ac:picMk id="1026" creationId="{73AB7FDD-1D6A-8C75-E46F-ECFB76D1C6CD}"/>
          </ac:picMkLst>
        </pc:picChg>
        <pc:picChg chg="add mod">
          <ac:chgData name="Fernanda Rocha dos Santos" userId="d0597c58a49b1330" providerId="LiveId" clId="{BC657FA4-D99D-443F-B5F1-51F0F5B56630}" dt="2023-12-26T19:28:09.207" v="2143" actId="1076"/>
          <ac:picMkLst>
            <pc:docMk/>
            <pc:sldMk cId="215534729" sldId="256"/>
            <ac:picMk id="1028" creationId="{81A9DBDD-844F-634F-66D2-19439F03544F}"/>
          </ac:picMkLst>
        </pc:picChg>
        <pc:picChg chg="add mod">
          <ac:chgData name="Fernanda Rocha dos Santos" userId="d0597c58a49b1330" providerId="LiveId" clId="{BC657FA4-D99D-443F-B5F1-51F0F5B56630}" dt="2023-12-26T19:29:08.907" v="2153" actId="1076"/>
          <ac:picMkLst>
            <pc:docMk/>
            <pc:sldMk cId="215534729" sldId="256"/>
            <ac:picMk id="1030" creationId="{91CC36DC-56DD-079B-7316-64954F413935}"/>
          </ac:picMkLst>
        </pc:picChg>
        <pc:cxnChg chg="add del">
          <ac:chgData name="Fernanda Rocha dos Santos" userId="d0597c58a49b1330" providerId="LiveId" clId="{BC657FA4-D99D-443F-B5F1-51F0F5B56630}" dt="2023-12-26T18:23:26.924" v="671" actId="11529"/>
          <ac:cxnSpMkLst>
            <pc:docMk/>
            <pc:sldMk cId="215534729" sldId="256"/>
            <ac:cxnSpMk id="29" creationId="{522A1477-CA7A-FC50-9BC5-07179BF72DD1}"/>
          </ac:cxnSpMkLst>
        </pc:cxnChg>
        <pc:cxnChg chg="add del">
          <ac:chgData name="Fernanda Rocha dos Santos" userId="d0597c58a49b1330" providerId="LiveId" clId="{BC657FA4-D99D-443F-B5F1-51F0F5B56630}" dt="2023-12-26T18:23:35.925" v="673" actId="11529"/>
          <ac:cxnSpMkLst>
            <pc:docMk/>
            <pc:sldMk cId="215534729" sldId="256"/>
            <ac:cxnSpMk id="31" creationId="{3A83403E-4FE1-A1EC-2A06-C5DE1DE51E39}"/>
          </ac:cxnSpMkLst>
        </pc:cxnChg>
        <pc:cxnChg chg="add mod">
          <ac:chgData name="Fernanda Rocha dos Santos" userId="d0597c58a49b1330" providerId="LiveId" clId="{BC657FA4-D99D-443F-B5F1-51F0F5B56630}" dt="2023-12-26T19:05:50.975" v="1804" actId="692"/>
          <ac:cxnSpMkLst>
            <pc:docMk/>
            <pc:sldMk cId="215534729" sldId="256"/>
            <ac:cxnSpMk id="41" creationId="{B5538980-0FFF-706A-3598-620D178DF4CF}"/>
          </ac:cxnSpMkLst>
        </pc:cxnChg>
        <pc:cxnChg chg="add mod">
          <ac:chgData name="Fernanda Rocha dos Santos" userId="d0597c58a49b1330" providerId="LiveId" clId="{BC657FA4-D99D-443F-B5F1-51F0F5B56630}" dt="2023-12-26T19:06:06.317" v="1806" actId="1076"/>
          <ac:cxnSpMkLst>
            <pc:docMk/>
            <pc:sldMk cId="215534729" sldId="256"/>
            <ac:cxnSpMk id="42" creationId="{D50207AF-8D59-3706-5D63-4F5D9F19ADEC}"/>
          </ac:cxnSpMkLst>
        </pc:cxnChg>
        <pc:cxnChg chg="add mod">
          <ac:chgData name="Fernanda Rocha dos Santos" userId="d0597c58a49b1330" providerId="LiveId" clId="{BC657FA4-D99D-443F-B5F1-51F0F5B56630}" dt="2023-12-26T19:06:13.602" v="1808" actId="1076"/>
          <ac:cxnSpMkLst>
            <pc:docMk/>
            <pc:sldMk cId="215534729" sldId="256"/>
            <ac:cxnSpMk id="43" creationId="{48B3EB8D-1CDB-75D0-1F45-13841CE30E2F}"/>
          </ac:cxnSpMkLst>
        </pc:cxnChg>
        <pc:cxnChg chg="add mod">
          <ac:chgData name="Fernanda Rocha dos Santos" userId="d0597c58a49b1330" providerId="LiveId" clId="{BC657FA4-D99D-443F-B5F1-51F0F5B56630}" dt="2023-12-26T19:06:27.062" v="1810" actId="1076"/>
          <ac:cxnSpMkLst>
            <pc:docMk/>
            <pc:sldMk cId="215534729" sldId="256"/>
            <ac:cxnSpMk id="44" creationId="{6FCFA848-E445-F938-D7E1-473FB5FA0852}"/>
          </ac:cxnSpMkLst>
        </pc:cxnChg>
        <pc:cxnChg chg="add mod">
          <ac:chgData name="Fernanda Rocha dos Santos" userId="d0597c58a49b1330" providerId="LiveId" clId="{BC657FA4-D99D-443F-B5F1-51F0F5B56630}" dt="2023-12-26T19:06:39.590" v="1812" actId="1076"/>
          <ac:cxnSpMkLst>
            <pc:docMk/>
            <pc:sldMk cId="215534729" sldId="256"/>
            <ac:cxnSpMk id="45" creationId="{33A4EE20-76A4-1654-C417-FE2EA7CEB378}"/>
          </ac:cxnSpMkLst>
        </pc:cxnChg>
        <pc:cxnChg chg="add mod">
          <ac:chgData name="Fernanda Rocha dos Santos" userId="d0597c58a49b1330" providerId="LiveId" clId="{BC657FA4-D99D-443F-B5F1-51F0F5B56630}" dt="2023-12-26T19:08:18.073" v="1871" actId="1038"/>
          <ac:cxnSpMkLst>
            <pc:docMk/>
            <pc:sldMk cId="215534729" sldId="256"/>
            <ac:cxnSpMk id="46" creationId="{9FB41E86-1FBA-D166-AB65-9B861FFF10B5}"/>
          </ac:cxnSpMkLst>
        </pc:cxnChg>
        <pc:cxnChg chg="add mod">
          <ac:chgData name="Fernanda Rocha dos Santos" userId="d0597c58a49b1330" providerId="LiveId" clId="{BC657FA4-D99D-443F-B5F1-51F0F5B56630}" dt="2023-12-26T19:07:52.541" v="1855" actId="1035"/>
          <ac:cxnSpMkLst>
            <pc:docMk/>
            <pc:sldMk cId="215534729" sldId="256"/>
            <ac:cxnSpMk id="47" creationId="{CE4227DC-121C-2E13-C674-02EA9B422EE8}"/>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429947" y="7070108"/>
            <a:ext cx="27539395" cy="15040222"/>
          </a:xfrm>
        </p:spPr>
        <p:txBody>
          <a:bodyPr anchor="b"/>
          <a:lstStyle>
            <a:lvl1pPr algn="ctr">
              <a:defRPr sz="21259"/>
            </a:lvl1pPr>
          </a:lstStyle>
          <a:p>
            <a:r>
              <a:rPr lang="pt-BR"/>
              <a:t>Clique para editar o título Mestre</a:t>
            </a:r>
            <a:endParaRPr lang="en-US" dirty="0"/>
          </a:p>
        </p:txBody>
      </p:sp>
      <p:sp>
        <p:nvSpPr>
          <p:cNvPr id="3" name="Subtitle 2"/>
          <p:cNvSpPr>
            <a:spLocks noGrp="1"/>
          </p:cNvSpPr>
          <p:nvPr>
            <p:ph type="subTitle" idx="1"/>
          </p:nvPr>
        </p:nvSpPr>
        <p:spPr>
          <a:xfrm>
            <a:off x="4049911" y="22690338"/>
            <a:ext cx="24299466" cy="10430151"/>
          </a:xfrm>
        </p:spPr>
        <p:txBody>
          <a:bodyPr/>
          <a:lstStyle>
            <a:lvl1pPr marL="0" indent="0" algn="ctr">
              <a:buNone/>
              <a:defRPr sz="8504"/>
            </a:lvl1pPr>
            <a:lvl2pPr marL="1619951" indent="0" algn="ctr">
              <a:buNone/>
              <a:defRPr sz="7086"/>
            </a:lvl2pPr>
            <a:lvl3pPr marL="3239902" indent="0" algn="ctr">
              <a:buNone/>
              <a:defRPr sz="6378"/>
            </a:lvl3pPr>
            <a:lvl4pPr marL="4859853" indent="0" algn="ctr">
              <a:buNone/>
              <a:defRPr sz="5669"/>
            </a:lvl4pPr>
            <a:lvl5pPr marL="6479804" indent="0" algn="ctr">
              <a:buNone/>
              <a:defRPr sz="5669"/>
            </a:lvl5pPr>
            <a:lvl6pPr marL="8099755" indent="0" algn="ctr">
              <a:buNone/>
              <a:defRPr sz="5669"/>
            </a:lvl6pPr>
            <a:lvl7pPr marL="9719706" indent="0" algn="ctr">
              <a:buNone/>
              <a:defRPr sz="5669"/>
            </a:lvl7pPr>
            <a:lvl8pPr marL="11339657" indent="0" algn="ctr">
              <a:buNone/>
              <a:defRPr sz="5669"/>
            </a:lvl8pPr>
            <a:lvl9pPr marL="12959608" indent="0" algn="ctr">
              <a:buNone/>
              <a:defRPr sz="5669"/>
            </a:lvl9pPr>
          </a:lstStyle>
          <a:p>
            <a:r>
              <a:rPr lang="pt-BR"/>
              <a:t>Clique para editar o estilo do subtítulo Mestre</a:t>
            </a:r>
            <a:endParaRPr lang="en-US" dirty="0"/>
          </a:p>
        </p:txBody>
      </p:sp>
      <p:sp>
        <p:nvSpPr>
          <p:cNvPr id="4" name="Date Placeholder 3"/>
          <p:cNvSpPr>
            <a:spLocks noGrp="1"/>
          </p:cNvSpPr>
          <p:nvPr>
            <p:ph type="dt" sz="half" idx="10"/>
          </p:nvPr>
        </p:nvSpPr>
        <p:spPr/>
        <p:txBody>
          <a:bodyPr/>
          <a:lstStyle/>
          <a:p>
            <a:fld id="{191B8684-7B6E-4868-BA77-7E024395B6E7}" type="datetimeFigureOut">
              <a:rPr lang="pt-BR" smtClean="0"/>
              <a:t>26/12/2023</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853824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191B8684-7B6E-4868-BA77-7E024395B6E7}" type="datetimeFigureOut">
              <a:rPr lang="pt-BR" smtClean="0"/>
              <a:t>26/12/2023</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1201844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2210578" y="10770172"/>
            <a:ext cx="27944386" cy="17970262"/>
          </a:xfrm>
        </p:spPr>
        <p:txBody>
          <a:bodyPr anchor="b"/>
          <a:lstStyle>
            <a:lvl1pPr>
              <a:defRPr sz="21259"/>
            </a:lvl1pPr>
          </a:lstStyle>
          <a:p>
            <a:r>
              <a:rPr lang="pt-BR"/>
              <a:t>Clique para editar o título Mestre</a:t>
            </a:r>
            <a:endParaRPr lang="en-US" dirty="0"/>
          </a:p>
        </p:txBody>
      </p:sp>
      <p:sp>
        <p:nvSpPr>
          <p:cNvPr id="3" name="Text Placeholder 2"/>
          <p:cNvSpPr>
            <a:spLocks noGrp="1"/>
          </p:cNvSpPr>
          <p:nvPr>
            <p:ph type="body" idx="1"/>
          </p:nvPr>
        </p:nvSpPr>
        <p:spPr>
          <a:xfrm>
            <a:off x="2210578" y="28910440"/>
            <a:ext cx="27944386" cy="9450136"/>
          </a:xfrm>
        </p:spPr>
        <p:txBody>
          <a:bodyPr/>
          <a:lstStyle>
            <a:lvl1pPr marL="0" indent="0">
              <a:buNone/>
              <a:defRPr sz="8504">
                <a:solidFill>
                  <a:schemeClr val="tx1"/>
                </a:solidFill>
              </a:defRPr>
            </a:lvl1pPr>
            <a:lvl2pPr marL="1619951" indent="0">
              <a:buNone/>
              <a:defRPr sz="7086">
                <a:solidFill>
                  <a:schemeClr val="tx1">
                    <a:tint val="75000"/>
                  </a:schemeClr>
                </a:solidFill>
              </a:defRPr>
            </a:lvl2pPr>
            <a:lvl3pPr marL="3239902" indent="0">
              <a:buNone/>
              <a:defRPr sz="6378">
                <a:solidFill>
                  <a:schemeClr val="tx1">
                    <a:tint val="75000"/>
                  </a:schemeClr>
                </a:solidFill>
              </a:defRPr>
            </a:lvl3pPr>
            <a:lvl4pPr marL="4859853" indent="0">
              <a:buNone/>
              <a:defRPr sz="5669">
                <a:solidFill>
                  <a:schemeClr val="tx1">
                    <a:tint val="75000"/>
                  </a:schemeClr>
                </a:solidFill>
              </a:defRPr>
            </a:lvl4pPr>
            <a:lvl5pPr marL="6479804" indent="0">
              <a:buNone/>
              <a:defRPr sz="5669">
                <a:solidFill>
                  <a:schemeClr val="tx1">
                    <a:tint val="75000"/>
                  </a:schemeClr>
                </a:solidFill>
              </a:defRPr>
            </a:lvl5pPr>
            <a:lvl6pPr marL="8099755" indent="0">
              <a:buNone/>
              <a:defRPr sz="5669">
                <a:solidFill>
                  <a:schemeClr val="tx1">
                    <a:tint val="75000"/>
                  </a:schemeClr>
                </a:solidFill>
              </a:defRPr>
            </a:lvl6pPr>
            <a:lvl7pPr marL="9719706" indent="0">
              <a:buNone/>
              <a:defRPr sz="5669">
                <a:solidFill>
                  <a:schemeClr val="tx1">
                    <a:tint val="75000"/>
                  </a:schemeClr>
                </a:solidFill>
              </a:defRPr>
            </a:lvl7pPr>
            <a:lvl8pPr marL="11339657" indent="0">
              <a:buNone/>
              <a:defRPr sz="5669">
                <a:solidFill>
                  <a:schemeClr val="tx1">
                    <a:tint val="75000"/>
                  </a:schemeClr>
                </a:solidFill>
              </a:defRPr>
            </a:lvl8pPr>
            <a:lvl9pPr marL="12959608" indent="0">
              <a:buNone/>
              <a:defRPr sz="5669">
                <a:solidFill>
                  <a:schemeClr val="tx1">
                    <a:tint val="75000"/>
                  </a:schemeClr>
                </a:solidFill>
              </a:defRPr>
            </a:lvl9pPr>
          </a:lstStyle>
          <a:p>
            <a:pPr lvl="0"/>
            <a:r>
              <a:rPr lang="pt-BR"/>
              <a:t>Clique para editar os estilos de texto Mestres</a:t>
            </a:r>
          </a:p>
        </p:txBody>
      </p:sp>
      <p:sp>
        <p:nvSpPr>
          <p:cNvPr id="4" name="Date Placeholder 3"/>
          <p:cNvSpPr>
            <a:spLocks noGrp="1"/>
          </p:cNvSpPr>
          <p:nvPr>
            <p:ph type="dt" sz="half" idx="10"/>
          </p:nvPr>
        </p:nvSpPr>
        <p:spPr/>
        <p:txBody>
          <a:bodyPr/>
          <a:lstStyle/>
          <a:p>
            <a:fld id="{191B8684-7B6E-4868-BA77-7E024395B6E7}" type="datetimeFigureOut">
              <a:rPr lang="pt-BR" smtClean="0"/>
              <a:t>26/12/2023</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35918267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2227451" y="11500170"/>
            <a:ext cx="13769697" cy="2741040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16402140" y="11500170"/>
            <a:ext cx="13769697" cy="27410408"/>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4"/>
          <p:cNvSpPr>
            <a:spLocks noGrp="1"/>
          </p:cNvSpPr>
          <p:nvPr>
            <p:ph type="dt" sz="half" idx="10"/>
          </p:nvPr>
        </p:nvSpPr>
        <p:spPr/>
        <p:txBody>
          <a:bodyPr/>
          <a:lstStyle/>
          <a:p>
            <a:fld id="{191B8684-7B6E-4868-BA77-7E024395B6E7}" type="datetimeFigureOut">
              <a:rPr lang="pt-BR" smtClean="0"/>
              <a:t>26/12/2023</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25778520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2231671" y="2300044"/>
            <a:ext cx="27944386" cy="8350126"/>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2231675" y="10590160"/>
            <a:ext cx="13706415" cy="5190073"/>
          </a:xfrm>
        </p:spPr>
        <p:txBody>
          <a:bodyPr anchor="b"/>
          <a:lstStyle>
            <a:lvl1pPr marL="0" indent="0">
              <a:buNone/>
              <a:defRPr sz="8504" b="1"/>
            </a:lvl1pPr>
            <a:lvl2pPr marL="1619951" indent="0">
              <a:buNone/>
              <a:defRPr sz="7086" b="1"/>
            </a:lvl2pPr>
            <a:lvl3pPr marL="3239902" indent="0">
              <a:buNone/>
              <a:defRPr sz="6378" b="1"/>
            </a:lvl3pPr>
            <a:lvl4pPr marL="4859853" indent="0">
              <a:buNone/>
              <a:defRPr sz="5669" b="1"/>
            </a:lvl4pPr>
            <a:lvl5pPr marL="6479804" indent="0">
              <a:buNone/>
              <a:defRPr sz="5669" b="1"/>
            </a:lvl5pPr>
            <a:lvl6pPr marL="8099755" indent="0">
              <a:buNone/>
              <a:defRPr sz="5669" b="1"/>
            </a:lvl6pPr>
            <a:lvl7pPr marL="9719706" indent="0">
              <a:buNone/>
              <a:defRPr sz="5669" b="1"/>
            </a:lvl7pPr>
            <a:lvl8pPr marL="11339657" indent="0">
              <a:buNone/>
              <a:defRPr sz="5669" b="1"/>
            </a:lvl8pPr>
            <a:lvl9pPr marL="12959608" indent="0">
              <a:buNone/>
              <a:defRPr sz="5669" b="1"/>
            </a:lvl9pPr>
          </a:lstStyle>
          <a:p>
            <a:pPr lvl="0"/>
            <a:r>
              <a:rPr lang="pt-BR"/>
              <a:t>Clique para editar os estilos de texto Mestres</a:t>
            </a:r>
          </a:p>
        </p:txBody>
      </p:sp>
      <p:sp>
        <p:nvSpPr>
          <p:cNvPr id="4" name="Content Placeholder 3"/>
          <p:cNvSpPr>
            <a:spLocks noGrp="1"/>
          </p:cNvSpPr>
          <p:nvPr>
            <p:ph sz="half" idx="2"/>
          </p:nvPr>
        </p:nvSpPr>
        <p:spPr>
          <a:xfrm>
            <a:off x="2231675" y="15780233"/>
            <a:ext cx="13706415" cy="2321034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16402142" y="10590160"/>
            <a:ext cx="13773917" cy="5190073"/>
          </a:xfrm>
        </p:spPr>
        <p:txBody>
          <a:bodyPr anchor="b"/>
          <a:lstStyle>
            <a:lvl1pPr marL="0" indent="0">
              <a:buNone/>
              <a:defRPr sz="8504" b="1"/>
            </a:lvl1pPr>
            <a:lvl2pPr marL="1619951" indent="0">
              <a:buNone/>
              <a:defRPr sz="7086" b="1"/>
            </a:lvl2pPr>
            <a:lvl3pPr marL="3239902" indent="0">
              <a:buNone/>
              <a:defRPr sz="6378" b="1"/>
            </a:lvl3pPr>
            <a:lvl4pPr marL="4859853" indent="0">
              <a:buNone/>
              <a:defRPr sz="5669" b="1"/>
            </a:lvl4pPr>
            <a:lvl5pPr marL="6479804" indent="0">
              <a:buNone/>
              <a:defRPr sz="5669" b="1"/>
            </a:lvl5pPr>
            <a:lvl6pPr marL="8099755" indent="0">
              <a:buNone/>
              <a:defRPr sz="5669" b="1"/>
            </a:lvl6pPr>
            <a:lvl7pPr marL="9719706" indent="0">
              <a:buNone/>
              <a:defRPr sz="5669" b="1"/>
            </a:lvl7pPr>
            <a:lvl8pPr marL="11339657" indent="0">
              <a:buNone/>
              <a:defRPr sz="5669" b="1"/>
            </a:lvl8pPr>
            <a:lvl9pPr marL="12959608" indent="0">
              <a:buNone/>
              <a:defRPr sz="5669" b="1"/>
            </a:lvl9pPr>
          </a:lstStyle>
          <a:p>
            <a:pPr lvl="0"/>
            <a:r>
              <a:rPr lang="pt-BR"/>
              <a:t>Clique para editar os estilos de texto Mestres</a:t>
            </a:r>
          </a:p>
        </p:txBody>
      </p:sp>
      <p:sp>
        <p:nvSpPr>
          <p:cNvPr id="6" name="Content Placeholder 5"/>
          <p:cNvSpPr>
            <a:spLocks noGrp="1"/>
          </p:cNvSpPr>
          <p:nvPr>
            <p:ph sz="quarter" idx="4"/>
          </p:nvPr>
        </p:nvSpPr>
        <p:spPr>
          <a:xfrm>
            <a:off x="16402142" y="15780233"/>
            <a:ext cx="13773917" cy="23210346"/>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6"/>
          <p:cNvSpPr>
            <a:spLocks noGrp="1"/>
          </p:cNvSpPr>
          <p:nvPr>
            <p:ph type="dt" sz="half" idx="10"/>
          </p:nvPr>
        </p:nvSpPr>
        <p:spPr/>
        <p:txBody>
          <a:bodyPr/>
          <a:lstStyle/>
          <a:p>
            <a:fld id="{191B8684-7B6E-4868-BA77-7E024395B6E7}" type="datetimeFigureOut">
              <a:rPr lang="pt-BR" smtClean="0"/>
              <a:t>26/12/2023</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3837146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2"/>
          <p:cNvSpPr>
            <a:spLocks noGrp="1"/>
          </p:cNvSpPr>
          <p:nvPr>
            <p:ph type="dt" sz="half" idx="10"/>
          </p:nvPr>
        </p:nvSpPr>
        <p:spPr/>
        <p:txBody>
          <a:bodyPr/>
          <a:lstStyle/>
          <a:p>
            <a:fld id="{191B8684-7B6E-4868-BA77-7E024395B6E7}" type="datetimeFigureOut">
              <a:rPr lang="pt-BR" smtClean="0"/>
              <a:t>26/12/2023</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2477559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1B8684-7B6E-4868-BA77-7E024395B6E7}" type="datetimeFigureOut">
              <a:rPr lang="pt-BR" smtClean="0"/>
              <a:t>26/12/2023</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28873749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231671" y="2880042"/>
            <a:ext cx="10449614" cy="10080149"/>
          </a:xfrm>
        </p:spPr>
        <p:txBody>
          <a:bodyPr anchor="b"/>
          <a:lstStyle>
            <a:lvl1pPr>
              <a:defRPr sz="11338"/>
            </a:lvl1pPr>
          </a:lstStyle>
          <a:p>
            <a:r>
              <a:rPr lang="pt-BR"/>
              <a:t>Clique para editar o título Mestre</a:t>
            </a:r>
            <a:endParaRPr lang="en-US" dirty="0"/>
          </a:p>
        </p:txBody>
      </p:sp>
      <p:sp>
        <p:nvSpPr>
          <p:cNvPr id="3" name="Content Placeholder 2"/>
          <p:cNvSpPr>
            <a:spLocks noGrp="1"/>
          </p:cNvSpPr>
          <p:nvPr>
            <p:ph idx="1"/>
          </p:nvPr>
        </p:nvSpPr>
        <p:spPr>
          <a:xfrm>
            <a:off x="13773917" y="6220102"/>
            <a:ext cx="16402140" cy="30700453"/>
          </a:xfrm>
        </p:spPr>
        <p:txBody>
          <a:bodyPr/>
          <a:lstStyle>
            <a:lvl1pPr>
              <a:defRPr sz="11338"/>
            </a:lvl1pPr>
            <a:lvl2pPr>
              <a:defRPr sz="9921"/>
            </a:lvl2pPr>
            <a:lvl3pPr>
              <a:defRPr sz="8504"/>
            </a:lvl3pPr>
            <a:lvl4pPr>
              <a:defRPr sz="7086"/>
            </a:lvl4pPr>
            <a:lvl5pPr>
              <a:defRPr sz="7086"/>
            </a:lvl5pPr>
            <a:lvl6pPr>
              <a:defRPr sz="7086"/>
            </a:lvl6pPr>
            <a:lvl7pPr>
              <a:defRPr sz="7086"/>
            </a:lvl7pPr>
            <a:lvl8pPr>
              <a:defRPr sz="7086"/>
            </a:lvl8pPr>
            <a:lvl9pPr>
              <a:defRPr sz="7086"/>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2231671" y="12960191"/>
            <a:ext cx="10449614" cy="24010358"/>
          </a:xfrm>
        </p:spPr>
        <p:txBody>
          <a:bodyPr/>
          <a:lstStyle>
            <a:lvl1pPr marL="0" indent="0">
              <a:buNone/>
              <a:defRPr sz="5669"/>
            </a:lvl1pPr>
            <a:lvl2pPr marL="1619951" indent="0">
              <a:buNone/>
              <a:defRPr sz="4960"/>
            </a:lvl2pPr>
            <a:lvl3pPr marL="3239902" indent="0">
              <a:buNone/>
              <a:defRPr sz="4252"/>
            </a:lvl3pPr>
            <a:lvl4pPr marL="4859853" indent="0">
              <a:buNone/>
              <a:defRPr sz="3543"/>
            </a:lvl4pPr>
            <a:lvl5pPr marL="6479804" indent="0">
              <a:buNone/>
              <a:defRPr sz="3543"/>
            </a:lvl5pPr>
            <a:lvl6pPr marL="8099755" indent="0">
              <a:buNone/>
              <a:defRPr sz="3543"/>
            </a:lvl6pPr>
            <a:lvl7pPr marL="9719706" indent="0">
              <a:buNone/>
              <a:defRPr sz="3543"/>
            </a:lvl7pPr>
            <a:lvl8pPr marL="11339657" indent="0">
              <a:buNone/>
              <a:defRPr sz="3543"/>
            </a:lvl8pPr>
            <a:lvl9pPr marL="12959608" indent="0">
              <a:buNone/>
              <a:defRPr sz="3543"/>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191B8684-7B6E-4868-BA77-7E024395B6E7}" type="datetimeFigureOut">
              <a:rPr lang="pt-BR" smtClean="0"/>
              <a:t>26/12/2023</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1786880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2231671" y="2880042"/>
            <a:ext cx="10449614" cy="10080149"/>
          </a:xfrm>
        </p:spPr>
        <p:txBody>
          <a:bodyPr anchor="b"/>
          <a:lstStyle>
            <a:lvl1pPr>
              <a:defRPr sz="11338"/>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3773917" y="6220102"/>
            <a:ext cx="16402140" cy="30700453"/>
          </a:xfrm>
        </p:spPr>
        <p:txBody>
          <a:bodyPr anchor="t"/>
          <a:lstStyle>
            <a:lvl1pPr marL="0" indent="0">
              <a:buNone/>
              <a:defRPr sz="11338"/>
            </a:lvl1pPr>
            <a:lvl2pPr marL="1619951" indent="0">
              <a:buNone/>
              <a:defRPr sz="9921"/>
            </a:lvl2pPr>
            <a:lvl3pPr marL="3239902" indent="0">
              <a:buNone/>
              <a:defRPr sz="8504"/>
            </a:lvl3pPr>
            <a:lvl4pPr marL="4859853" indent="0">
              <a:buNone/>
              <a:defRPr sz="7086"/>
            </a:lvl4pPr>
            <a:lvl5pPr marL="6479804" indent="0">
              <a:buNone/>
              <a:defRPr sz="7086"/>
            </a:lvl5pPr>
            <a:lvl6pPr marL="8099755" indent="0">
              <a:buNone/>
              <a:defRPr sz="7086"/>
            </a:lvl6pPr>
            <a:lvl7pPr marL="9719706" indent="0">
              <a:buNone/>
              <a:defRPr sz="7086"/>
            </a:lvl7pPr>
            <a:lvl8pPr marL="11339657" indent="0">
              <a:buNone/>
              <a:defRPr sz="7086"/>
            </a:lvl8pPr>
            <a:lvl9pPr marL="12959608" indent="0">
              <a:buNone/>
              <a:defRPr sz="7086"/>
            </a:lvl9pPr>
          </a:lstStyle>
          <a:p>
            <a:r>
              <a:rPr lang="pt-BR"/>
              <a:t>Clique no ícone para adicionar uma imagem</a:t>
            </a:r>
            <a:endParaRPr lang="en-US" dirty="0"/>
          </a:p>
        </p:txBody>
      </p:sp>
      <p:sp>
        <p:nvSpPr>
          <p:cNvPr id="4" name="Text Placeholder 3"/>
          <p:cNvSpPr>
            <a:spLocks noGrp="1"/>
          </p:cNvSpPr>
          <p:nvPr>
            <p:ph type="body" sz="half" idx="2"/>
          </p:nvPr>
        </p:nvSpPr>
        <p:spPr>
          <a:xfrm>
            <a:off x="2231671" y="12960191"/>
            <a:ext cx="10449614" cy="24010358"/>
          </a:xfrm>
        </p:spPr>
        <p:txBody>
          <a:bodyPr/>
          <a:lstStyle>
            <a:lvl1pPr marL="0" indent="0">
              <a:buNone/>
              <a:defRPr sz="5669"/>
            </a:lvl1pPr>
            <a:lvl2pPr marL="1619951" indent="0">
              <a:buNone/>
              <a:defRPr sz="4960"/>
            </a:lvl2pPr>
            <a:lvl3pPr marL="3239902" indent="0">
              <a:buNone/>
              <a:defRPr sz="4252"/>
            </a:lvl3pPr>
            <a:lvl4pPr marL="4859853" indent="0">
              <a:buNone/>
              <a:defRPr sz="3543"/>
            </a:lvl4pPr>
            <a:lvl5pPr marL="6479804" indent="0">
              <a:buNone/>
              <a:defRPr sz="3543"/>
            </a:lvl5pPr>
            <a:lvl6pPr marL="8099755" indent="0">
              <a:buNone/>
              <a:defRPr sz="3543"/>
            </a:lvl6pPr>
            <a:lvl7pPr marL="9719706" indent="0">
              <a:buNone/>
              <a:defRPr sz="3543"/>
            </a:lvl7pPr>
            <a:lvl8pPr marL="11339657" indent="0">
              <a:buNone/>
              <a:defRPr sz="3543"/>
            </a:lvl8pPr>
            <a:lvl9pPr marL="12959608" indent="0">
              <a:buNone/>
              <a:defRPr sz="3543"/>
            </a:lvl9pPr>
          </a:lstStyle>
          <a:p>
            <a:pPr lvl="0"/>
            <a:r>
              <a:rPr lang="pt-BR"/>
              <a:t>Clique para editar os estilos de texto Mestres</a:t>
            </a:r>
          </a:p>
        </p:txBody>
      </p:sp>
      <p:sp>
        <p:nvSpPr>
          <p:cNvPr id="5" name="Date Placeholder 4"/>
          <p:cNvSpPr>
            <a:spLocks noGrp="1"/>
          </p:cNvSpPr>
          <p:nvPr>
            <p:ph type="dt" sz="half" idx="10"/>
          </p:nvPr>
        </p:nvSpPr>
        <p:spPr/>
        <p:txBody>
          <a:bodyPr/>
          <a:lstStyle/>
          <a:p>
            <a:fld id="{191B8684-7B6E-4868-BA77-7E024395B6E7}" type="datetimeFigureOut">
              <a:rPr lang="pt-BR" smtClean="0"/>
              <a:t>26/12/2023</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16920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191B8684-7B6E-4868-BA77-7E024395B6E7}" type="datetimeFigureOut">
              <a:rPr lang="pt-BR" smtClean="0"/>
              <a:t>26/12/2023</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2290795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185742" y="2300034"/>
            <a:ext cx="6986096" cy="36610544"/>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2227453" y="2300034"/>
            <a:ext cx="20553298" cy="3661054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p>
            <a:fld id="{191B8684-7B6E-4868-BA77-7E024395B6E7}" type="datetimeFigureOut">
              <a:rPr lang="pt-BR" smtClean="0"/>
              <a:t>26/12/2023</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9BB6F175-3388-4688-918D-51EAEB34316F}" type="slidenum">
              <a:rPr lang="pt-BR" smtClean="0"/>
              <a:t>‹nº›</a:t>
            </a:fld>
            <a:endParaRPr lang="pt-BR"/>
          </a:p>
        </p:txBody>
      </p:sp>
    </p:spTree>
    <p:extLst>
      <p:ext uri="{BB962C8B-B14F-4D97-AF65-F5344CB8AC3E}">
        <p14:creationId xmlns:p14="http://schemas.microsoft.com/office/powerpoint/2010/main" val="3729424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27451" y="2300044"/>
            <a:ext cx="27944386" cy="8350126"/>
          </a:xfrm>
          <a:prstGeom prst="rect">
            <a:avLst/>
          </a:prstGeom>
        </p:spPr>
        <p:txBody>
          <a:bodyPr vert="horz" lIns="91440" tIns="45720" rIns="91440" bIns="45720" rtlCol="0" anchor="ctr">
            <a:normAutofit/>
          </a:bodyPr>
          <a:lstStyle/>
          <a:p>
            <a:r>
              <a:rPr lang="pt-BR"/>
              <a:t>Clique para editar o título Mestre</a:t>
            </a:r>
            <a:endParaRPr lang="en-US" dirty="0"/>
          </a:p>
        </p:txBody>
      </p:sp>
      <p:sp>
        <p:nvSpPr>
          <p:cNvPr id="3" name="Text Placeholder 2"/>
          <p:cNvSpPr>
            <a:spLocks noGrp="1"/>
          </p:cNvSpPr>
          <p:nvPr>
            <p:ph type="body" idx="1"/>
          </p:nvPr>
        </p:nvSpPr>
        <p:spPr>
          <a:xfrm>
            <a:off x="2227451" y="11500170"/>
            <a:ext cx="27944386" cy="27410408"/>
          </a:xfrm>
          <a:prstGeom prst="rect">
            <a:avLst/>
          </a:prstGeom>
        </p:spPr>
        <p:txBody>
          <a:bodyPr vert="horz" lIns="91440" tIns="45720" rIns="91440" bIns="45720" rtlCol="0">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2"/>
          </p:nvPr>
        </p:nvSpPr>
        <p:spPr>
          <a:xfrm>
            <a:off x="2227451" y="40040601"/>
            <a:ext cx="7289840" cy="2300034"/>
          </a:xfrm>
          <a:prstGeom prst="rect">
            <a:avLst/>
          </a:prstGeom>
        </p:spPr>
        <p:txBody>
          <a:bodyPr vert="horz" lIns="91440" tIns="45720" rIns="91440" bIns="45720" rtlCol="0" anchor="ctr"/>
          <a:lstStyle>
            <a:lvl1pPr algn="l">
              <a:defRPr sz="4252">
                <a:solidFill>
                  <a:schemeClr val="tx1">
                    <a:tint val="75000"/>
                  </a:schemeClr>
                </a:solidFill>
              </a:defRPr>
            </a:lvl1pPr>
          </a:lstStyle>
          <a:p>
            <a:fld id="{191B8684-7B6E-4868-BA77-7E024395B6E7}" type="datetimeFigureOut">
              <a:rPr lang="pt-BR" smtClean="0"/>
              <a:t>26/12/2023</a:t>
            </a:fld>
            <a:endParaRPr lang="pt-BR"/>
          </a:p>
        </p:txBody>
      </p:sp>
      <p:sp>
        <p:nvSpPr>
          <p:cNvPr id="5" name="Footer Placeholder 4"/>
          <p:cNvSpPr>
            <a:spLocks noGrp="1"/>
          </p:cNvSpPr>
          <p:nvPr>
            <p:ph type="ftr" sz="quarter" idx="3"/>
          </p:nvPr>
        </p:nvSpPr>
        <p:spPr>
          <a:xfrm>
            <a:off x="10732264" y="40040601"/>
            <a:ext cx="10934760" cy="2300034"/>
          </a:xfrm>
          <a:prstGeom prst="rect">
            <a:avLst/>
          </a:prstGeom>
        </p:spPr>
        <p:txBody>
          <a:bodyPr vert="horz" lIns="91440" tIns="45720" rIns="91440" bIns="45720" rtlCol="0" anchor="ctr"/>
          <a:lstStyle>
            <a:lvl1pPr algn="ctr">
              <a:defRPr sz="4252">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22881997" y="40040601"/>
            <a:ext cx="7289840" cy="2300034"/>
          </a:xfrm>
          <a:prstGeom prst="rect">
            <a:avLst/>
          </a:prstGeom>
        </p:spPr>
        <p:txBody>
          <a:bodyPr vert="horz" lIns="91440" tIns="45720" rIns="91440" bIns="45720" rtlCol="0" anchor="ctr"/>
          <a:lstStyle>
            <a:lvl1pPr algn="r">
              <a:defRPr sz="4252">
                <a:solidFill>
                  <a:schemeClr val="tx1">
                    <a:tint val="75000"/>
                  </a:schemeClr>
                </a:solidFill>
              </a:defRPr>
            </a:lvl1pPr>
          </a:lstStyle>
          <a:p>
            <a:fld id="{9BB6F175-3388-4688-918D-51EAEB34316F}" type="slidenum">
              <a:rPr lang="pt-BR" smtClean="0"/>
              <a:t>‹nº›</a:t>
            </a:fld>
            <a:endParaRPr lang="pt-BR"/>
          </a:p>
        </p:txBody>
      </p:sp>
    </p:spTree>
    <p:extLst>
      <p:ext uri="{BB962C8B-B14F-4D97-AF65-F5344CB8AC3E}">
        <p14:creationId xmlns:p14="http://schemas.microsoft.com/office/powerpoint/2010/main" val="40407393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3239902" rtl="0" eaLnBrk="1" latinLnBrk="0" hangingPunct="1">
        <a:lnSpc>
          <a:spcPct val="90000"/>
        </a:lnSpc>
        <a:spcBef>
          <a:spcPct val="0"/>
        </a:spcBef>
        <a:buNone/>
        <a:defRPr sz="15590" kern="1200">
          <a:solidFill>
            <a:schemeClr val="tx1"/>
          </a:solidFill>
          <a:latin typeface="+mj-lt"/>
          <a:ea typeface="+mj-ea"/>
          <a:cs typeface="+mj-cs"/>
        </a:defRPr>
      </a:lvl1pPr>
    </p:titleStyle>
    <p:bodyStyle>
      <a:lvl1pPr marL="809976" indent="-809976" algn="l" defTabSz="3239902" rtl="0" eaLnBrk="1" latinLnBrk="0" hangingPunct="1">
        <a:lnSpc>
          <a:spcPct val="90000"/>
        </a:lnSpc>
        <a:spcBef>
          <a:spcPts val="3543"/>
        </a:spcBef>
        <a:buFont typeface="Arial" panose="020B0604020202020204" pitchFamily="34" charset="0"/>
        <a:buChar char="•"/>
        <a:defRPr sz="9921" kern="1200">
          <a:solidFill>
            <a:schemeClr val="tx1"/>
          </a:solidFill>
          <a:latin typeface="+mn-lt"/>
          <a:ea typeface="+mn-ea"/>
          <a:cs typeface="+mn-cs"/>
        </a:defRPr>
      </a:lvl1pPr>
      <a:lvl2pPr marL="2429927" indent="-809976" algn="l" defTabSz="3239902" rtl="0" eaLnBrk="1" latinLnBrk="0" hangingPunct="1">
        <a:lnSpc>
          <a:spcPct val="90000"/>
        </a:lnSpc>
        <a:spcBef>
          <a:spcPts val="1772"/>
        </a:spcBef>
        <a:buFont typeface="Arial" panose="020B0604020202020204" pitchFamily="34" charset="0"/>
        <a:buChar char="•"/>
        <a:defRPr sz="8504" kern="1200">
          <a:solidFill>
            <a:schemeClr val="tx1"/>
          </a:solidFill>
          <a:latin typeface="+mn-lt"/>
          <a:ea typeface="+mn-ea"/>
          <a:cs typeface="+mn-cs"/>
        </a:defRPr>
      </a:lvl2pPr>
      <a:lvl3pPr marL="4049878" indent="-809976" algn="l" defTabSz="3239902" rtl="0" eaLnBrk="1" latinLnBrk="0" hangingPunct="1">
        <a:lnSpc>
          <a:spcPct val="90000"/>
        </a:lnSpc>
        <a:spcBef>
          <a:spcPts val="1772"/>
        </a:spcBef>
        <a:buFont typeface="Arial" panose="020B0604020202020204" pitchFamily="34" charset="0"/>
        <a:buChar char="•"/>
        <a:defRPr sz="7086" kern="1200">
          <a:solidFill>
            <a:schemeClr val="tx1"/>
          </a:solidFill>
          <a:latin typeface="+mn-lt"/>
          <a:ea typeface="+mn-ea"/>
          <a:cs typeface="+mn-cs"/>
        </a:defRPr>
      </a:lvl3pPr>
      <a:lvl4pPr marL="5669829"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4pPr>
      <a:lvl5pPr marL="7289780"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5pPr>
      <a:lvl6pPr marL="8909731"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6pPr>
      <a:lvl7pPr marL="10529682"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7pPr>
      <a:lvl8pPr marL="12149633"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8pPr>
      <a:lvl9pPr marL="13769584" indent="-809976" algn="l" defTabSz="3239902" rtl="0" eaLnBrk="1" latinLnBrk="0" hangingPunct="1">
        <a:lnSpc>
          <a:spcPct val="90000"/>
        </a:lnSpc>
        <a:spcBef>
          <a:spcPts val="1772"/>
        </a:spcBef>
        <a:buFont typeface="Arial" panose="020B0604020202020204" pitchFamily="34" charset="0"/>
        <a:buChar char="•"/>
        <a:defRPr sz="6378" kern="1200">
          <a:solidFill>
            <a:schemeClr val="tx1"/>
          </a:solidFill>
          <a:latin typeface="+mn-lt"/>
          <a:ea typeface="+mn-ea"/>
          <a:cs typeface="+mn-cs"/>
        </a:defRPr>
      </a:lvl9pPr>
    </p:bodyStyle>
    <p:otherStyle>
      <a:defPPr>
        <a:defRPr lang="en-US"/>
      </a:defPPr>
      <a:lvl1pPr marL="0" algn="l" defTabSz="3239902" rtl="0" eaLnBrk="1" latinLnBrk="0" hangingPunct="1">
        <a:defRPr sz="6378" kern="1200">
          <a:solidFill>
            <a:schemeClr val="tx1"/>
          </a:solidFill>
          <a:latin typeface="+mn-lt"/>
          <a:ea typeface="+mn-ea"/>
          <a:cs typeface="+mn-cs"/>
        </a:defRPr>
      </a:lvl1pPr>
      <a:lvl2pPr marL="1619951" algn="l" defTabSz="3239902" rtl="0" eaLnBrk="1" latinLnBrk="0" hangingPunct="1">
        <a:defRPr sz="6378" kern="1200">
          <a:solidFill>
            <a:schemeClr val="tx1"/>
          </a:solidFill>
          <a:latin typeface="+mn-lt"/>
          <a:ea typeface="+mn-ea"/>
          <a:cs typeface="+mn-cs"/>
        </a:defRPr>
      </a:lvl2pPr>
      <a:lvl3pPr marL="3239902" algn="l" defTabSz="3239902" rtl="0" eaLnBrk="1" latinLnBrk="0" hangingPunct="1">
        <a:defRPr sz="6378" kern="1200">
          <a:solidFill>
            <a:schemeClr val="tx1"/>
          </a:solidFill>
          <a:latin typeface="+mn-lt"/>
          <a:ea typeface="+mn-ea"/>
          <a:cs typeface="+mn-cs"/>
        </a:defRPr>
      </a:lvl3pPr>
      <a:lvl4pPr marL="4859853" algn="l" defTabSz="3239902" rtl="0" eaLnBrk="1" latinLnBrk="0" hangingPunct="1">
        <a:defRPr sz="6378" kern="1200">
          <a:solidFill>
            <a:schemeClr val="tx1"/>
          </a:solidFill>
          <a:latin typeface="+mn-lt"/>
          <a:ea typeface="+mn-ea"/>
          <a:cs typeface="+mn-cs"/>
        </a:defRPr>
      </a:lvl4pPr>
      <a:lvl5pPr marL="6479804" algn="l" defTabSz="3239902" rtl="0" eaLnBrk="1" latinLnBrk="0" hangingPunct="1">
        <a:defRPr sz="6378" kern="1200">
          <a:solidFill>
            <a:schemeClr val="tx1"/>
          </a:solidFill>
          <a:latin typeface="+mn-lt"/>
          <a:ea typeface="+mn-ea"/>
          <a:cs typeface="+mn-cs"/>
        </a:defRPr>
      </a:lvl5pPr>
      <a:lvl6pPr marL="8099755" algn="l" defTabSz="3239902" rtl="0" eaLnBrk="1" latinLnBrk="0" hangingPunct="1">
        <a:defRPr sz="6378" kern="1200">
          <a:solidFill>
            <a:schemeClr val="tx1"/>
          </a:solidFill>
          <a:latin typeface="+mn-lt"/>
          <a:ea typeface="+mn-ea"/>
          <a:cs typeface="+mn-cs"/>
        </a:defRPr>
      </a:lvl6pPr>
      <a:lvl7pPr marL="9719706" algn="l" defTabSz="3239902" rtl="0" eaLnBrk="1" latinLnBrk="0" hangingPunct="1">
        <a:defRPr sz="6378" kern="1200">
          <a:solidFill>
            <a:schemeClr val="tx1"/>
          </a:solidFill>
          <a:latin typeface="+mn-lt"/>
          <a:ea typeface="+mn-ea"/>
          <a:cs typeface="+mn-cs"/>
        </a:defRPr>
      </a:lvl7pPr>
      <a:lvl8pPr marL="11339657" algn="l" defTabSz="3239902" rtl="0" eaLnBrk="1" latinLnBrk="0" hangingPunct="1">
        <a:defRPr sz="6378" kern="1200">
          <a:solidFill>
            <a:schemeClr val="tx1"/>
          </a:solidFill>
          <a:latin typeface="+mn-lt"/>
          <a:ea typeface="+mn-ea"/>
          <a:cs typeface="+mn-cs"/>
        </a:defRPr>
      </a:lvl8pPr>
      <a:lvl9pPr marL="12959608" algn="l" defTabSz="3239902" rtl="0" eaLnBrk="1" latinLnBrk="0" hangingPunct="1">
        <a:defRPr sz="637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bvsms.saude.gov.br/bvs/publicacoes/anvisa/professor.pdf" TargetMode="External"/><Relationship Id="rId2" Type="http://schemas.openxmlformats.org/officeDocument/2006/relationships/hyperlink" Target="https://www.construirnoticias.com.br/anemia-falciforme-o-fazer-pedagogico-com-alunos-falcemicos-na-educacao-infantil"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492602-421A-711A-BF40-93CD79559E21}"/>
              </a:ext>
            </a:extLst>
          </p:cNvPr>
          <p:cNvSpPr>
            <a:spLocks noGrp="1"/>
          </p:cNvSpPr>
          <p:nvPr>
            <p:ph type="ctrTitle"/>
          </p:nvPr>
        </p:nvSpPr>
        <p:spPr>
          <a:xfrm>
            <a:off x="2429947" y="4917440"/>
            <a:ext cx="27539395" cy="2854405"/>
          </a:xfrm>
        </p:spPr>
        <p:txBody>
          <a:bodyPr>
            <a:normAutofit/>
          </a:bodyPr>
          <a:lstStyle/>
          <a:p>
            <a:r>
              <a:rPr lang="pt-BR" sz="6000" b="0" i="0" dirty="0">
                <a:solidFill>
                  <a:srgbClr val="000000"/>
                </a:solidFill>
                <a:effectLst/>
                <a:latin typeface="Arial" panose="020B0604020202020204" pitchFamily="34" charset="0"/>
                <a:cs typeface="Arial" panose="020B0604020202020204" pitchFamily="34" charset="0"/>
              </a:rPr>
              <a:t>Escolarização de sujeitos com Anemia Falciforme na Educação Infantil nas instituições  de ensino do Eixo Norte de Porto Alegre em 2023, na visão do professor.  </a:t>
            </a:r>
            <a:endParaRPr lang="pt-BR" sz="6000" dirty="0">
              <a:latin typeface="Arial" panose="020B0604020202020204" pitchFamily="34" charset="0"/>
              <a:cs typeface="Arial" panose="020B0604020202020204" pitchFamily="34" charset="0"/>
            </a:endParaRPr>
          </a:p>
        </p:txBody>
      </p:sp>
      <p:sp>
        <p:nvSpPr>
          <p:cNvPr id="3" name="Subtítulo 2">
            <a:extLst>
              <a:ext uri="{FF2B5EF4-FFF2-40B4-BE49-F238E27FC236}">
                <a16:creationId xmlns:a16="http://schemas.microsoft.com/office/drawing/2014/main" id="{8D097BAF-590A-2F51-3C97-0E9BF860192D}"/>
              </a:ext>
            </a:extLst>
          </p:cNvPr>
          <p:cNvSpPr>
            <a:spLocks noGrp="1"/>
          </p:cNvSpPr>
          <p:nvPr>
            <p:ph type="subTitle" idx="1"/>
          </p:nvPr>
        </p:nvSpPr>
        <p:spPr>
          <a:xfrm>
            <a:off x="4049911" y="8763000"/>
            <a:ext cx="24299466" cy="28879800"/>
          </a:xfrm>
          <a:ln w="76200">
            <a:solidFill>
              <a:schemeClr val="accent1">
                <a:shade val="15000"/>
              </a:schemeClr>
            </a:solidFill>
          </a:ln>
        </p:spPr>
        <p:txBody>
          <a:bodyPr numCol="2" spcCol="360000" anchor="ctr">
            <a:normAutofit/>
          </a:bodyPr>
          <a:lstStyle/>
          <a:p>
            <a:pPr marL="540000" indent="-540000" algn="just">
              <a:lnSpc>
                <a:spcPct val="150000"/>
              </a:lnSpc>
              <a:spcBef>
                <a:spcPts val="0"/>
              </a:spcBef>
              <a:buAutoNum type="arabicPeriod"/>
            </a:pPr>
            <a:r>
              <a:rPr lang="pt-BR" sz="3000" b="1" dirty="0">
                <a:latin typeface="Arial" panose="020B0604020202020204" pitchFamily="34" charset="0"/>
                <a:cs typeface="Arial" panose="020B0604020202020204" pitchFamily="34" charset="0"/>
              </a:rPr>
              <a:t>Introdução</a:t>
            </a:r>
          </a:p>
          <a:p>
            <a:pPr marL="540000" algn="just">
              <a:lnSpc>
                <a:spcPct val="150000"/>
              </a:lnSpc>
              <a:spcBef>
                <a:spcPts val="0"/>
              </a:spcBef>
            </a:pPr>
            <a:endParaRPr lang="pt-BR" sz="2000" dirty="0">
              <a:latin typeface="Arial" panose="020B0604020202020204" pitchFamily="34" charset="0"/>
              <a:cs typeface="Arial" panose="020B0604020202020204" pitchFamily="34" charset="0"/>
            </a:endParaRPr>
          </a:p>
          <a:p>
            <a:pPr marL="540000" algn="just">
              <a:lnSpc>
                <a:spcPct val="150000"/>
              </a:lnSpc>
              <a:spcBef>
                <a:spcPts val="0"/>
              </a:spcBef>
            </a:pPr>
            <a:r>
              <a:rPr lang="pt-BR" sz="2000" dirty="0">
                <a:latin typeface="Arial" panose="020B0604020202020204" pitchFamily="34" charset="0"/>
                <a:cs typeface="Arial" panose="020B0604020202020204" pitchFamily="34" charset="0"/>
              </a:rPr>
              <a:t>A Anemia Falciforme (AF) é uma condição genética e hereditária na qual os indivíduos possuem glóbulos vermelhos em formato de “foice” ou “meia lua”. A modificação da forma destas células decorre de situações de esforço físico, estresse, frio, desidratação, infecções entre outras (BRASIL, 2013). Durante a primeira infância, os sujeitos com AF estão mais suscetíveis a um maior acompanhamento médico (consultas, exames e internações) com relação aos seus pares etários (ARAÚJO, 2013). Desta forma, estão mais sujeitos à questões físicas relacionadas à sua condição que prejudicam sua rotina escolar. </a:t>
            </a:r>
          </a:p>
          <a:p>
            <a:pPr marL="540000" algn="just">
              <a:lnSpc>
                <a:spcPct val="150000"/>
              </a:lnSpc>
              <a:spcBef>
                <a:spcPts val="0"/>
              </a:spcBef>
            </a:pPr>
            <a:endParaRPr lang="pt-BR" sz="2000" dirty="0">
              <a:latin typeface="Arial" panose="020B0604020202020204" pitchFamily="34" charset="0"/>
              <a:cs typeface="Arial" panose="020B0604020202020204" pitchFamily="34" charset="0"/>
            </a:endParaRPr>
          </a:p>
          <a:p>
            <a:pPr marL="540000" algn="just">
              <a:lnSpc>
                <a:spcPct val="150000"/>
              </a:lnSpc>
              <a:spcBef>
                <a:spcPts val="0"/>
              </a:spcBef>
            </a:pPr>
            <a:r>
              <a:rPr lang="pt-BR" sz="2000" dirty="0">
                <a:latin typeface="Arial" panose="020B0604020202020204" pitchFamily="34" charset="0"/>
                <a:cs typeface="Arial" panose="020B0604020202020204" pitchFamily="34" charset="0"/>
              </a:rPr>
              <a:t>O problema de pesquisa desenvolvido é: Qual o conhecimento que os professores da Educação Infantil (EI) de instituições de ensino da rede municipal do Eixo Norte de Porto Alegre no ano de 2023 possuem a respeito da Anemia Falciforme? </a:t>
            </a:r>
          </a:p>
          <a:p>
            <a:pPr marL="540000" algn="just">
              <a:lnSpc>
                <a:spcPct val="150000"/>
              </a:lnSpc>
              <a:spcBef>
                <a:spcPts val="0"/>
              </a:spcBef>
            </a:pPr>
            <a:endParaRPr lang="pt-BR" sz="2000" dirty="0">
              <a:latin typeface="Arial" panose="020B0604020202020204" pitchFamily="34" charset="0"/>
              <a:cs typeface="Arial" panose="020B0604020202020204" pitchFamily="34" charset="0"/>
            </a:endParaRPr>
          </a:p>
          <a:p>
            <a:pPr marL="540000" algn="just">
              <a:lnSpc>
                <a:spcPct val="150000"/>
              </a:lnSpc>
              <a:spcBef>
                <a:spcPts val="0"/>
              </a:spcBef>
            </a:pPr>
            <a:r>
              <a:rPr lang="pt-BR" sz="2000" dirty="0">
                <a:latin typeface="Arial" panose="020B0604020202020204" pitchFamily="34" charset="0"/>
                <a:cs typeface="Arial" panose="020B0604020202020204" pitchFamily="34" charset="0"/>
              </a:rPr>
              <a:t>O objetivo geral é o de identificar e analisar os processos educativos de crianças com AF na visão do professor das instituições de ensino da rede municipal de ensino de Porto Alegre do Eixo Norte. Além disso, os objetivos específicos são o de identificar o conhecimento prévio dos professores sobre a Anemia Falciforme no contexto da Educação Infantil, analisar e propor intervenções qualificadas em consonância com a Base Nacional Comum Curricular (BNCC), demandas e dificuldades das crianças com AF e identificar e seus possíveis impactos educacionais na primeira infância. </a:t>
            </a:r>
          </a:p>
          <a:p>
            <a:pPr marL="540000" algn="just">
              <a:lnSpc>
                <a:spcPct val="150000"/>
              </a:lnSpc>
              <a:spcBef>
                <a:spcPts val="0"/>
              </a:spcBef>
            </a:pPr>
            <a:endParaRPr lang="pt-BR" sz="2000" dirty="0">
              <a:latin typeface="Arial" panose="020B0604020202020204" pitchFamily="34" charset="0"/>
              <a:cs typeface="Arial" panose="020B0604020202020204" pitchFamily="34" charset="0"/>
            </a:endParaRPr>
          </a:p>
          <a:p>
            <a:pPr marL="540000" algn="just">
              <a:lnSpc>
                <a:spcPct val="150000"/>
              </a:lnSpc>
              <a:spcBef>
                <a:spcPts val="0"/>
              </a:spcBef>
            </a:pPr>
            <a:r>
              <a:rPr lang="pt-BR" sz="2000" dirty="0">
                <a:latin typeface="Arial" panose="020B0604020202020204" pitchFamily="34" charset="0"/>
                <a:cs typeface="Arial" panose="020B0604020202020204" pitchFamily="34" charset="0"/>
              </a:rPr>
              <a:t>Admite-se como hipótese que os professores da EI possuem pouco ou nenhum conhecimento prévio sobre a Anemia Falciforme tanto na formação inicial como na continuada e, por isso, faz-se fundamental a escolha de atividades específicas que potencializem suas aprendizagens nesta etapa da educação. Assim, pretende-se contribuir para o campo de estudos devido à escassez de produções que relacionem a AF à educação, a fim de subsidiar a prática docente para com estes sujeitos.</a:t>
            </a:r>
          </a:p>
          <a:p>
            <a:pPr marL="540000" algn="just">
              <a:lnSpc>
                <a:spcPct val="150000"/>
              </a:lnSpc>
              <a:spcBef>
                <a:spcPts val="0"/>
              </a:spcBef>
            </a:pPr>
            <a:endParaRPr lang="pt-BR" sz="2000" dirty="0">
              <a:latin typeface="Arial" panose="020B0604020202020204" pitchFamily="34" charset="0"/>
              <a:cs typeface="Arial" panose="020B0604020202020204" pitchFamily="34" charset="0"/>
            </a:endParaRPr>
          </a:p>
          <a:p>
            <a:pPr marL="540000" algn="just">
              <a:spcBef>
                <a:spcPts val="0"/>
              </a:spcBef>
            </a:pPr>
            <a:endParaRPr lang="pt-BR" sz="2000" b="1" dirty="0">
              <a:latin typeface="Arial" panose="020B0604020202020204" pitchFamily="34" charset="0"/>
              <a:cs typeface="Arial" panose="020B0604020202020204" pitchFamily="34" charset="0"/>
            </a:endParaRPr>
          </a:p>
          <a:p>
            <a:pPr marL="540000" algn="just">
              <a:spcBef>
                <a:spcPts val="0"/>
              </a:spcBef>
            </a:pPr>
            <a:endParaRPr lang="pt-BR" sz="3000" b="1" dirty="0">
              <a:latin typeface="Arial" panose="020B0604020202020204" pitchFamily="34" charset="0"/>
              <a:cs typeface="Arial" panose="020B0604020202020204" pitchFamily="34" charset="0"/>
            </a:endParaRPr>
          </a:p>
          <a:p>
            <a:pPr marL="540000" algn="just">
              <a:spcBef>
                <a:spcPts val="0"/>
              </a:spcBef>
            </a:pPr>
            <a:r>
              <a:rPr lang="pt-BR" sz="3000" b="1" dirty="0">
                <a:latin typeface="Arial" panose="020B0604020202020204" pitchFamily="34" charset="0"/>
                <a:cs typeface="Arial" panose="020B0604020202020204" pitchFamily="34" charset="0"/>
              </a:rPr>
              <a:t>2. Referenciais teóricos</a:t>
            </a:r>
          </a:p>
          <a:p>
            <a:pPr marL="540000" algn="just"/>
            <a:endParaRPr lang="pt-BR" sz="2000" dirty="0">
              <a:latin typeface="Arial" panose="020B0604020202020204" pitchFamily="34" charset="0"/>
              <a:cs typeface="Arial" panose="020B0604020202020204" pitchFamily="34" charset="0"/>
            </a:endParaRPr>
          </a:p>
          <a:p>
            <a:pPr marL="882900" indent="-342900" algn="just">
              <a:lnSpc>
                <a:spcPct val="150000"/>
              </a:lnSpc>
              <a:spcBef>
                <a:spcPts val="0"/>
              </a:spcBef>
              <a:buFont typeface="Wingdings" panose="05000000000000000000" pitchFamily="2" charset="2"/>
              <a:buChar char="Ø"/>
            </a:pPr>
            <a:r>
              <a:rPr lang="pt-BR" sz="2000" b="0" i="0" dirty="0">
                <a:solidFill>
                  <a:srgbClr val="000000"/>
                </a:solidFill>
                <a:effectLst/>
                <a:latin typeface="Arial" panose="020B0604020202020204" pitchFamily="34" charset="0"/>
                <a:cs typeface="Arial" panose="020B0604020202020204" pitchFamily="34" charset="0"/>
              </a:rPr>
              <a:t>A Anemia Falciforme é uma doença genética e hereditária, segundo o Ministério da Saúde (2010).</a:t>
            </a:r>
          </a:p>
          <a:p>
            <a:pPr marL="882900" indent="-342900" algn="just">
              <a:lnSpc>
                <a:spcPct val="150000"/>
              </a:lnSpc>
              <a:spcBef>
                <a:spcPts val="0"/>
              </a:spcBef>
              <a:buFont typeface="Wingdings" panose="05000000000000000000" pitchFamily="2" charset="2"/>
              <a:buChar char="Ø"/>
            </a:pPr>
            <a:r>
              <a:rPr lang="pt-BR" sz="2000" b="0" i="0" dirty="0">
                <a:solidFill>
                  <a:srgbClr val="000000"/>
                </a:solidFill>
                <a:effectLst/>
                <a:latin typeface="Arial" panose="020B0604020202020204" pitchFamily="34" charset="0"/>
                <a:cs typeface="Arial" panose="020B0604020202020204" pitchFamily="34" charset="0"/>
              </a:rPr>
              <a:t>A educação é um direito e uma necessidade, de acordo com a BNCC (2017).</a:t>
            </a:r>
          </a:p>
          <a:p>
            <a:pPr marL="882900" indent="-342900" algn="just">
              <a:lnSpc>
                <a:spcPct val="150000"/>
              </a:lnSpc>
              <a:spcBef>
                <a:spcPts val="0"/>
              </a:spcBef>
              <a:buFont typeface="Wingdings" panose="05000000000000000000" pitchFamily="2" charset="2"/>
              <a:buChar char="Ø"/>
            </a:pPr>
            <a:r>
              <a:rPr lang="pt-BR" sz="2000" b="0" i="0" dirty="0">
                <a:solidFill>
                  <a:srgbClr val="000000"/>
                </a:solidFill>
                <a:effectLst/>
                <a:latin typeface="Arial" panose="020B0604020202020204" pitchFamily="34" charset="0"/>
                <a:cs typeface="Arial" panose="020B0604020202020204" pitchFamily="34" charset="0"/>
              </a:rPr>
              <a:t>A primeira infância possibilita um desenvolvimento integral da criança em seus aspectos físicos, psicológicos, intelectuais e sociais, segundo a BNCC (2017).</a:t>
            </a:r>
            <a:endParaRPr lang="pt-BR" sz="2000" dirty="0">
              <a:solidFill>
                <a:srgbClr val="000000"/>
              </a:solidFill>
              <a:latin typeface="Arial" panose="020B0604020202020204" pitchFamily="34" charset="0"/>
              <a:cs typeface="Arial" panose="020B0604020202020204" pitchFamily="34" charset="0"/>
            </a:endParaRPr>
          </a:p>
          <a:p>
            <a:pPr marL="882900" indent="-342900" algn="just">
              <a:lnSpc>
                <a:spcPct val="150000"/>
              </a:lnSpc>
              <a:spcBef>
                <a:spcPts val="0"/>
              </a:spcBef>
              <a:buFont typeface="Wingdings" panose="05000000000000000000" pitchFamily="2" charset="2"/>
              <a:buChar char="Ø"/>
            </a:pPr>
            <a:r>
              <a:rPr lang="pt-BR" sz="2000" dirty="0">
                <a:latin typeface="Arial" panose="020B0604020202020204" pitchFamily="34" charset="0"/>
                <a:cs typeface="Arial" panose="020B0604020202020204" pitchFamily="34" charset="0"/>
              </a:rPr>
              <a:t> </a:t>
            </a:r>
            <a:r>
              <a:rPr lang="pt-BR" sz="2000" b="0" i="0" dirty="0">
                <a:solidFill>
                  <a:srgbClr val="000000"/>
                </a:solidFill>
                <a:effectLst/>
                <a:latin typeface="Arial" panose="020B0604020202020204" pitchFamily="34" charset="0"/>
                <a:cs typeface="Arial" panose="020B0604020202020204" pitchFamily="34" charset="0"/>
              </a:rPr>
              <a:t>A relação da Anemia Falciforme com a Educação Infantil, interfere principalmente na parte cognitiva da criança, conforme o Ministério da Saúde (2010).</a:t>
            </a:r>
          </a:p>
          <a:p>
            <a:pPr marL="882900" indent="-342900" algn="just">
              <a:lnSpc>
                <a:spcPct val="150000"/>
              </a:lnSpc>
              <a:spcBef>
                <a:spcPts val="0"/>
              </a:spcBef>
              <a:buFont typeface="Wingdings" panose="05000000000000000000" pitchFamily="2" charset="2"/>
              <a:buChar char="Ø"/>
            </a:pPr>
            <a:r>
              <a:rPr lang="pt-BR" sz="2000" b="0" i="0" dirty="0">
                <a:solidFill>
                  <a:srgbClr val="000000"/>
                </a:solidFill>
                <a:effectLst/>
                <a:latin typeface="Arial" panose="020B0604020202020204" pitchFamily="34" charset="0"/>
                <a:cs typeface="Arial" panose="020B0604020202020204" pitchFamily="34" charset="0"/>
              </a:rPr>
              <a:t>Os sujeitos com Anemia Falciforme devem ter acompanhamento médico com mais frequência, conforme o Ministério da Saúde (2010).</a:t>
            </a:r>
            <a:endParaRPr lang="pt-BR" sz="2000" dirty="0">
              <a:solidFill>
                <a:srgbClr val="000000"/>
              </a:solidFill>
              <a:latin typeface="Arial" panose="020B0604020202020204" pitchFamily="34" charset="0"/>
              <a:cs typeface="Arial" panose="020B0604020202020204" pitchFamily="34" charset="0"/>
            </a:endParaRPr>
          </a:p>
          <a:p>
            <a:pPr marL="882900" indent="-342900" algn="just">
              <a:lnSpc>
                <a:spcPct val="150000"/>
              </a:lnSpc>
              <a:spcBef>
                <a:spcPts val="0"/>
              </a:spcBef>
              <a:buFont typeface="Wingdings" panose="05000000000000000000" pitchFamily="2" charset="2"/>
              <a:buChar char="Ø"/>
            </a:pPr>
            <a:r>
              <a:rPr lang="pt-BR" sz="2000" b="0" i="0" dirty="0">
                <a:solidFill>
                  <a:srgbClr val="000000"/>
                </a:solidFill>
                <a:effectLst/>
                <a:latin typeface="Arial" panose="020B0604020202020204" pitchFamily="34" charset="0"/>
                <a:cs typeface="Arial" panose="020B0604020202020204" pitchFamily="34" charset="0"/>
              </a:rPr>
              <a:t>A importância da escola é fundamental para que a criança inicie um convívio social com outras pessoas que não seja do seu núcleo familiar, de acordo com a BNCC (2017)</a:t>
            </a: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r>
              <a:rPr lang="pt-BR" sz="3000" b="1" dirty="0">
                <a:solidFill>
                  <a:srgbClr val="000000"/>
                </a:solidFill>
                <a:latin typeface="Arial" panose="020B0604020202020204" pitchFamily="34" charset="0"/>
                <a:cs typeface="Arial" panose="020B0604020202020204" pitchFamily="34" charset="0"/>
              </a:rPr>
              <a:t>3. Metodologia</a:t>
            </a: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r>
              <a:rPr lang="pt-BR" sz="3000" b="1" dirty="0">
                <a:solidFill>
                  <a:srgbClr val="000000"/>
                </a:solidFill>
                <a:latin typeface="Arial" panose="020B0604020202020204" pitchFamily="34" charset="0"/>
                <a:cs typeface="Arial" panose="020B0604020202020204" pitchFamily="34" charset="0"/>
              </a:rPr>
              <a:t>4. Resultados esperados</a:t>
            </a: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r>
              <a:rPr lang="pt-BR" sz="2000" b="0" i="0" dirty="0">
                <a:solidFill>
                  <a:srgbClr val="000000"/>
                </a:solidFill>
                <a:effectLst/>
                <a:latin typeface="Arial" panose="020B0604020202020204" pitchFamily="34" charset="0"/>
                <a:cs typeface="Arial" panose="020B0604020202020204" pitchFamily="34" charset="0"/>
              </a:rPr>
              <a:t>A produção científica corrente sobre Anemia Falciforme possui uma lacuna de estudos que interseccionem a condição com a área da educação, sobretudo com a primeira infância. Sendo assim, a iniciativa deste estudo é de identificar se os professores da educação infantil possuem ou não conhecimentos acerca do que é a AF, principais sintomas, vinculação com a população negra e quais estratégias de ensino e aprendizagem mais eficazes para este público. Como produto final, a pesquisa pretende elaborar uma formação continuada para professores da educação infantil e proposta de construção de material didático direcionado aos estudantes com AF que contemple as particularidades educacionais destes sujeitos.</a:t>
            </a:r>
          </a:p>
          <a:p>
            <a:pPr marL="540000" algn="just">
              <a:lnSpc>
                <a:spcPct val="150000"/>
              </a:lnSpc>
              <a:spcBef>
                <a:spcPts val="0"/>
              </a:spcBef>
            </a:pPr>
            <a:endParaRPr lang="pt-BR" sz="2000"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r>
              <a:rPr lang="pt-BR" sz="3000" b="1" i="0" dirty="0">
                <a:solidFill>
                  <a:srgbClr val="000000"/>
                </a:solidFill>
                <a:effectLst/>
                <a:latin typeface="Arial" panose="020B0604020202020204" pitchFamily="34" charset="0"/>
                <a:cs typeface="Arial" panose="020B0604020202020204" pitchFamily="34" charset="0"/>
              </a:rPr>
              <a:t>5. Referências bibliográficas</a:t>
            </a:r>
          </a:p>
          <a:p>
            <a:pPr marL="540000" algn="just">
              <a:lnSpc>
                <a:spcPct val="150000"/>
              </a:lnSpc>
              <a:spcBef>
                <a:spcPts val="0"/>
              </a:spcBef>
            </a:pPr>
            <a:endParaRPr lang="pt-BR" sz="2000" dirty="0">
              <a:solidFill>
                <a:srgbClr val="000000"/>
              </a:solidFill>
              <a:latin typeface="Arial" panose="020B0604020202020204" pitchFamily="34" charset="0"/>
              <a:cs typeface="Arial" panose="020B0604020202020204" pitchFamily="34" charset="0"/>
            </a:endParaRPr>
          </a:p>
          <a:p>
            <a:pPr marL="540000" algn="just">
              <a:lnSpc>
                <a:spcPct val="100000"/>
              </a:lnSpc>
              <a:spcBef>
                <a:spcPts val="0"/>
              </a:spcBef>
            </a:pPr>
            <a:r>
              <a:rPr lang="pt-BR" sz="2000" b="0" i="0" dirty="0">
                <a:solidFill>
                  <a:srgbClr val="000000"/>
                </a:solidFill>
                <a:effectLst/>
                <a:latin typeface="Arial" panose="020B0604020202020204" pitchFamily="34" charset="0"/>
                <a:cs typeface="Arial" panose="020B0604020202020204" pitchFamily="34" charset="0"/>
              </a:rPr>
              <a:t>ARAÚJO, Ana. Anemia falciforme: o fazer pedagógico com alunos </a:t>
            </a:r>
            <a:r>
              <a:rPr lang="pt-BR" sz="2000" b="0" i="0" dirty="0" err="1">
                <a:solidFill>
                  <a:srgbClr val="000000"/>
                </a:solidFill>
                <a:effectLst/>
                <a:latin typeface="Arial" panose="020B0604020202020204" pitchFamily="34" charset="0"/>
                <a:cs typeface="Arial" panose="020B0604020202020204" pitchFamily="34" charset="0"/>
              </a:rPr>
              <a:t>falcêmicos</a:t>
            </a:r>
            <a:r>
              <a:rPr lang="pt-BR" sz="2000" b="0" i="0" dirty="0">
                <a:solidFill>
                  <a:srgbClr val="000000"/>
                </a:solidFill>
                <a:effectLst/>
                <a:latin typeface="Arial" panose="020B0604020202020204" pitchFamily="34" charset="0"/>
                <a:cs typeface="Arial" panose="020B0604020202020204" pitchFamily="34" charset="0"/>
              </a:rPr>
              <a:t> na Educação Infantil. Construir Notícias, [</a:t>
            </a:r>
            <a:r>
              <a:rPr lang="pt-BR" sz="2000" b="0" i="0" dirty="0" err="1">
                <a:solidFill>
                  <a:srgbClr val="000000"/>
                </a:solidFill>
                <a:effectLst/>
                <a:latin typeface="Arial" panose="020B0604020202020204" pitchFamily="34" charset="0"/>
                <a:cs typeface="Arial" panose="020B0604020202020204" pitchFamily="34" charset="0"/>
              </a:rPr>
              <a:t>s.d</a:t>
            </a:r>
            <a:r>
              <a:rPr lang="pt-BR" sz="2000" b="0" i="0" dirty="0">
                <a:solidFill>
                  <a:srgbClr val="000000"/>
                </a:solidFill>
                <a:effectLst/>
                <a:latin typeface="Arial" panose="020B0604020202020204" pitchFamily="34" charset="0"/>
                <a:cs typeface="Arial" panose="020B0604020202020204" pitchFamily="34" charset="0"/>
              </a:rPr>
              <a:t>]. Disponível em: &lt;</a:t>
            </a:r>
            <a:r>
              <a:rPr lang="pt-BR" sz="2000" b="0" i="0" dirty="0">
                <a:solidFill>
                  <a:srgbClr val="000000"/>
                </a:solidFill>
                <a:effectLst/>
                <a:latin typeface="Arial" panose="020B0604020202020204" pitchFamily="34" charset="0"/>
                <a:cs typeface="Arial" panose="020B0604020202020204" pitchFamily="34" charset="0"/>
                <a:hlinkClick r:id="rId2"/>
              </a:rPr>
              <a:t>https://www.construirnoticias.com.br/anemia-falciforme-o-fazer-pedagogico-com-alunos-falcemicos-na-educacao-infantil</a:t>
            </a:r>
            <a:r>
              <a:rPr lang="pt-BR" sz="2000" b="0" i="0" dirty="0">
                <a:solidFill>
                  <a:srgbClr val="000000"/>
                </a:solidFill>
                <a:effectLst/>
                <a:latin typeface="Arial" panose="020B0604020202020204" pitchFamily="34" charset="0"/>
                <a:cs typeface="Arial" panose="020B0604020202020204" pitchFamily="34" charset="0"/>
              </a:rPr>
              <a:t>/&gt;. Acesso em: 09 de maio de 2023.</a:t>
            </a:r>
          </a:p>
          <a:p>
            <a:pPr marL="540000" algn="just">
              <a:lnSpc>
                <a:spcPct val="100000"/>
              </a:lnSpc>
              <a:spcBef>
                <a:spcPts val="0"/>
              </a:spcBef>
            </a:pPr>
            <a:endParaRPr lang="pt-BR" sz="2000" dirty="0">
              <a:solidFill>
                <a:srgbClr val="000000"/>
              </a:solidFill>
              <a:latin typeface="Arial" panose="020B0604020202020204" pitchFamily="34" charset="0"/>
              <a:cs typeface="Arial" panose="020B0604020202020204" pitchFamily="34" charset="0"/>
            </a:endParaRPr>
          </a:p>
          <a:p>
            <a:pPr marL="540000" algn="just">
              <a:lnSpc>
                <a:spcPct val="100000"/>
              </a:lnSpc>
              <a:spcBef>
                <a:spcPts val="0"/>
              </a:spcBef>
            </a:pPr>
            <a:r>
              <a:rPr lang="pt-BR" sz="2000" b="0" i="0" dirty="0">
                <a:solidFill>
                  <a:srgbClr val="000000"/>
                </a:solidFill>
                <a:effectLst/>
                <a:latin typeface="Arial" panose="020B0604020202020204" pitchFamily="34" charset="0"/>
                <a:cs typeface="Arial" panose="020B0604020202020204" pitchFamily="34" charset="0"/>
              </a:rPr>
              <a:t>ANVISA, Agência Nacional de Vigilância Sanitária. Guia sobre Doenças Falciformes - Manual do Professor. </a:t>
            </a:r>
            <a:r>
              <a:rPr lang="pt-BR" sz="2000" b="0" i="0" dirty="0" err="1">
                <a:solidFill>
                  <a:srgbClr val="000000"/>
                </a:solidFill>
                <a:effectLst/>
                <a:latin typeface="Arial" panose="020B0604020202020204" pitchFamily="34" charset="0"/>
                <a:cs typeface="Arial" panose="020B0604020202020204" pitchFamily="34" charset="0"/>
              </a:rPr>
              <a:t>Bvsms</a:t>
            </a:r>
            <a:r>
              <a:rPr lang="pt-BR" sz="2000" b="0" i="0" dirty="0">
                <a:solidFill>
                  <a:srgbClr val="000000"/>
                </a:solidFill>
                <a:effectLst/>
                <a:latin typeface="Arial" panose="020B0604020202020204" pitchFamily="34" charset="0"/>
                <a:cs typeface="Arial" panose="020B0604020202020204" pitchFamily="34" charset="0"/>
              </a:rPr>
              <a:t>, ?, 30 de abr. de 2002. Disponível em: &lt;</a:t>
            </a:r>
            <a:r>
              <a:rPr lang="pt-BR" sz="2000" b="0" i="0" dirty="0">
                <a:solidFill>
                  <a:srgbClr val="000000"/>
                </a:solidFill>
                <a:effectLst/>
                <a:latin typeface="Arial" panose="020B0604020202020204" pitchFamily="34" charset="0"/>
                <a:cs typeface="Arial" panose="020B0604020202020204" pitchFamily="34" charset="0"/>
                <a:hlinkClick r:id="rId3"/>
              </a:rPr>
              <a:t>https://bvsms.saude.gov.br/</a:t>
            </a:r>
            <a:r>
              <a:rPr lang="pt-BR" sz="2000" b="0" i="0" dirty="0" err="1">
                <a:solidFill>
                  <a:srgbClr val="000000"/>
                </a:solidFill>
                <a:effectLst/>
                <a:latin typeface="Arial" panose="020B0604020202020204" pitchFamily="34" charset="0"/>
                <a:cs typeface="Arial" panose="020B0604020202020204" pitchFamily="34" charset="0"/>
                <a:hlinkClick r:id="rId3"/>
              </a:rPr>
              <a:t>bvs</a:t>
            </a:r>
            <a:r>
              <a:rPr lang="pt-BR" sz="2000" b="0" i="0" dirty="0">
                <a:solidFill>
                  <a:srgbClr val="000000"/>
                </a:solidFill>
                <a:effectLst/>
                <a:latin typeface="Arial" panose="020B0604020202020204" pitchFamily="34" charset="0"/>
                <a:cs typeface="Arial" panose="020B0604020202020204" pitchFamily="34" charset="0"/>
                <a:hlinkClick r:id="rId3"/>
              </a:rPr>
              <a:t>/</a:t>
            </a:r>
            <a:r>
              <a:rPr lang="pt-BR" sz="2000" b="0" i="0" dirty="0" err="1">
                <a:solidFill>
                  <a:srgbClr val="000000"/>
                </a:solidFill>
                <a:effectLst/>
                <a:latin typeface="Arial" panose="020B0604020202020204" pitchFamily="34" charset="0"/>
                <a:cs typeface="Arial" panose="020B0604020202020204" pitchFamily="34" charset="0"/>
                <a:hlinkClick r:id="rId3"/>
              </a:rPr>
              <a:t>publicacoes</a:t>
            </a:r>
            <a:r>
              <a:rPr lang="pt-BR" sz="2000" b="0" i="0" dirty="0">
                <a:solidFill>
                  <a:srgbClr val="000000"/>
                </a:solidFill>
                <a:effectLst/>
                <a:latin typeface="Arial" panose="020B0604020202020204" pitchFamily="34" charset="0"/>
                <a:cs typeface="Arial" panose="020B0604020202020204" pitchFamily="34" charset="0"/>
                <a:hlinkClick r:id="rId3"/>
              </a:rPr>
              <a:t>/</a:t>
            </a:r>
            <a:r>
              <a:rPr lang="pt-BR" sz="2000" b="0" i="0" dirty="0" err="1">
                <a:solidFill>
                  <a:srgbClr val="000000"/>
                </a:solidFill>
                <a:effectLst/>
                <a:latin typeface="Arial" panose="020B0604020202020204" pitchFamily="34" charset="0"/>
                <a:cs typeface="Arial" panose="020B0604020202020204" pitchFamily="34" charset="0"/>
                <a:hlinkClick r:id="rId3"/>
              </a:rPr>
              <a:t>anvisa</a:t>
            </a:r>
            <a:r>
              <a:rPr lang="pt-BR" sz="2000" b="0" i="0" dirty="0">
                <a:solidFill>
                  <a:srgbClr val="000000"/>
                </a:solidFill>
                <a:effectLst/>
                <a:latin typeface="Arial" panose="020B0604020202020204" pitchFamily="34" charset="0"/>
                <a:cs typeface="Arial" panose="020B0604020202020204" pitchFamily="34" charset="0"/>
                <a:hlinkClick r:id="rId3"/>
              </a:rPr>
              <a:t>/professor.pdf</a:t>
            </a:r>
            <a:r>
              <a:rPr lang="pt-BR" sz="2000" b="0" i="0" dirty="0">
                <a:solidFill>
                  <a:srgbClr val="000000"/>
                </a:solidFill>
                <a:effectLst/>
                <a:latin typeface="Arial" panose="020B0604020202020204" pitchFamily="34" charset="0"/>
                <a:cs typeface="Arial" panose="020B0604020202020204" pitchFamily="34" charset="0"/>
              </a:rPr>
              <a:t>&gt;. Acesso em: 25 de jul. de 2023.</a:t>
            </a:r>
          </a:p>
          <a:p>
            <a:pPr marL="540000" algn="just">
              <a:lnSpc>
                <a:spcPct val="100000"/>
              </a:lnSpc>
              <a:spcBef>
                <a:spcPts val="0"/>
              </a:spcBef>
            </a:pPr>
            <a:endParaRPr lang="pt-BR" sz="2000" dirty="0">
              <a:solidFill>
                <a:srgbClr val="000000"/>
              </a:solidFill>
              <a:latin typeface="Arial" panose="020B0604020202020204" pitchFamily="34" charset="0"/>
              <a:cs typeface="Arial" panose="020B0604020202020204" pitchFamily="34" charset="0"/>
            </a:endParaRPr>
          </a:p>
          <a:p>
            <a:pPr marL="540000" algn="just">
              <a:lnSpc>
                <a:spcPct val="100000"/>
              </a:lnSpc>
              <a:spcBef>
                <a:spcPts val="0"/>
              </a:spcBef>
            </a:pPr>
            <a:r>
              <a:rPr lang="pt-BR" sz="2000" b="0" i="0" dirty="0">
                <a:solidFill>
                  <a:srgbClr val="000000"/>
                </a:solidFill>
                <a:effectLst/>
              </a:rPr>
              <a:t>BRASIL, Ministério da Educação. Base Nacional Comum Curricular, 2017.</a:t>
            </a:r>
            <a:endParaRPr lang="pt-BR" sz="2000" b="0" i="0" dirty="0">
              <a:solidFill>
                <a:srgbClr val="000000"/>
              </a:solidFill>
              <a:effectLst/>
              <a:latin typeface="Arial" panose="020B0604020202020204" pitchFamily="34" charset="0"/>
              <a:cs typeface="Arial" panose="020B0604020202020204" pitchFamily="34" charset="0"/>
            </a:endParaRPr>
          </a:p>
          <a:p>
            <a:pPr marL="540000" algn="just">
              <a:lnSpc>
                <a:spcPct val="150000"/>
              </a:lnSpc>
              <a:spcBef>
                <a:spcPts val="0"/>
              </a:spcBef>
            </a:pPr>
            <a:endParaRPr lang="pt-BR" sz="3000"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0" i="0" dirty="0">
              <a:solidFill>
                <a:srgbClr val="000000"/>
              </a:solidFill>
              <a:effectLst/>
              <a:latin typeface="Arial" panose="020B0604020202020204" pitchFamily="34" charset="0"/>
              <a:cs typeface="Arial" panose="020B0604020202020204" pitchFamily="34" charset="0"/>
            </a:endParaRPr>
          </a:p>
          <a:p>
            <a:pPr marL="540000" algn="just">
              <a:lnSpc>
                <a:spcPct val="150000"/>
              </a:lnSpc>
              <a:spcBef>
                <a:spcPts val="0"/>
              </a:spcBef>
            </a:pPr>
            <a:endParaRPr lang="pt-BR" sz="3000"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3000" b="1" dirty="0">
              <a:solidFill>
                <a:srgbClr val="000000"/>
              </a:solidFill>
              <a:latin typeface="Arial" panose="020B0604020202020204" pitchFamily="34" charset="0"/>
              <a:cs typeface="Arial" panose="020B0604020202020204" pitchFamily="34" charset="0"/>
            </a:endParaRPr>
          </a:p>
          <a:p>
            <a:pPr marL="540000" algn="just">
              <a:lnSpc>
                <a:spcPct val="150000"/>
              </a:lnSpc>
              <a:spcBef>
                <a:spcPts val="0"/>
              </a:spcBef>
            </a:pPr>
            <a:endParaRPr lang="pt-BR" sz="2000" b="1" dirty="0">
              <a:solidFill>
                <a:srgbClr val="000000"/>
              </a:solidFill>
              <a:latin typeface="Arial" panose="020B0604020202020204" pitchFamily="34" charset="0"/>
              <a:cs typeface="Arial" panose="020B0604020202020204" pitchFamily="34" charset="0"/>
            </a:endParaRPr>
          </a:p>
        </p:txBody>
      </p:sp>
      <p:sp>
        <p:nvSpPr>
          <p:cNvPr id="7" name="CaixaDeTexto 6">
            <a:extLst>
              <a:ext uri="{FF2B5EF4-FFF2-40B4-BE49-F238E27FC236}">
                <a16:creationId xmlns:a16="http://schemas.microsoft.com/office/drawing/2014/main" id="{93945C2D-9633-5936-6651-4CF97A74DC30}"/>
              </a:ext>
            </a:extLst>
          </p:cNvPr>
          <p:cNvSpPr txBox="1"/>
          <p:nvPr/>
        </p:nvSpPr>
        <p:spPr>
          <a:xfrm>
            <a:off x="7108723" y="7747326"/>
            <a:ext cx="18907432" cy="553998"/>
          </a:xfrm>
          <a:prstGeom prst="rect">
            <a:avLst/>
          </a:prstGeom>
          <a:noFill/>
        </p:spPr>
        <p:txBody>
          <a:bodyPr wrap="square">
            <a:spAutoFit/>
          </a:bodyPr>
          <a:lstStyle/>
          <a:p>
            <a:pPr algn="ctr"/>
            <a:r>
              <a:rPr lang="pt-BR" sz="3000" b="0" i="0" dirty="0" err="1">
                <a:solidFill>
                  <a:srgbClr val="000000"/>
                </a:solidFill>
                <a:effectLst/>
                <a:latin typeface="Arial" panose="020B0604020202020204" pitchFamily="34" charset="0"/>
                <a:cs typeface="Arial" panose="020B0604020202020204" pitchFamily="34" charset="0"/>
              </a:rPr>
              <a:t>Gabrielly</a:t>
            </a:r>
            <a:r>
              <a:rPr lang="pt-BR" sz="3000" b="0" i="0" dirty="0">
                <a:solidFill>
                  <a:srgbClr val="000000"/>
                </a:solidFill>
                <a:effectLst/>
                <a:latin typeface="Arial" panose="020B0604020202020204" pitchFamily="34" charset="0"/>
                <a:cs typeface="Arial" panose="020B0604020202020204" pitchFamily="34" charset="0"/>
              </a:rPr>
              <a:t> de Lima Silveira¹; Giovana Gomes Lorenci²; </a:t>
            </a:r>
            <a:r>
              <a:rPr lang="pt-BR" sz="3000" b="0" i="0" dirty="0" err="1">
                <a:solidFill>
                  <a:srgbClr val="000000"/>
                </a:solidFill>
                <a:effectLst/>
                <a:latin typeface="Arial" panose="020B0604020202020204" pitchFamily="34" charset="0"/>
                <a:cs typeface="Arial" panose="020B0604020202020204" pitchFamily="34" charset="0"/>
              </a:rPr>
              <a:t>Tauany</a:t>
            </a:r>
            <a:r>
              <a:rPr lang="pt-BR" sz="3000" b="0" i="0" dirty="0">
                <a:solidFill>
                  <a:srgbClr val="000000"/>
                </a:solidFill>
                <a:effectLst/>
                <a:latin typeface="Arial" panose="020B0604020202020204" pitchFamily="34" charset="0"/>
                <a:cs typeface="Arial" panose="020B0604020202020204" pitchFamily="34" charset="0"/>
              </a:rPr>
              <a:t> da Silva de Souza³; Fernanda Rocha dos Santos</a:t>
            </a:r>
            <a:endParaRPr lang="pt-BR" sz="3000" dirty="0">
              <a:latin typeface="Arial" panose="020B0604020202020204" pitchFamily="34" charset="0"/>
              <a:cs typeface="Arial" panose="020B0604020202020204" pitchFamily="34" charset="0"/>
            </a:endParaRPr>
          </a:p>
        </p:txBody>
      </p:sp>
      <p:sp>
        <p:nvSpPr>
          <p:cNvPr id="18" name="Fluxograma: Processo 17">
            <a:extLst>
              <a:ext uri="{FF2B5EF4-FFF2-40B4-BE49-F238E27FC236}">
                <a16:creationId xmlns:a16="http://schemas.microsoft.com/office/drawing/2014/main" id="{5817FA80-E01C-C04E-CDE8-1EC191DC0CF8}"/>
              </a:ext>
            </a:extLst>
          </p:cNvPr>
          <p:cNvSpPr/>
          <p:nvPr/>
        </p:nvSpPr>
        <p:spPr>
          <a:xfrm>
            <a:off x="19954953" y="11706979"/>
            <a:ext cx="4777389" cy="1090302"/>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000" dirty="0">
                <a:solidFill>
                  <a:schemeClr val="tx1"/>
                </a:solidFill>
              </a:rPr>
              <a:t>Abordagem: </a:t>
            </a:r>
            <a:r>
              <a:rPr lang="pt-BR" sz="2000" dirty="0" err="1">
                <a:solidFill>
                  <a:schemeClr val="tx1"/>
                </a:solidFill>
              </a:rPr>
              <a:t>Quali</a:t>
            </a:r>
            <a:r>
              <a:rPr lang="pt-BR" sz="2000" dirty="0">
                <a:solidFill>
                  <a:schemeClr val="tx1"/>
                </a:solidFill>
              </a:rPr>
              <a:t>-quantitativa</a:t>
            </a:r>
          </a:p>
        </p:txBody>
      </p:sp>
      <p:sp>
        <p:nvSpPr>
          <p:cNvPr id="19" name="Fluxograma: Processo 18">
            <a:extLst>
              <a:ext uri="{FF2B5EF4-FFF2-40B4-BE49-F238E27FC236}">
                <a16:creationId xmlns:a16="http://schemas.microsoft.com/office/drawing/2014/main" id="{AAF5E5B1-BE8D-3E6B-64F8-0DDB48A0B950}"/>
              </a:ext>
            </a:extLst>
          </p:cNvPr>
          <p:cNvSpPr/>
          <p:nvPr/>
        </p:nvSpPr>
        <p:spPr>
          <a:xfrm>
            <a:off x="18952030" y="13248125"/>
            <a:ext cx="2817959" cy="1207242"/>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000" dirty="0">
                <a:solidFill>
                  <a:schemeClr val="tx1"/>
                </a:solidFill>
              </a:rPr>
              <a:t>Etapa Quantitativa</a:t>
            </a:r>
          </a:p>
        </p:txBody>
      </p:sp>
      <p:sp>
        <p:nvSpPr>
          <p:cNvPr id="20" name="Fluxograma: Processo 19">
            <a:extLst>
              <a:ext uri="{FF2B5EF4-FFF2-40B4-BE49-F238E27FC236}">
                <a16:creationId xmlns:a16="http://schemas.microsoft.com/office/drawing/2014/main" id="{8C157BA1-5CCD-3176-AA3F-D6E2683D95A0}"/>
              </a:ext>
            </a:extLst>
          </p:cNvPr>
          <p:cNvSpPr/>
          <p:nvPr/>
        </p:nvSpPr>
        <p:spPr>
          <a:xfrm>
            <a:off x="16992600" y="14975173"/>
            <a:ext cx="4777389" cy="2614831"/>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pt-BR" sz="2000" b="0" i="0" dirty="0">
                <a:solidFill>
                  <a:schemeClr val="tx1"/>
                </a:solidFill>
                <a:effectLst/>
                <a:latin typeface="YACgEZ1cb1Q 0"/>
              </a:rPr>
              <a:t>Etapa exploratória, a fim de identificar: (1) os conhecimentos prévios dos professores de EI sobre a AF; </a:t>
            </a:r>
            <a:endParaRPr lang="pt-BR" sz="2000" dirty="0">
              <a:solidFill>
                <a:schemeClr val="tx1"/>
              </a:solidFill>
              <a:effectLst/>
              <a:latin typeface="YACgEZ1cb1Q 0"/>
            </a:endParaRPr>
          </a:p>
          <a:p>
            <a:r>
              <a:rPr lang="pt-BR" sz="2000" b="0" i="0" dirty="0">
                <a:solidFill>
                  <a:schemeClr val="tx1"/>
                </a:solidFill>
                <a:effectLst/>
                <a:latin typeface="YACgEZ1cb1Q 0"/>
              </a:rPr>
              <a:t>(2) se têm ou já tiveram estudantes com AF;</a:t>
            </a:r>
            <a:endParaRPr lang="pt-BR" sz="2000" dirty="0">
              <a:solidFill>
                <a:schemeClr val="tx1"/>
              </a:solidFill>
              <a:effectLst/>
              <a:latin typeface="YACgEZ1cb1Q 0"/>
            </a:endParaRPr>
          </a:p>
          <a:p>
            <a:r>
              <a:rPr lang="pt-BR" sz="2000" b="0" i="0" dirty="0">
                <a:solidFill>
                  <a:schemeClr val="tx1"/>
                </a:solidFill>
                <a:effectLst/>
                <a:latin typeface="YACgEZ1cb1Q 0"/>
              </a:rPr>
              <a:t>(3) quais principais desafios e dificuldades com este grupo</a:t>
            </a:r>
            <a:endParaRPr lang="pt-BR" sz="2000" dirty="0">
              <a:solidFill>
                <a:schemeClr val="tx1"/>
              </a:solidFill>
              <a:effectLst/>
              <a:latin typeface="YACgEZ1cb1Q 0"/>
            </a:endParaRPr>
          </a:p>
        </p:txBody>
      </p:sp>
      <p:sp>
        <p:nvSpPr>
          <p:cNvPr id="21" name="Fluxograma: Processo 20">
            <a:extLst>
              <a:ext uri="{FF2B5EF4-FFF2-40B4-BE49-F238E27FC236}">
                <a16:creationId xmlns:a16="http://schemas.microsoft.com/office/drawing/2014/main" id="{A66786EE-A930-B86F-471C-87DC66B2FD44}"/>
              </a:ext>
            </a:extLst>
          </p:cNvPr>
          <p:cNvSpPr/>
          <p:nvPr/>
        </p:nvSpPr>
        <p:spPr>
          <a:xfrm>
            <a:off x="16992602" y="18056001"/>
            <a:ext cx="4777387" cy="952763"/>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b="0" i="0" dirty="0">
                <a:solidFill>
                  <a:srgbClr val="000000"/>
                </a:solidFill>
                <a:effectLst/>
              </a:rPr>
              <a:t>Questionário Estruturado</a:t>
            </a:r>
            <a:endParaRPr lang="pt-BR" dirty="0"/>
          </a:p>
        </p:txBody>
      </p:sp>
      <p:sp>
        <p:nvSpPr>
          <p:cNvPr id="22" name="Fluxograma: Processo 21">
            <a:extLst>
              <a:ext uri="{FF2B5EF4-FFF2-40B4-BE49-F238E27FC236}">
                <a16:creationId xmlns:a16="http://schemas.microsoft.com/office/drawing/2014/main" id="{36903AD6-B6FE-1D74-780E-C5EF8E62CBD3}"/>
              </a:ext>
            </a:extLst>
          </p:cNvPr>
          <p:cNvSpPr/>
          <p:nvPr/>
        </p:nvSpPr>
        <p:spPr>
          <a:xfrm>
            <a:off x="23021030" y="13284854"/>
            <a:ext cx="2817958" cy="1207243"/>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sz="2000" dirty="0">
                <a:solidFill>
                  <a:schemeClr val="tx1"/>
                </a:solidFill>
              </a:rPr>
              <a:t>Etapa Qualitativa</a:t>
            </a:r>
          </a:p>
        </p:txBody>
      </p:sp>
      <p:sp>
        <p:nvSpPr>
          <p:cNvPr id="25" name="Fluxograma: Processo 24">
            <a:extLst>
              <a:ext uri="{FF2B5EF4-FFF2-40B4-BE49-F238E27FC236}">
                <a16:creationId xmlns:a16="http://schemas.microsoft.com/office/drawing/2014/main" id="{AD236FC0-1B0A-B052-A6C3-CE229DF29AD2}"/>
              </a:ext>
            </a:extLst>
          </p:cNvPr>
          <p:cNvSpPr/>
          <p:nvPr/>
        </p:nvSpPr>
        <p:spPr>
          <a:xfrm>
            <a:off x="22991315" y="14956266"/>
            <a:ext cx="4777389" cy="2614830"/>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pt-BR" sz="2000" b="0" i="0" dirty="0">
                <a:solidFill>
                  <a:srgbClr val="000000"/>
                </a:solidFill>
                <a:effectLst/>
              </a:rPr>
              <a:t>Entrevistas em profundidade com os professores que atuam na Educação Infantil que têm ou já tiveram alunos com AF</a:t>
            </a:r>
            <a:endParaRPr lang="pt-BR" sz="2000" dirty="0"/>
          </a:p>
        </p:txBody>
      </p:sp>
      <p:sp>
        <p:nvSpPr>
          <p:cNvPr id="26" name="Fluxograma: Processo 25">
            <a:extLst>
              <a:ext uri="{FF2B5EF4-FFF2-40B4-BE49-F238E27FC236}">
                <a16:creationId xmlns:a16="http://schemas.microsoft.com/office/drawing/2014/main" id="{70FAB619-A944-B18E-231B-D509D5F1D00C}"/>
              </a:ext>
            </a:extLst>
          </p:cNvPr>
          <p:cNvSpPr/>
          <p:nvPr/>
        </p:nvSpPr>
        <p:spPr>
          <a:xfrm>
            <a:off x="22991315" y="18051890"/>
            <a:ext cx="4722581" cy="990124"/>
          </a:xfrm>
          <a:prstGeom prst="flowChartProcess">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pt-BR" dirty="0">
                <a:solidFill>
                  <a:schemeClr val="tx1"/>
                </a:solidFill>
              </a:rPr>
              <a:t>Entrevistas em profundidade</a:t>
            </a:r>
          </a:p>
        </p:txBody>
      </p:sp>
      <p:sp>
        <p:nvSpPr>
          <p:cNvPr id="27" name="Fluxograma: Processo 26">
            <a:extLst>
              <a:ext uri="{FF2B5EF4-FFF2-40B4-BE49-F238E27FC236}">
                <a16:creationId xmlns:a16="http://schemas.microsoft.com/office/drawing/2014/main" id="{97D5E1FB-8EE0-A309-EFDB-40096860E2CE}"/>
              </a:ext>
            </a:extLst>
          </p:cNvPr>
          <p:cNvSpPr/>
          <p:nvPr/>
        </p:nvSpPr>
        <p:spPr>
          <a:xfrm>
            <a:off x="16992601" y="10033000"/>
            <a:ext cx="10881708" cy="1207242"/>
          </a:xfrm>
          <a:prstGeom prst="flowChartProcess">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pt-BR" sz="2000" dirty="0"/>
              <a:t>Sujeitos de pesquisa: professores atuantes na Educação Infantil da rede municipal de ensino de Porto Alegre - RS</a:t>
            </a:r>
          </a:p>
        </p:txBody>
      </p:sp>
      <p:pic>
        <p:nvPicPr>
          <p:cNvPr id="1026" name="Picture 2" descr="Febrace_Perfil_2024">
            <a:extLst>
              <a:ext uri="{FF2B5EF4-FFF2-40B4-BE49-F238E27FC236}">
                <a16:creationId xmlns:a16="http://schemas.microsoft.com/office/drawing/2014/main" id="{73AB7FDD-1D6A-8C75-E46F-ECFB76D1C6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13407" y="525909"/>
            <a:ext cx="8698063" cy="4493628"/>
          </a:xfrm>
          <a:prstGeom prst="rect">
            <a:avLst/>
          </a:prstGeom>
          <a:noFill/>
          <a:extLst>
            <a:ext uri="{909E8E84-426E-40DD-AFC4-6F175D3DCCD1}">
              <a14:hiddenFill xmlns:a14="http://schemas.microsoft.com/office/drawing/2010/main">
                <a:solidFill>
                  <a:srgbClr val="FFFFFF"/>
                </a:solidFill>
              </a14:hiddenFill>
            </a:ext>
          </a:extLst>
        </p:spPr>
      </p:pic>
      <p:cxnSp>
        <p:nvCxnSpPr>
          <p:cNvPr id="41" name="Conector de Seta Reta 40">
            <a:extLst>
              <a:ext uri="{FF2B5EF4-FFF2-40B4-BE49-F238E27FC236}">
                <a16:creationId xmlns:a16="http://schemas.microsoft.com/office/drawing/2014/main" id="{B5538980-0FFF-706A-3598-620D178DF4CF}"/>
              </a:ext>
            </a:extLst>
          </p:cNvPr>
          <p:cNvCxnSpPr>
            <a:stCxn id="27" idx="2"/>
          </p:cNvCxnSpPr>
          <p:nvPr/>
        </p:nvCxnSpPr>
        <p:spPr>
          <a:xfrm>
            <a:off x="22433455" y="11240242"/>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2" name="Conector de Seta Reta 41">
            <a:extLst>
              <a:ext uri="{FF2B5EF4-FFF2-40B4-BE49-F238E27FC236}">
                <a16:creationId xmlns:a16="http://schemas.microsoft.com/office/drawing/2014/main" id="{D50207AF-8D59-3706-5D63-4F5D9F19ADEC}"/>
              </a:ext>
            </a:extLst>
          </p:cNvPr>
          <p:cNvCxnSpPr/>
          <p:nvPr/>
        </p:nvCxnSpPr>
        <p:spPr>
          <a:xfrm>
            <a:off x="20491048" y="12818117"/>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Conector de Seta Reta 42">
            <a:extLst>
              <a:ext uri="{FF2B5EF4-FFF2-40B4-BE49-F238E27FC236}">
                <a16:creationId xmlns:a16="http://schemas.microsoft.com/office/drawing/2014/main" id="{48B3EB8D-1CDB-75D0-1F45-13841CE30E2F}"/>
              </a:ext>
            </a:extLst>
          </p:cNvPr>
          <p:cNvCxnSpPr/>
          <p:nvPr/>
        </p:nvCxnSpPr>
        <p:spPr>
          <a:xfrm>
            <a:off x="24118168" y="12797281"/>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4" name="Conector de Seta Reta 43">
            <a:extLst>
              <a:ext uri="{FF2B5EF4-FFF2-40B4-BE49-F238E27FC236}">
                <a16:creationId xmlns:a16="http://schemas.microsoft.com/office/drawing/2014/main" id="{6FCFA848-E445-F938-D7E1-473FB5FA0852}"/>
              </a:ext>
            </a:extLst>
          </p:cNvPr>
          <p:cNvCxnSpPr/>
          <p:nvPr/>
        </p:nvCxnSpPr>
        <p:spPr>
          <a:xfrm>
            <a:off x="19952357" y="14492097"/>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Conector de Seta Reta 44">
            <a:extLst>
              <a:ext uri="{FF2B5EF4-FFF2-40B4-BE49-F238E27FC236}">
                <a16:creationId xmlns:a16="http://schemas.microsoft.com/office/drawing/2014/main" id="{33A4EE20-76A4-1654-C417-FE2EA7CEB378}"/>
              </a:ext>
            </a:extLst>
          </p:cNvPr>
          <p:cNvCxnSpPr/>
          <p:nvPr/>
        </p:nvCxnSpPr>
        <p:spPr>
          <a:xfrm>
            <a:off x="24902335" y="14492097"/>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6" name="Conector de Seta Reta 45">
            <a:extLst>
              <a:ext uri="{FF2B5EF4-FFF2-40B4-BE49-F238E27FC236}">
                <a16:creationId xmlns:a16="http://schemas.microsoft.com/office/drawing/2014/main" id="{9FB41E86-1FBA-D166-AB65-9B861FFF10B5}"/>
              </a:ext>
            </a:extLst>
          </p:cNvPr>
          <p:cNvCxnSpPr/>
          <p:nvPr/>
        </p:nvCxnSpPr>
        <p:spPr>
          <a:xfrm>
            <a:off x="19931322" y="17587721"/>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47" name="Conector de Seta Reta 46">
            <a:extLst>
              <a:ext uri="{FF2B5EF4-FFF2-40B4-BE49-F238E27FC236}">
                <a16:creationId xmlns:a16="http://schemas.microsoft.com/office/drawing/2014/main" id="{CE4227DC-121C-2E13-C674-02EA9B422EE8}"/>
              </a:ext>
            </a:extLst>
          </p:cNvPr>
          <p:cNvCxnSpPr/>
          <p:nvPr/>
        </p:nvCxnSpPr>
        <p:spPr>
          <a:xfrm>
            <a:off x="24899739" y="17587721"/>
            <a:ext cx="0" cy="466737"/>
          </a:xfrm>
          <a:prstGeom prst="straightConnector1">
            <a:avLst/>
          </a:prstGeom>
          <a:ln w="50800">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49" name="CaixaDeTexto 48">
            <a:extLst>
              <a:ext uri="{FF2B5EF4-FFF2-40B4-BE49-F238E27FC236}">
                <a16:creationId xmlns:a16="http://schemas.microsoft.com/office/drawing/2014/main" id="{BC48F5C2-C52D-F428-A83C-3F181CF91B13}"/>
              </a:ext>
            </a:extLst>
          </p:cNvPr>
          <p:cNvSpPr txBox="1"/>
          <p:nvPr/>
        </p:nvSpPr>
        <p:spPr>
          <a:xfrm>
            <a:off x="4049910" y="30886400"/>
            <a:ext cx="24299466" cy="1881990"/>
          </a:xfrm>
          <a:prstGeom prst="rect">
            <a:avLst/>
          </a:prstGeom>
          <a:noFill/>
        </p:spPr>
        <p:txBody>
          <a:bodyPr wrap="square" rtlCol="0">
            <a:spAutoFit/>
          </a:bodyPr>
          <a:lstStyle/>
          <a:p>
            <a:pPr algn="ctr">
              <a:lnSpc>
                <a:spcPct val="150000"/>
              </a:lnSpc>
            </a:pPr>
            <a:r>
              <a:rPr lang="pt-BR" sz="2000" b="0" i="0" dirty="0">
                <a:solidFill>
                  <a:srgbClr val="000000"/>
                </a:solidFill>
                <a:effectLst/>
                <a:latin typeface="Arial" panose="020B0604020202020204" pitchFamily="34" charset="0"/>
                <a:cs typeface="Arial" panose="020B0604020202020204" pitchFamily="34" charset="0"/>
              </a:rPr>
              <a:t>¹ Aluna Pesquisadora. Estudante do Ensino Médio Itinerário Formativo Curso Normal- EMEB Dr. Liberato Salzano Vieira Da Cunha. Porto Alegre/RS/Brasil – gabrielly.dsilveira018@educar.poa.br</a:t>
            </a:r>
            <a:endParaRPr lang="pt-BR" sz="2000" dirty="0">
              <a:solidFill>
                <a:srgbClr val="000000"/>
              </a:solidFill>
              <a:effectLst/>
              <a:latin typeface="Arial" panose="020B0604020202020204" pitchFamily="34" charset="0"/>
              <a:cs typeface="Arial" panose="020B0604020202020204" pitchFamily="34" charset="0"/>
            </a:endParaRPr>
          </a:p>
          <a:p>
            <a:pPr algn="ctr">
              <a:lnSpc>
                <a:spcPct val="150000"/>
              </a:lnSpc>
            </a:pPr>
            <a:r>
              <a:rPr lang="pt-BR" sz="2000" b="0" i="0" dirty="0">
                <a:solidFill>
                  <a:srgbClr val="000000"/>
                </a:solidFill>
                <a:effectLst/>
                <a:latin typeface="Arial" panose="020B0604020202020204" pitchFamily="34" charset="0"/>
                <a:cs typeface="Arial" panose="020B0604020202020204" pitchFamily="34" charset="0"/>
              </a:rPr>
              <a:t>² Aluna Pesquisadora. Estudante do Ensino Médio Itinerário Formativo Curso Normal- EMEB Dr. Liberato Salzano Vieira Da Cunha. Porto Alegre/RS/Brasil- giovanalorenci05@gmail.com</a:t>
            </a:r>
            <a:endParaRPr lang="pt-BR" sz="2000" dirty="0">
              <a:solidFill>
                <a:srgbClr val="000000"/>
              </a:solidFill>
              <a:effectLst/>
              <a:latin typeface="Arial" panose="020B0604020202020204" pitchFamily="34" charset="0"/>
              <a:cs typeface="Arial" panose="020B0604020202020204" pitchFamily="34" charset="0"/>
            </a:endParaRPr>
          </a:p>
          <a:p>
            <a:pPr algn="ctr">
              <a:lnSpc>
                <a:spcPct val="150000"/>
              </a:lnSpc>
            </a:pPr>
            <a:r>
              <a:rPr lang="pt-BR" sz="2000" b="0" i="0" dirty="0">
                <a:solidFill>
                  <a:srgbClr val="000000"/>
                </a:solidFill>
                <a:effectLst/>
                <a:latin typeface="Arial" panose="020B0604020202020204" pitchFamily="34" charset="0"/>
                <a:cs typeface="Arial" panose="020B0604020202020204" pitchFamily="34" charset="0"/>
              </a:rPr>
              <a:t>³ Aluna Pesquisadora. Estudante do Ensino Médio Itinerário Formativo Curso Normal- EMEB Dr. Liberato Salzano Vieira Da Cunha. Porto Alegre/RS/Brasil - tauany.dsouza044@educar.poa.br</a:t>
            </a:r>
            <a:endParaRPr lang="pt-BR" sz="2000" dirty="0">
              <a:solidFill>
                <a:srgbClr val="000000"/>
              </a:solidFill>
              <a:effectLst/>
              <a:latin typeface="Arial" panose="020B0604020202020204" pitchFamily="34" charset="0"/>
              <a:cs typeface="Arial" panose="020B0604020202020204" pitchFamily="34" charset="0"/>
            </a:endParaRPr>
          </a:p>
          <a:p>
            <a:pPr algn="ctr">
              <a:lnSpc>
                <a:spcPct val="150000"/>
              </a:lnSpc>
            </a:pPr>
            <a:r>
              <a:rPr lang="pt-BR" sz="2000" b="0" i="0" dirty="0">
                <a:solidFill>
                  <a:srgbClr val="000000"/>
                </a:solidFill>
                <a:effectLst/>
                <a:latin typeface="Arial" panose="020B0604020202020204" pitchFamily="34" charset="0"/>
                <a:cs typeface="Arial" panose="020B0604020202020204" pitchFamily="34" charset="0"/>
              </a:rPr>
              <a:t>⁴ Professora Orientadora. Professora da EMEB Dr. Liberato Salzano Vieira Da Cunha. Porto Alegre/RS/Brasil- fernanda.rsantos@educar.poa.br</a:t>
            </a:r>
            <a:endParaRPr lang="pt-BR" sz="2000" dirty="0">
              <a:solidFill>
                <a:srgbClr val="000000"/>
              </a:solidFill>
              <a:effectLst/>
              <a:latin typeface="Arial" panose="020B0604020202020204" pitchFamily="34" charset="0"/>
              <a:cs typeface="Arial" panose="020B0604020202020204" pitchFamily="34" charset="0"/>
            </a:endParaRPr>
          </a:p>
        </p:txBody>
      </p:sp>
      <p:pic>
        <p:nvPicPr>
          <p:cNvPr id="1028" name="Picture 4">
            <a:extLst>
              <a:ext uri="{FF2B5EF4-FFF2-40B4-BE49-F238E27FC236}">
                <a16:creationId xmlns:a16="http://schemas.microsoft.com/office/drawing/2014/main" id="{81A9DBDD-844F-634F-66D2-19439F03544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12133" y="34061400"/>
            <a:ext cx="2296590" cy="314166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91CC36DC-56DD-079B-7316-64954F4139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11204" y="34203481"/>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34729"/>
      </p:ext>
    </p:extLst>
  </p:cSld>
  <p:clrMapOvr>
    <a:masterClrMapping/>
  </p:clrMapOvr>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o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99</TotalTime>
  <Words>999</Words>
  <Application>Microsoft Office PowerPoint</Application>
  <PresentationFormat>Personalizar</PresentationFormat>
  <Paragraphs>88</Paragraphs>
  <Slides>1</Slides>
  <Notes>0</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1</vt:i4>
      </vt:variant>
    </vt:vector>
  </HeadingPairs>
  <TitlesOfParts>
    <vt:vector size="7" baseType="lpstr">
      <vt:lpstr>Arial</vt:lpstr>
      <vt:lpstr>Calibri</vt:lpstr>
      <vt:lpstr>Calibri Light</vt:lpstr>
      <vt:lpstr>Wingdings</vt:lpstr>
      <vt:lpstr>YACgEZ1cb1Q 0</vt:lpstr>
      <vt:lpstr>Tema do Office</vt:lpstr>
      <vt:lpstr>Escolarização de sujeitos com Anemia Falciforme na Educação Infantil nas instituições  de ensino do Eixo Norte de Porto Alegre em 2023, na visão do professor.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Escolarização de sujeitos com Anemia Falciforme na Educação Infantil nas instituições  de ensino do Eixo Norte de Porto Alegre em 2023, na visão do professor.  </dc:title>
  <dc:creator>Fernanda Rocha dos Santos</dc:creator>
  <cp:lastModifiedBy>Fernanda Rocha dos Santos</cp:lastModifiedBy>
  <cp:revision>1</cp:revision>
  <dcterms:created xsi:type="dcterms:W3CDTF">2023-12-26T17:13:28Z</dcterms:created>
  <dcterms:modified xsi:type="dcterms:W3CDTF">2023-12-26T19:29:10Z</dcterms:modified>
</cp:coreProperties>
</file>