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</p:sldIdLst>
  <p:sldSz cx="32399605" cy="43200955"/>
  <p:notesSz cx="6797675" cy="9928225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1pPr>
    <a:lvl2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2pPr>
    <a:lvl3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3pPr>
    <a:lvl4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4pPr>
    <a:lvl5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/>
  <p:extLst>
    <p:ext uri="smNativeData">
      <pr:smAppRevision xmlns:pr="smNativeData" xmlns="smNativeData" dt="1703605537" val="1068" revOS="4"/>
      <pr:smFileRevision xmlns:pr="smNativeData" xmlns="smNativeData" dt="1703605537" val="0"/>
      <pr:guideOptions xmlns:pr="smNativeData" xmlns="smNativeData" dt="1703605537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>
      <p:cViewPr varScale="1">
        <p:scale>
          <a:sx n="12" d="100"/>
          <a:sy n="12" d="100"/>
        </p:scale>
        <p:origin x="14844" y="1342"/>
      </p:cViewPr>
      <p:guideLst x="0" y="0">
        <p:guide orient="horz" pos="13607"/>
        <p:guide pos="10204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6" d="100"/>
        <a:sy n="6" d="100"/>
      </p:scale>
      <p:origin x="0" y="0"/>
    </p:cViewPr>
  </p:sorterViewPr>
  <p:notesViewPr>
    <p:cSldViewPr snapToGrid="0">
      <p:cViewPr>
        <p:scale>
          <a:sx n="12" d="100"/>
          <a:sy n="12" d="100"/>
        </p:scale>
        <p:origin x="14844" y="1342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;n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AfSX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AgEgAADwMAABAAAAAmAAAACAAAAL2/AAD/HwAA"/>
              </a:ext>
            </a:extLst>
          </p:cNvSpPr>
          <p:nvPr>
            <p:ph type="hdr" idx="2"/>
          </p:nvPr>
        </p:nvSpPr>
        <p:spPr>
          <a:xfrm>
            <a:off x="0" y="0"/>
            <a:ext cx="2946400" cy="49720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R="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Google Shape;4;n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AfSX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rxcAAAAAAADPKQAADwMAABAAAAAmAAAACAAAAL2/AAD/HwAA"/>
              </a:ext>
            </a:extLst>
          </p:cNvSpPr>
          <p:nvPr>
            <p:ph type="dt" idx="10"/>
          </p:nvPr>
        </p:nvSpPr>
        <p:spPr>
          <a:xfrm>
            <a:off x="3850005" y="0"/>
            <a:ext cx="2946400" cy="49720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R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4" name="Google Shape;5;n"/>
          <p:cNvSpPr>
            <a:spLocks noGrp="1" noChangeArrowheads="1"/>
            <a:extLst>
              <a:ext uri="smNativeData">
                <pr:smNativeData xmlns:pr="smNativeData" xmlns="smNativeData" val="SMDATA_15_IfWKZRMAAAAlAAAACwAAAC0AAAAAUwwAAJUEAAB+HQAAexs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AUAAAAAQAAACMAAAAjAAAAIwAAAB4AAAAAAAAASwAAAEsAAAAAAAAASwAAAEsAAAAVAAAAYAAAAAAAAAAAAAAADwAAACADAAAAAAAAAAAAAAEAAACgMgAAVgcAAKr4//8BAAAAf39/AAEAAABkAAAAAAAAABQAAABAHwAAAAAAACYAAAAAAAAAwOD//wAAAAAmAAAAZAAAABYAAABMAAAAAAAAAAAAAAAEAAAAAAAAAAEAAAAfSX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UwwAAJUEAAB+HQAAexsAABAAAAAmAAAACAAAAAEPAAD/HwAA"/>
              </a:ext>
            </a:extLst>
          </p:cNvSpPr>
          <p:nvPr>
            <p:ph type="sldImg" idx="3"/>
          </p:nvPr>
        </p:nvSpPr>
        <p:spPr>
          <a:xfrm>
            <a:off x="2003425" y="744855"/>
            <a:ext cx="2790825" cy="3722370"/>
          </a:xfrm>
          <a:custGeom>
            <a:avLst/>
            <a:gdLst/>
            <a:ahLst/>
            <a:cxnLst/>
            <a:rect l="0" t="0" r="2790825" b="3722370"/>
            <a:pathLst>
              <a:path w="2790825" h="3722370" fill="none" extrusionOk="0">
                <a:moveTo>
                  <a:pt x="0" y="0"/>
                </a:moveTo>
                <a:lnTo>
                  <a:pt x="2790825" y="0"/>
                </a:lnTo>
                <a:lnTo>
                  <a:pt x="2790825" y="3722370"/>
                </a:lnTo>
                <a:lnTo>
                  <a:pt x="0" y="3722370"/>
                </a:lnTo>
                <a:close/>
              </a:path>
            </a:pathLst>
          </a:cu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Google Shape;6;n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AfSX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gQAAAQdAACjJQAAfzgAABAAAAAmAAAACAAAAL2/AAD/HwAA"/>
              </a:ext>
            </a:extLst>
          </p:cNvSpPr>
          <p:nvPr>
            <p:ph type="body" idx="1"/>
          </p:nvPr>
        </p:nvSpPr>
        <p:spPr>
          <a:xfrm>
            <a:off x="679450" y="4716780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marR="0" indent="-228600" algn="l">
              <a:spcBef>
                <a:spcPts val="510"/>
              </a:spcBef>
              <a:spcAft>
                <a:spcPts val="0"/>
              </a:spcAft>
              <a:buNone/>
              <a:defRPr sz="17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1pPr>
            <a:lvl2pPr marL="914400" marR="0" indent="-228600" algn="l">
              <a:spcBef>
                <a:spcPts val="510"/>
              </a:spcBef>
              <a:spcAft>
                <a:spcPts val="0"/>
              </a:spcAft>
              <a:buNone/>
              <a:defRPr sz="17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2pPr>
            <a:lvl3pPr marL="1371600" marR="0" indent="-228600" algn="l">
              <a:spcBef>
                <a:spcPts val="510"/>
              </a:spcBef>
              <a:spcAft>
                <a:spcPts val="0"/>
              </a:spcAft>
              <a:buNone/>
              <a:defRPr sz="17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3pPr>
            <a:lvl4pPr marL="1828800" marR="0" indent="-228600" algn="l">
              <a:spcBef>
                <a:spcPts val="510"/>
              </a:spcBef>
              <a:spcAft>
                <a:spcPts val="0"/>
              </a:spcAft>
              <a:buNone/>
              <a:defRPr sz="17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4pPr>
            <a:lvl5pPr marL="2286000" marR="0" indent="-228600" algn="l">
              <a:spcBef>
                <a:spcPts val="510"/>
              </a:spcBef>
              <a:spcAft>
                <a:spcPts val="0"/>
              </a:spcAft>
              <a:buNone/>
              <a:defRPr sz="17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5pPr>
            <a:lvl6pPr marL="2743200" marR="0" indent="-228600" algn="l">
              <a:spcBef>
                <a:spcPts val="0"/>
              </a:spcBef>
              <a:spcAft>
                <a:spcPts val="0"/>
              </a:spcAft>
              <a:buNone/>
              <a:defRPr sz="174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6pPr>
            <a:lvl7pPr marL="3200400" marR="0" indent="-228600" algn="l">
              <a:spcBef>
                <a:spcPts val="0"/>
              </a:spcBef>
              <a:spcAft>
                <a:spcPts val="0"/>
              </a:spcAft>
              <a:buNone/>
              <a:defRPr sz="174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7pPr>
            <a:lvl8pPr marL="3657600" marR="0" indent="-228600" algn="l">
              <a:spcBef>
                <a:spcPts val="0"/>
              </a:spcBef>
              <a:spcAft>
                <a:spcPts val="0"/>
              </a:spcAft>
              <a:buNone/>
              <a:defRPr sz="174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8pPr>
            <a:lvl9pPr marL="4114800" marR="0" indent="-228600" algn="l">
              <a:spcBef>
                <a:spcPts val="0"/>
              </a:spcBef>
              <a:spcAft>
                <a:spcPts val="0"/>
              </a:spcAft>
              <a:buNone/>
              <a:defRPr sz="174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6" name="Google Shape;7;n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AfSX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I6AAAgEgAAET0AABAAAAAmAAAACAAAAL2/AAD/HwAA"/>
              </a:ext>
            </a:extLst>
          </p:cNvSpPr>
          <p:nvPr>
            <p:ph type="ftr" idx="11"/>
          </p:nvPr>
        </p:nvSpPr>
        <p:spPr>
          <a:xfrm>
            <a:off x="0" y="9429750"/>
            <a:ext cx="2946400" cy="49720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R="0" algn="l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7" name="Google Shape;8;n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AfSX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rxcAAAI6AADPKQAAET0AABAAAAAmAAAACAAAAL0/AAD/HwAA"/>
              </a:ext>
            </a:extLst>
          </p:cNvSpPr>
          <p:nvPr>
            <p:ph type="sldNum" idx="12"/>
          </p:nvPr>
        </p:nvSpPr>
        <p:spPr>
          <a:xfrm>
            <a:off x="3850005" y="9429750"/>
            <a:ext cx="2946400" cy="49720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marR="0" indent="0" algn="r">
              <a:spcBef>
                <a:spcPts val="0"/>
              </a:spcBef>
              <a:spcAft>
                <a:spcPts val="0"/>
              </a:spcAft>
              <a:buNone/>
            </a:pPr>
            <a:fld id="{3F611384-CAD2-34E5-9CD9-3CB05D976A69}" type="slidenum">
              <a:rPr lang="pt-br" sz="1200" cap="none"/>
              <a:t>‹nº›</a:t>
            </a:fld>
            <a:endParaRPr sz="1200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1pPr>
    <a:lvl2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2pPr>
    <a:lvl3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3pPr>
    <a:lvl4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4pPr>
    <a:lvl5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400" b="0" i="0" u="none" strike="noStrike" kern="1" cap="none" spc="0" baseline="0">
        <a:solidFill>
          <a:srgbClr val="000000"/>
        </a:solidFill>
        <a:effectLst/>
        <a:latin typeface="Arial" pitchFamily="2" charset="0"/>
        <a:ea typeface="Arial" pitchFamily="2" charset="0"/>
        <a:cs typeface="Arial" pitchFamily="2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85;p1:notes"/>
          <p:cNvSpPr>
            <a:spLocks noGrp="1" noChangeArrowheads="1"/>
            <a:extLst>
              <a:ext uri="smNativeData">
                <pr:smNativeData xmlns:pr="smNativeData" xmlns="smNativeData" val="SMDATA_15_IfWKZRMAAAAlAAAACwAAAC0AAAAAUwwAAJUEAAB+HQAAexs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BAAAAAAAAAAAAAAAPAAAAAQAAACMAAAAjAAAAIwAAAB4AAAAAAAAASwAAAEsAAAAAAAAASwAAAEs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UwwAAJUEAAB+HQAAexsAABAAAAAmAAAACAAAAAEPAAD/HwAA"/>
              </a:ext>
            </a:extLst>
          </p:cNvSpPr>
          <p:nvPr>
            <p:ph type="sldImg" idx="2"/>
          </p:nvPr>
        </p:nvSpPr>
        <p:spPr>
          <a:xfrm>
            <a:off x="2003425" y="744855"/>
            <a:ext cx="2790825" cy="3722370"/>
          </a:xfrm>
          <a:custGeom>
            <a:avLst/>
            <a:gdLst/>
            <a:ahLst/>
            <a:cxnLst/>
            <a:rect l="0" t="0" r="2790825" b="3722370"/>
            <a:pathLst>
              <a:path w="2790825" h="3722370" fill="none" extrusionOk="0">
                <a:moveTo>
                  <a:pt x="0" y="0"/>
                </a:moveTo>
                <a:lnTo>
                  <a:pt x="2790825" y="0"/>
                </a:lnTo>
                <a:lnTo>
                  <a:pt x="2790825" y="3722370"/>
                </a:lnTo>
                <a:lnTo>
                  <a:pt x="0" y="3722370"/>
                </a:lnTo>
                <a:close/>
              </a:path>
            </a:pathLst>
          </a:custGeom>
          <a:noFill/>
          <a:ln w="9525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3" name="Google Shape;86;p1:notes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gQAAAQdAACjJQAAfzgAABAAAAAmAAAACAAAAL0/AAD/HwAA"/>
              </a:ext>
            </a:extLst>
          </p:cNvSpPr>
          <p:nvPr>
            <p:ph type="body" idx="1"/>
          </p:nvPr>
        </p:nvSpPr>
        <p:spPr>
          <a:xfrm>
            <a:off x="679450" y="4716780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>
              <a:spcBef>
                <a:spcPts val="0"/>
              </a:spcBef>
              <a:spcAft>
                <a:spcPts val="0"/>
              </a:spcAft>
              <a:buNone/>
            </a:pPr>
            <a:endParaRPr cap="none"/>
          </a:p>
        </p:txBody>
      </p:sp>
      <p:sp>
        <p:nvSpPr>
          <p:cNvPr id="4" name="Google Shape;87;p1:notes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CkAeS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rxcAAAI6AADPKQAAET0AABAAAAAmAAAACAAAAL0/AAD/HwAA"/>
              </a:ext>
            </a:extLst>
          </p:cNvSpPr>
          <p:nvPr>
            <p:ph type="sldNum" idx="12"/>
          </p:nvPr>
        </p:nvSpPr>
        <p:spPr>
          <a:xfrm>
            <a:off x="3850005" y="9429750"/>
            <a:ext cx="2946400" cy="49720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 marL="0" marR="0" indent="0" algn="r">
              <a:spcBef>
                <a:spcPts val="0"/>
              </a:spcBef>
              <a:spcAft>
                <a:spcPts val="0"/>
              </a:spcAft>
              <a:buNone/>
            </a:pPr>
            <a:fld id="{3F61437D-33D2-34B5-9CD9-C5E00D976A90}" type="slidenum">
              <a:rPr lang="pt-br" sz="1200" cap="none"/>
              <a:t>1</a:t>
            </a:fld>
            <a:endParaRPr sz="1200" cap="none"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;p3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CcOAACbuQAAhUEAABAAAAAmAAAACAAAADywAAD/HwAA"/>
              </a:ext>
            </a:extLst>
          </p:cNvSpPr>
          <p:nvPr>
            <p:ph type="title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17;p3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BwcH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L5GAACbuQAAXu8AABAAAAAmAAAACAAAADywAAD/HwAA"/>
              </a:ext>
            </a:extLst>
          </p:cNvSpPr>
          <p:nvPr>
            <p:ph idx="1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indent="-342900" algn="l">
              <a:lnSpc>
                <a:spcPct val="90000"/>
              </a:lnSpc>
              <a:spcBef>
                <a:spcPts val="354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1pPr>
            <a:lvl2pPr marL="9144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2pPr>
            <a:lvl3pPr marL="13716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3pPr>
            <a:lvl4pPr marL="18288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4pPr>
            <a:lvl5pPr marL="22860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5pPr>
            <a:lvl6pPr marL="27432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6pPr>
            <a:lvl7pPr marL="32004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7pPr>
            <a:lvl8pPr marL="36576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8pPr>
            <a:lvl9pPr marL="41148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9pPr>
          </a:lstStyle>
          <a:p>
            <a:pPr/>
          </a:p>
        </p:txBody>
      </p:sp>
      <p:sp>
        <p:nvSpPr>
          <p:cNvPr id="4" name="Google Shape;18;p3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E/2AACMOgAAdgQBABAAAAAmAAAACAAAADywAAD/HwAA"/>
              </a:ext>
            </a:extLst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5" name="Google Shape;19;p3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OR40g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EIAAE/2AABLhQAAdgQBABAAAAAmAAAACAAAADywAAD/HwAA"/>
              </a:ext>
            </a:extLst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6" name="Google Shape;20;p3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BwcH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4wAAE/2AACbuQAAdgQBABAAAAAmAAAACAAAADywAAD/HwAA"/>
              </a:ext>
            </a:extLst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F614C08-46D2-34BA-9CD9-B0EF02976AE5}" type="slidenum">
              <a:rPr lang="pt-br" cap="none"/>
              <a:t/>
            </a:fld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2;p4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8w4AAH4rAABcuAAAA4gAABAAAAAmAAAACAAAAL2wAAD/HwAA"/>
              </a:ext>
            </a:extLst>
          </p:cNvSpPr>
          <p:nvPr>
            <p:ph type="ctrTitle"/>
          </p:nvPr>
        </p:nvSpPr>
        <p:spPr>
          <a:xfrm>
            <a:off x="2430145" y="7070090"/>
            <a:ext cx="27539315" cy="15039975"/>
          </a:xfr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1260" cap="none"/>
            </a:lvl1pPr>
            <a:lvl2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23;p4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hgAAJWLAABlrgAAvssAABAAAAAmAAAACAAAAD2wAAD/HwAA"/>
              </a:ext>
            </a:extLst>
          </p:cNvSpPr>
          <p:nvPr>
            <p:ph type="subTitle" idx="1"/>
          </p:nvPr>
        </p:nvSpPr>
        <p:spPr>
          <a:xfrm>
            <a:off x="4050030" y="22690455"/>
            <a:ext cx="24299545" cy="10429875"/>
          </a:xfr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>
              <a:lnSpc>
                <a:spcPct val="90000"/>
              </a:lnSpc>
              <a:spcBef>
                <a:spcPts val="3540"/>
              </a:spcBef>
              <a:spcAft>
                <a:spcPts val="0"/>
              </a:spcAft>
              <a:buNone/>
              <a:defRPr sz="8505" cap="none"/>
            </a:lvl1pPr>
            <a:lvl2pPr algn="ctr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7085" cap="none"/>
            </a:lvl2pPr>
            <a:lvl3pPr algn="ctr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6380" cap="none"/>
            </a:lvl3pPr>
            <a:lvl4pPr algn="ctr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5670" cap="none"/>
            </a:lvl4pPr>
            <a:lvl5pPr algn="ctr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5670" cap="none"/>
            </a:lvl5pPr>
            <a:lvl6pPr algn="ctr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5670" cap="none"/>
            </a:lvl6pPr>
            <a:lvl7pPr algn="ctr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5670" cap="none"/>
            </a:lvl7pPr>
            <a:lvl8pPr algn="ctr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5670" cap="none"/>
            </a:lvl8pPr>
            <a:lvl9pPr algn="ctr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5670" cap="none"/>
            </a:lvl9pPr>
          </a:lstStyle>
          <a:p>
            <a:pPr/>
          </a:p>
        </p:txBody>
      </p:sp>
      <p:sp>
        <p:nvSpPr>
          <p:cNvPr id="4" name="Google Shape;24;p4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IYFzw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E/2AACMOgAAdgQBABAAAAAmAAAACAAAADywAAD/HwAA"/>
              </a:ext>
            </a:extLst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5" name="Google Shape;25;p4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EgWfn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EIAAE/2AABLhQAAdgQBABAAAAAmAAAACAAAADywAAD/HwAA"/>
              </a:ext>
            </a:extLst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6" name="Google Shape;26;p4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MhWyA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4wAAE/2AACbuQAAdgQBABAAAAAmAAAACAAAADywAAD/HwAA"/>
              </a:ext>
            </a:extLst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F6109BB-F5D2-34FF-9CD9-03AA47976A56}" type="slidenum">
              <a:rPr lang="pt-br" cap="none"/>
              <a:t>‹nº›</a:t>
            </a:fld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8;p5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Jgewg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Q0AAEFCAACAuQAAzbAAABAAAAAmAAAACAAAAL2wAAD/HwAA"/>
              </a:ext>
            </a:extLst>
          </p:cNvSpPr>
          <p:nvPr>
            <p:ph type="title"/>
          </p:nvPr>
        </p:nvSpPr>
        <p:spPr>
          <a:xfrm>
            <a:off x="2210435" y="10770235"/>
            <a:ext cx="27944445" cy="17970500"/>
          </a:xfr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1260" cap="none"/>
            </a:lvl1pPr>
            <a:lvl2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29;p5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Q0AANixAACAuQAA+usAABAAAAAmAAAACAAAAD2wAAD/HwAA"/>
              </a:ext>
            </a:extLst>
          </p:cNvSpPr>
          <p:nvPr>
            <p:ph idx="1"/>
          </p:nvPr>
        </p:nvSpPr>
        <p:spPr>
          <a:xfrm>
            <a:off x="2210435" y="28910280"/>
            <a:ext cx="27944445" cy="9450070"/>
          </a:xfr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indent="-228600" algn="l">
              <a:lnSpc>
                <a:spcPct val="90000"/>
              </a:lnSpc>
              <a:spcBef>
                <a:spcPts val="3540"/>
              </a:spcBef>
              <a:spcAft>
                <a:spcPts val="0"/>
              </a:spcAft>
              <a:buNone/>
              <a:defRPr sz="8505" cap="none">
                <a:solidFill>
                  <a:srgbClr val="000000"/>
                </a:solidFill>
              </a:defRPr>
            </a:lvl1pPr>
            <a:lvl2pPr marL="9144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7085" cap="none">
                <a:solidFill>
                  <a:srgbClr val="888888"/>
                </a:solidFill>
              </a:defRPr>
            </a:lvl2pPr>
            <a:lvl3pPr marL="13716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6380" cap="none">
                <a:solidFill>
                  <a:srgbClr val="888888"/>
                </a:solidFill>
              </a:defRPr>
            </a:lvl3pPr>
            <a:lvl4pPr marL="18288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5670" cap="none">
                <a:solidFill>
                  <a:srgbClr val="888888"/>
                </a:solidFill>
              </a:defRPr>
            </a:lvl4pPr>
            <a:lvl5pPr marL="22860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5670" cap="none">
                <a:solidFill>
                  <a:srgbClr val="888888"/>
                </a:solidFill>
              </a:defRPr>
            </a:lvl5pPr>
            <a:lvl6pPr marL="27432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5670" cap="none">
                <a:solidFill>
                  <a:srgbClr val="888888"/>
                </a:solidFill>
              </a:defRPr>
            </a:lvl6pPr>
            <a:lvl7pPr marL="32004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5670" cap="none">
                <a:solidFill>
                  <a:srgbClr val="888888"/>
                </a:solidFill>
              </a:defRPr>
            </a:lvl7pPr>
            <a:lvl8pPr marL="36576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5670" cap="none">
                <a:solidFill>
                  <a:srgbClr val="888888"/>
                </a:solidFill>
              </a:defRPr>
            </a:lvl8pPr>
            <a:lvl9pPr marL="41148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5670" cap="none">
                <a:solidFill>
                  <a:srgbClr val="888888"/>
                </a:solidFill>
              </a:defRPr>
            </a:lvl9pPr>
          </a:lstStyle>
          <a:p>
            <a:pPr/>
          </a:p>
        </p:txBody>
      </p:sp>
      <p:sp>
        <p:nvSpPr>
          <p:cNvPr id="4" name="Google Shape;30;p5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E/2AACMOgAAdgQBABAAAAAmAAAACAAAADywAAD/HwAA"/>
              </a:ext>
            </a:extLst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5" name="Google Shape;31;p5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Jg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EIAAE/2AABLhQAAdgQBABAAAAAmAAAACAAAADywAAD/HwAA"/>
              </a:ext>
            </a:extLst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6" name="Google Shape;32;p5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4wAAE/2AACbuQAAdgQBABAAAAAmAAAACAAAADywAAD/HwAA"/>
              </a:ext>
            </a:extLst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F6155DA-94D2-34A3-9CD9-62F61B976A37}" type="slidenum">
              <a:rPr lang="pt-br" cap="none"/>
              <a:t>‹nº›</a:t>
            </a:fld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>
  <p:cSld name="TWO_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4;p6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CcOAACbuQAAhUEAABAAAAAmAAAACAAAADywAAD/HwAA"/>
              </a:ext>
            </a:extLst>
          </p:cNvSpPr>
          <p:nvPr>
            <p:ph type="title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35;p6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MDYW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L9GAABoYgAAXe8AABAAAAAmAAAACAAAAD2wAAD/HwAA"/>
              </a:ext>
            </a:extLst>
          </p:cNvSpPr>
          <p:nvPr>
            <p:ph idx="1"/>
          </p:nvPr>
        </p:nvSpPr>
        <p:spPr>
          <a:xfrm>
            <a:off x="2227580" y="11500485"/>
            <a:ext cx="13769340" cy="27410410"/>
          </a:xfr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indent="-342900" algn="l">
              <a:lnSpc>
                <a:spcPct val="90000"/>
              </a:lnSpc>
              <a:spcBef>
                <a:spcPts val="354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1pPr>
            <a:lvl2pPr marL="9144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2pPr>
            <a:lvl3pPr marL="13716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3pPr>
            <a:lvl4pPr marL="18288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4pPr>
            <a:lvl5pPr marL="22860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5pPr>
            <a:lvl6pPr marL="27432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6pPr>
            <a:lvl7pPr marL="32004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7pPr>
            <a:lvl8pPr marL="36576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8pPr>
            <a:lvl9pPr marL="41148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9pPr>
          </a:lstStyle>
          <a:p>
            <a:pPr/>
          </a:p>
        </p:txBody>
      </p:sp>
      <p:sp>
        <p:nvSpPr>
          <p:cNvPr id="4" name="Google Shape;36;p6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mQAAL9GAACbuQAAXe8AABAAAAAmAAAACAAAAD2wAAD/HwAA"/>
              </a:ext>
            </a:extLst>
          </p:cNvSpPr>
          <p:nvPr>
            <p:ph idx="2"/>
          </p:nvPr>
        </p:nvSpPr>
        <p:spPr>
          <a:xfrm>
            <a:off x="16402050" y="11500485"/>
            <a:ext cx="13769975" cy="27410410"/>
          </a:xfr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indent="-342900" algn="l">
              <a:lnSpc>
                <a:spcPct val="90000"/>
              </a:lnSpc>
              <a:spcBef>
                <a:spcPts val="354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1pPr>
            <a:lvl2pPr marL="9144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2pPr>
            <a:lvl3pPr marL="13716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3pPr>
            <a:lvl4pPr marL="18288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4pPr>
            <a:lvl5pPr marL="22860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5pPr>
            <a:lvl6pPr marL="27432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6pPr>
            <a:lvl7pPr marL="32004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7pPr>
            <a:lvl8pPr marL="36576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8pPr>
            <a:lvl9pPr marL="41148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9pPr>
          </a:lstStyle>
          <a:p>
            <a:pPr/>
          </a:p>
        </p:txBody>
      </p:sp>
      <p:sp>
        <p:nvSpPr>
          <p:cNvPr id="5" name="Google Shape;37;p6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E/2AACMOgAAdgQBABAAAAAmAAAACAAAADywAAD/HwAA"/>
              </a:ext>
            </a:extLst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6" name="Google Shape;38;p6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EIAAE/2AABLhQAAdgQBABAAAAAmAAAACAAAADywAAD/HwAA"/>
              </a:ext>
            </a:extLst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7" name="Google Shape;39;p6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4wAAE/2AACbuQAAdgQBABAAAAAmAAAACAAAADywAAD/HwAA"/>
              </a:ext>
            </a:extLst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F612B0C-42D2-34DD-9CD9-B48865976AE1}" type="slidenum">
              <a:rPr lang="pt-br" cap="none"/>
              <a:t>‹nº›</a:t>
            </a:fld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TWO_OBJECTS_WITH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1;p7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CYOAAChuQAAhEEAABAAAAAmAAAACAAAAD2wAAD/HwAA"/>
              </a:ext>
            </a:extLst>
          </p:cNvSpPr>
          <p:nvPr>
            <p:ph type="title"/>
          </p:nvPr>
        </p:nvSpPr>
        <p:spPr>
          <a:xfrm>
            <a:off x="2231390" y="2299970"/>
            <a:ext cx="27944445" cy="8350250"/>
          </a:xfr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42;p7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CVBAAALYgAAE2EAABAAAAAmAAAACAAAAL2wAAD/HwAA"/>
              </a:ext>
            </a:extLst>
          </p:cNvSpPr>
          <p:nvPr>
            <p:ph idx="1"/>
          </p:nvPr>
        </p:nvSpPr>
        <p:spPr>
          <a:xfrm>
            <a:off x="2231390" y="10589895"/>
            <a:ext cx="13706475" cy="5190490"/>
          </a:xfr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457200" indent="-228600" algn="l">
              <a:lnSpc>
                <a:spcPct val="90000"/>
              </a:lnSpc>
              <a:spcBef>
                <a:spcPts val="3540"/>
              </a:spcBef>
              <a:spcAft>
                <a:spcPts val="0"/>
              </a:spcAft>
              <a:buNone/>
              <a:defRPr sz="8505" b="1" cap="none"/>
            </a:lvl1pPr>
            <a:lvl2pPr marL="9144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7085" b="1" cap="none"/>
            </a:lvl2pPr>
            <a:lvl3pPr marL="13716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6380" b="1" cap="none"/>
            </a:lvl3pPr>
            <a:lvl4pPr marL="18288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5670" b="1" cap="none"/>
            </a:lvl4pPr>
            <a:lvl5pPr marL="22860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5670" b="1" cap="none"/>
            </a:lvl5pPr>
            <a:lvl6pPr marL="27432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5670" b="1" cap="none"/>
            </a:lvl6pPr>
            <a:lvl7pPr marL="32004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5670" b="1" cap="none"/>
            </a:lvl7pPr>
            <a:lvl8pPr marL="36576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5670" b="1" cap="none"/>
            </a:lvl8pPr>
            <a:lvl9pPr marL="41148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5670" b="1" cap="none"/>
            </a:lvl9pPr>
          </a:lstStyle>
          <a:p>
            <a:pPr/>
          </a:p>
        </p:txBody>
      </p:sp>
      <p:sp>
        <p:nvSpPr>
          <p:cNvPr id="4" name="Google Shape;43;p7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BNhAAALYgAA2u8AABAAAAAmAAAACAAAAD2wAAD/HwAA"/>
              </a:ext>
            </a:extLst>
          </p:cNvSpPr>
          <p:nvPr>
            <p:ph idx="2"/>
          </p:nvPr>
        </p:nvSpPr>
        <p:spPr>
          <a:xfrm>
            <a:off x="2231390" y="15780385"/>
            <a:ext cx="13706475" cy="23209885"/>
          </a:xfr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indent="-342900" algn="l">
              <a:lnSpc>
                <a:spcPct val="90000"/>
              </a:lnSpc>
              <a:spcBef>
                <a:spcPts val="354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1pPr>
            <a:lvl2pPr marL="9144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2pPr>
            <a:lvl3pPr marL="13716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3pPr>
            <a:lvl4pPr marL="18288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4pPr>
            <a:lvl5pPr marL="22860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5pPr>
            <a:lvl6pPr marL="27432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6pPr>
            <a:lvl7pPr marL="32004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7pPr>
            <a:lvl8pPr marL="36576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8pPr>
            <a:lvl9pPr marL="41148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9pPr>
          </a:lstStyle>
          <a:p>
            <a:pPr/>
          </a:p>
        </p:txBody>
      </p:sp>
      <p:sp>
        <p:nvSpPr>
          <p:cNvPr id="5" name="Google Shape;44;p7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mQAACVBAAChuQAAE2EAABAAAAAmAAAACAAAAL2wAAD/HwAA"/>
              </a:ext>
            </a:extLst>
          </p:cNvSpPr>
          <p:nvPr>
            <p:ph idx="3"/>
          </p:nvPr>
        </p:nvSpPr>
        <p:spPr>
          <a:xfrm>
            <a:off x="16402050" y="10589895"/>
            <a:ext cx="13773785" cy="5190490"/>
          </a:xfr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457200" indent="-228600" algn="l">
              <a:lnSpc>
                <a:spcPct val="90000"/>
              </a:lnSpc>
              <a:spcBef>
                <a:spcPts val="3540"/>
              </a:spcBef>
              <a:spcAft>
                <a:spcPts val="0"/>
              </a:spcAft>
              <a:buNone/>
              <a:defRPr sz="8505" b="1" cap="none"/>
            </a:lvl1pPr>
            <a:lvl2pPr marL="9144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7085" b="1" cap="none"/>
            </a:lvl2pPr>
            <a:lvl3pPr marL="13716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6380" b="1" cap="none"/>
            </a:lvl3pPr>
            <a:lvl4pPr marL="18288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5670" b="1" cap="none"/>
            </a:lvl4pPr>
            <a:lvl5pPr marL="22860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5670" b="1" cap="none"/>
            </a:lvl5pPr>
            <a:lvl6pPr marL="27432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5670" b="1" cap="none"/>
            </a:lvl6pPr>
            <a:lvl7pPr marL="32004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5670" b="1" cap="none"/>
            </a:lvl7pPr>
            <a:lvl8pPr marL="36576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5670" b="1" cap="none"/>
            </a:lvl8pPr>
            <a:lvl9pPr marL="41148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5670" b="1" cap="none"/>
            </a:lvl9pPr>
          </a:lstStyle>
          <a:p>
            <a:pPr/>
          </a:p>
        </p:txBody>
      </p:sp>
      <p:sp>
        <p:nvSpPr>
          <p:cNvPr id="6" name="Google Shape;45;p7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mQAABNhAAChuQAA2u8AABAAAAAmAAAACAAAAD2wAAD/HwAA"/>
              </a:ext>
            </a:extLst>
          </p:cNvSpPr>
          <p:nvPr>
            <p:ph idx="4"/>
          </p:nvPr>
        </p:nvSpPr>
        <p:spPr>
          <a:xfrm>
            <a:off x="16402050" y="15780385"/>
            <a:ext cx="13773785" cy="23209885"/>
          </a:xfr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indent="-342900" algn="l">
              <a:lnSpc>
                <a:spcPct val="90000"/>
              </a:lnSpc>
              <a:spcBef>
                <a:spcPts val="354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1pPr>
            <a:lvl2pPr marL="9144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2pPr>
            <a:lvl3pPr marL="13716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3pPr>
            <a:lvl4pPr marL="18288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4pPr>
            <a:lvl5pPr marL="22860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5pPr>
            <a:lvl6pPr marL="27432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6pPr>
            <a:lvl7pPr marL="32004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7pPr>
            <a:lvl8pPr marL="36576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8pPr>
            <a:lvl9pPr marL="41148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9pPr>
          </a:lstStyle>
          <a:p>
            <a:pPr/>
          </a:p>
        </p:txBody>
      </p:sp>
      <p:sp>
        <p:nvSpPr>
          <p:cNvPr id="7" name="Google Shape;46;p7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E/2AACMOgAAdgQBABAAAAAmAAAACAAAADywAAD/HwAA"/>
              </a:ext>
            </a:extLst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8" name="Google Shape;47;p7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EIAAE/2AABLhQAAdgQBABAAAAAmAAAACAAAADywAAD/HwAA"/>
              </a:ext>
            </a:extLst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9" name="Google Shape;48;p7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4wAAE/2AACbuQAAdgQBABAAAAAmAAAACAAAADywAAD/HwAA"/>
              </a:ext>
            </a:extLst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F6147F4-BAD2-34B1-9CD9-4CE409976A19}" type="slidenum">
              <a:rPr lang="pt-br" cap="none"/>
              <a:t>‹nº›</a:t>
            </a:fld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0;p8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CcOAACbuQAAhUEAABAAAAAmAAAACAAAADywAAD/HwAA"/>
              </a:ext>
            </a:extLst>
          </p:cNvSpPr>
          <p:nvPr>
            <p:ph type="title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51;p8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E/2AACMOgAAdgQBABAAAAAmAAAACAAAADywAAD/HwAA"/>
              </a:ext>
            </a:extLst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4" name="Google Shape;52;p8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EIAAE/2AABLhQAAdgQBABAAAAAmAAAACAAAADywAAD/HwAA"/>
              </a:ext>
            </a:extLst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5" name="Google Shape;53;p8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4wAAE/2AACbuQAAdgQBABAAAAAmAAAACAAAADywAAD/HwAA"/>
              </a:ext>
            </a:extLst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F612C38-76D2-34DA-9CD9-808F62976AD5}" type="slidenum">
              <a:rPr lang="pt-br" cap="none"/>
              <a:t>‹nº›</a:t>
            </a:fld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5;p9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E/2AACMOgAAdgQBABAAAAAmAAAACAAAADywAAD/HwAA"/>
              </a:ext>
            </a:extLst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56;p9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EIAAE/2AABLhQAAdgQBABAAAAAmAAAACAAAADywAAD/HwAA"/>
              </a:ext>
            </a:extLst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4" name="Google Shape;57;p9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4wAAE/2AACbuQAAdgQBABAAAAAmAAAACAAAADywAAD/HwAA"/>
              </a:ext>
            </a:extLst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F612C70-3ED2-34DA-9CD9-C88F62976A9D}" type="slidenum">
              <a:rPr lang="pt-br" cap="none"/>
              <a:t>‹nº›</a:t>
            </a:fld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OBJECT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9;p10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LcRAAADTgAAuk8AABAAAAAmAAAACAAAAL2wAAD/HwAA"/>
              </a:ext>
            </a:extLst>
          </p:cNvSpPr>
          <p:nvPr>
            <p:ph type="title"/>
          </p:nvPr>
        </p:nvSpPr>
        <p:spPr>
          <a:xfrm>
            <a:off x="2231390" y="2879725"/>
            <a:ext cx="10450195" cy="10080625"/>
          </a:xfr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1340" cap="none"/>
            </a:lvl1pPr>
            <a:lvl2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60;p10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1QAAEMmAAChuQAAH+MAABAAAAAmAAAACAAAAD2wAAD/HwAA"/>
              </a:ext>
            </a:extLst>
          </p:cNvSpPr>
          <p:nvPr>
            <p:ph idx="1"/>
          </p:nvPr>
        </p:nvSpPr>
        <p:spPr>
          <a:xfrm>
            <a:off x="13773785" y="6219825"/>
            <a:ext cx="16402050" cy="30700980"/>
          </a:xfr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indent="-948690" algn="l">
              <a:lnSpc>
                <a:spcPct val="90000"/>
              </a:lnSpc>
              <a:spcBef>
                <a:spcPts val="3540"/>
              </a:spcBef>
              <a:spcAft>
                <a:spcPts val="0"/>
              </a:spcAft>
              <a:buClr>
                <a:srgbClr val="000000"/>
              </a:buClr>
              <a:buSzPts val="11340"/>
              <a:buChar char="•"/>
              <a:defRPr sz="11340" cap="none"/>
            </a:lvl1pPr>
            <a:lvl2pPr marL="914400" indent="-85852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9920"/>
              <a:buChar char="•"/>
              <a:defRPr sz="9920" cap="none"/>
            </a:lvl2pPr>
            <a:lvl3pPr marL="1371600" indent="-76835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8505"/>
              <a:buChar char="•"/>
              <a:defRPr sz="8505" cap="none"/>
            </a:lvl3pPr>
            <a:lvl4pPr marL="1828800" indent="-67818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7085"/>
              <a:buChar char="•"/>
              <a:defRPr sz="7085" cap="none"/>
            </a:lvl4pPr>
            <a:lvl5pPr marL="2286000" indent="-67818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7085"/>
              <a:buChar char="•"/>
              <a:defRPr sz="7085" cap="none"/>
            </a:lvl5pPr>
            <a:lvl6pPr marL="2743200" indent="-67818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7085"/>
              <a:buChar char="•"/>
              <a:defRPr sz="7085" cap="none"/>
            </a:lvl6pPr>
            <a:lvl7pPr marL="3200400" indent="-67818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7085"/>
              <a:buChar char="•"/>
              <a:defRPr sz="7085" cap="none"/>
            </a:lvl7pPr>
            <a:lvl8pPr marL="3657600" indent="-67818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7085"/>
              <a:buChar char="•"/>
              <a:defRPr sz="7085" cap="none"/>
            </a:lvl8pPr>
            <a:lvl9pPr marL="4114800" indent="-67818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7085"/>
              <a:buChar char="•"/>
              <a:defRPr sz="7085" cap="none"/>
            </a:lvl9pPr>
          </a:lstStyle>
          <a:p>
            <a:pPr/>
          </a:p>
        </p:txBody>
      </p:sp>
      <p:sp>
        <p:nvSpPr>
          <p:cNvPr id="4" name="Google Shape;61;p10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LpPAAADTgAAbeMAABAAAAAmAAAACAAAAD2wAAD/HwAA"/>
              </a:ext>
            </a:extLst>
          </p:cNvSpPr>
          <p:nvPr>
            <p:ph idx="2"/>
          </p:nvPr>
        </p:nvSpPr>
        <p:spPr>
          <a:xfrm>
            <a:off x="2231390" y="12960350"/>
            <a:ext cx="10450195" cy="24009985"/>
          </a:xfr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indent="-228600" algn="l">
              <a:lnSpc>
                <a:spcPct val="90000"/>
              </a:lnSpc>
              <a:spcBef>
                <a:spcPts val="3540"/>
              </a:spcBef>
              <a:spcAft>
                <a:spcPts val="0"/>
              </a:spcAft>
              <a:buNone/>
              <a:defRPr sz="5670" cap="none"/>
            </a:lvl1pPr>
            <a:lvl2pPr marL="9144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4960" cap="none"/>
            </a:lvl2pPr>
            <a:lvl3pPr marL="13716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4250" cap="none"/>
            </a:lvl3pPr>
            <a:lvl4pPr marL="18288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3545" cap="none"/>
            </a:lvl4pPr>
            <a:lvl5pPr marL="22860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3545" cap="none"/>
            </a:lvl5pPr>
            <a:lvl6pPr marL="27432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3545" cap="none"/>
            </a:lvl6pPr>
            <a:lvl7pPr marL="32004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3545" cap="none"/>
            </a:lvl7pPr>
            <a:lvl8pPr marL="36576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3545" cap="none"/>
            </a:lvl8pPr>
            <a:lvl9pPr marL="41148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3545" cap="none"/>
            </a:lvl9pPr>
          </a:lstStyle>
          <a:p>
            <a:pPr/>
          </a:p>
        </p:txBody>
      </p:sp>
      <p:sp>
        <p:nvSpPr>
          <p:cNvPr id="5" name="Google Shape;62;p10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E/2AACMOgAAdgQBABAAAAAmAAAACAAAADywAAD/HwAA"/>
              </a:ext>
            </a:extLst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6" name="Google Shape;63;p10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EIAAE/2AABLhQAAdgQBABAAAAAmAAAACAAAADywAAD/HwAA"/>
              </a:ext>
            </a:extLst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7" name="Google Shape;64;p10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4wAAE/2AACbuQAAdgQBABAAAAAmAAAACAAAADywAAD/HwAA"/>
              </a:ext>
            </a:extLst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F613A14-5AD2-34CC-9CD9-AC9974976AF9}" type="slidenum">
              <a:rPr lang="pt-br" cap="none"/>
              <a:t>‹nº›</a:t>
            </a:fld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6;p11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LcRAAADTgAAuk8AABAAAAAmAAAACAAAAL2wAAD/HwAA"/>
              </a:ext>
            </a:extLst>
          </p:cNvSpPr>
          <p:nvPr>
            <p:ph type="title"/>
          </p:nvPr>
        </p:nvSpPr>
        <p:spPr>
          <a:xfrm>
            <a:off x="2231390" y="2879725"/>
            <a:ext cx="10450195" cy="10080625"/>
          </a:xfr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1340" cap="none"/>
            </a:lvl1pPr>
            <a:lvl2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67;p11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1QAAEMmAAChuQAAH+MAABAAAAAmAAAACAAAAIGAAAD/HwAA"/>
              </a:ext>
            </a:extLst>
          </p:cNvSpPr>
          <p:nvPr>
            <p:ph type="pic" idx="2"/>
          </p:nvPr>
        </p:nvSpPr>
        <p:spPr>
          <a:xfrm>
            <a:off x="13773785" y="6219825"/>
            <a:ext cx="16402050" cy="30700980"/>
          </a:xfrm>
          <a:noFill/>
          <a:ln>
            <a:noFill/>
          </a:ln>
        </p:spPr>
      </p:sp>
      <p:sp>
        <p:nvSpPr>
          <p:cNvPr id="4" name="Google Shape;68;p11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LpPAAADTgAAbeMAABAAAAAmAAAACAAAAD2wAAD/HwAA"/>
              </a:ext>
            </a:extLst>
          </p:cNvSpPr>
          <p:nvPr>
            <p:ph idx="1"/>
          </p:nvPr>
        </p:nvSpPr>
        <p:spPr>
          <a:xfrm>
            <a:off x="2231390" y="12960350"/>
            <a:ext cx="10450195" cy="24009985"/>
          </a:xfr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indent="-228600" algn="l">
              <a:lnSpc>
                <a:spcPct val="90000"/>
              </a:lnSpc>
              <a:spcBef>
                <a:spcPts val="3540"/>
              </a:spcBef>
              <a:spcAft>
                <a:spcPts val="0"/>
              </a:spcAft>
              <a:buNone/>
              <a:defRPr sz="5670" cap="none"/>
            </a:lvl1pPr>
            <a:lvl2pPr marL="9144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4960" cap="none"/>
            </a:lvl2pPr>
            <a:lvl3pPr marL="13716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4250" cap="none"/>
            </a:lvl3pPr>
            <a:lvl4pPr marL="18288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3545" cap="none"/>
            </a:lvl4pPr>
            <a:lvl5pPr marL="2286000" indent="-2286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None/>
              <a:defRPr sz="3545" cap="none"/>
            </a:lvl5pPr>
            <a:lvl6pPr marL="27432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3545" cap="none"/>
            </a:lvl6pPr>
            <a:lvl7pPr marL="32004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3545" cap="none"/>
            </a:lvl7pPr>
            <a:lvl8pPr marL="36576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3545" cap="none"/>
            </a:lvl8pPr>
            <a:lvl9pPr marL="4114800" indent="-2286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None/>
              <a:defRPr sz="3545" cap="none"/>
            </a:lvl9pPr>
          </a:lstStyle>
          <a:p>
            <a:pPr/>
          </a:p>
        </p:txBody>
      </p:sp>
      <p:sp>
        <p:nvSpPr>
          <p:cNvPr id="5" name="Google Shape;69;p11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E/2AACMOgAAdgQBABAAAAAmAAAACAAAADywAAD/HwAA"/>
              </a:ext>
            </a:extLst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6" name="Google Shape;70;p11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EIAAE/2AABLhQAAdgQBABAAAAAmAAAACAAAADywAAD/HwAA"/>
              </a:ext>
            </a:extLst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7" name="Google Shape;71;p11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4wAAE/2AACbuQAAdgQBABAAAAAmAAAACAAAADywAAD/HwAA"/>
              </a:ext>
            </a:extLst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F615120-6ED2-34A7-9CD9-98F21F976ACD}" type="slidenum">
              <a:rPr lang="pt-br" cap="none"/>
              <a:t>‹nº›</a:t>
            </a:fld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3;p12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CcOAACbuQAAhUEAABAAAAAmAAAACAAAADywAAD/HwAA"/>
              </a:ext>
            </a:extLst>
          </p:cNvSpPr>
          <p:nvPr>
            <p:ph type="title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74;p12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L5GAACbuQAAXu8AABAAAAAmAAAACAAAADyyAAD/HwAA"/>
              </a:ext>
            </a:extLst>
          </p:cNvSpPr>
          <p:nvPr>
            <p:ph idx="1"/>
          </p:nvPr>
        </p:nvSpPr>
        <p:spPr>
          <a:xfrm rot="5400000">
            <a:off x="2493645" y="11233785"/>
            <a:ext cx="27411680" cy="27944445"/>
          </a:xfr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indent="-342900" algn="l">
              <a:lnSpc>
                <a:spcPct val="90000"/>
              </a:lnSpc>
              <a:spcBef>
                <a:spcPts val="354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1pPr>
            <a:lvl2pPr marL="9144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2pPr>
            <a:lvl3pPr marL="13716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3pPr>
            <a:lvl4pPr marL="18288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4pPr>
            <a:lvl5pPr marL="22860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5pPr>
            <a:lvl6pPr marL="27432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6pPr>
            <a:lvl7pPr marL="32004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7pPr>
            <a:lvl8pPr marL="36576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8pPr>
            <a:lvl9pPr marL="41148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9pPr>
          </a:lstStyle>
          <a:p>
            <a:pPr/>
          </a:p>
        </p:txBody>
      </p:sp>
      <p:sp>
        <p:nvSpPr>
          <p:cNvPr id="4" name="Google Shape;75;p12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E/2AACMOgAAdgQBABAAAAAmAAAACAAAADywAAD/HwAA"/>
              </a:ext>
            </a:extLst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5" name="Google Shape;76;p12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EIAAE/2AABLhQAAdgQBABAAAAAmAAAACAAAADywAAD/HwAA"/>
              </a:ext>
            </a:extLst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6" name="Google Shape;77;p12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4wAAE/2AACbuQAAdgQBABAAAAAmAAAACAAAADywAAD/HwAA"/>
              </a:ext>
            </a:extLst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F613A43-0DD2-34CC-9CD9-FB9974976AAE}" type="slidenum">
              <a:rPr lang="pt-br" cap="none"/>
              <a:t>‹nº›</a:t>
            </a:fld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_TITLE_AND_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9;p13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Y4AACYOAACbuQAAXe8AABAAAAAmAAAACAAAAD2yAAD/HwAA"/>
              </a:ext>
            </a:extLst>
          </p:cNvSpPr>
          <p:nvPr>
            <p:ph type="title"/>
          </p:nvPr>
        </p:nvSpPr>
        <p:spPr>
          <a:xfrm rot="5400000">
            <a:off x="8373745" y="17111980"/>
            <a:ext cx="36610925" cy="6986270"/>
          </a:xfr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3" name="Google Shape;80;p13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CYOAAAjjAAAXe8AABAAAAAmAAAACAAAAD2yAAD/HwAA"/>
              </a:ext>
            </a:extLst>
          </p:cNvSpPr>
          <p:nvPr>
            <p:ph idx="1"/>
          </p:nvPr>
        </p:nvSpPr>
        <p:spPr>
          <a:xfrm rot="5400000">
            <a:off x="-5801360" y="10328910"/>
            <a:ext cx="36610925" cy="20553045"/>
          </a:xfr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indent="-342900" algn="l">
              <a:lnSpc>
                <a:spcPct val="90000"/>
              </a:lnSpc>
              <a:spcBef>
                <a:spcPts val="354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1pPr>
            <a:lvl2pPr marL="9144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2pPr>
            <a:lvl3pPr marL="13716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3pPr>
            <a:lvl4pPr marL="18288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4pPr>
            <a:lvl5pPr marL="2286000" indent="-3429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5pPr>
            <a:lvl6pPr marL="27432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6pPr>
            <a:lvl7pPr marL="32004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7pPr>
            <a:lvl8pPr marL="36576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8pPr>
            <a:lvl9pPr marL="4114800" indent="-34290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lvl9pPr>
          </a:lstStyle>
          <a:p>
            <a:pPr/>
          </a:p>
        </p:txBody>
      </p:sp>
      <p:sp>
        <p:nvSpPr>
          <p:cNvPr id="4" name="Google Shape;81;p13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E/2AACMOgAAdgQBABAAAAAmAAAACAAAADywAAD/HwAA"/>
              </a:ext>
            </a:extLst>
          </p:cNvSpPr>
          <p:nvPr>
            <p:ph type="dt" idx="10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5" name="Google Shape;82;p13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EIAAE/2AABLhQAAdgQBABAAAAAmAAAACAAAADywAAD/HwAA"/>
              </a:ext>
            </a:extLst>
          </p:cNvSpPr>
          <p:nvPr>
            <p:ph type="ftr" idx="11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spcBef>
                <a:spcPts val="0"/>
              </a:spcBef>
              <a:spcAft>
                <a:spcPts val="0"/>
              </a:spcAft>
              <a:buNone/>
            </a:lvl1pPr>
            <a:lvl2pPr algn="l">
              <a:spcBef>
                <a:spcPts val="0"/>
              </a:spcBef>
              <a:spcAft>
                <a:spcPts val="0"/>
              </a:spcAft>
              <a:buNone/>
            </a:lvl2pPr>
            <a:lvl3pPr algn="l">
              <a:spcBef>
                <a:spcPts val="0"/>
              </a:spcBef>
              <a:spcAft>
                <a:spcPts val="0"/>
              </a:spcAft>
              <a:buNone/>
            </a:lvl3pPr>
            <a:lvl4pPr algn="l">
              <a:spcBef>
                <a:spcPts val="0"/>
              </a:spcBef>
              <a:spcAft>
                <a:spcPts val="0"/>
              </a:spcAft>
              <a:buNone/>
            </a:lvl4pPr>
            <a:lvl5pPr algn="l">
              <a:spcBef>
                <a:spcPts val="0"/>
              </a:spcBef>
              <a:spcAft>
                <a:spcPts val="0"/>
              </a:spcAft>
              <a:buNone/>
            </a:lvl5pPr>
            <a:lvl6pPr algn="l">
              <a:spcBef>
                <a:spcPts val="0"/>
              </a:spcBef>
              <a:spcAft>
                <a:spcPts val="0"/>
              </a:spcAft>
              <a:buNone/>
            </a:lvl6pPr>
            <a:lvl7pPr algn="l">
              <a:spcBef>
                <a:spcPts val="0"/>
              </a:spcBef>
              <a:spcAft>
                <a:spcPts val="0"/>
              </a:spcAft>
              <a:buNone/>
            </a:lvl7pPr>
            <a:lvl8pPr algn="l">
              <a:spcBef>
                <a:spcPts val="0"/>
              </a:spcBef>
              <a:spcAft>
                <a:spcPts val="0"/>
              </a:spcAft>
              <a:buNone/>
            </a:lvl8pPr>
            <a:lvl9pPr algn="l"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pPr/>
          </a:p>
        </p:txBody>
      </p:sp>
      <p:sp>
        <p:nvSpPr>
          <p:cNvPr id="6" name="Google Shape;83;p13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4wAAE/2AACbuQAAdgQBABAAAAAmAAAACAAAADywAAD/HwAA"/>
              </a:ext>
            </a:extLst>
          </p:cNvSpPr>
          <p:nvPr>
            <p:ph type="sldNum" idx="12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F613476-38D2-34C2-9CD9-CE977A976A9B}" type="slidenum">
              <a:rPr lang="pt-br" cap="none"/>
              <a:t>‹nº›</a:t>
            </a:fld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0;p2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CcOAACbuQAAhUEAABAAAAAmAAAACAAAAL2/AAD/HwAA"/>
              </a:ext>
            </a:extLst>
          </p:cNvSpPr>
          <p:nvPr>
            <p:ph type="title"/>
          </p:nvPr>
        </p:nvSpPr>
        <p:spPr>
          <a:xfrm>
            <a:off x="2227580" y="2300605"/>
            <a:ext cx="27944445" cy="8350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5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1pPr>
            <a:lvl2pPr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5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2pPr>
            <a:lvl3pPr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5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3pPr>
            <a:lvl4pPr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5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4pPr>
            <a:lvl5pPr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5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5pPr>
            <a:lvl6pPr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5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6pPr>
            <a:lvl7pPr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5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7pPr>
            <a:lvl8pPr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5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8pPr>
            <a:lvl9pPr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55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3" name="Google Shape;11;p2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BwcH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L5GAACbuQAAXu8AABAAAAAmAAAACAAAAL2/AAD/HwAA"/>
              </a:ext>
            </a:extLst>
          </p:cNvSpPr>
          <p:nvPr>
            <p:ph type="body" idx="1"/>
          </p:nvPr>
        </p:nvSpPr>
        <p:spPr>
          <a:xfrm>
            <a:off x="2227580" y="11499850"/>
            <a:ext cx="27944445" cy="2741168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457200" marR="0" indent="-857250" algn="l">
              <a:lnSpc>
                <a:spcPct val="90000"/>
              </a:lnSpc>
              <a:spcBef>
                <a:spcPts val="3540"/>
              </a:spcBef>
              <a:spcAft>
                <a:spcPts val="0"/>
              </a:spcAft>
              <a:buClr>
                <a:srgbClr val="000000"/>
              </a:buClr>
              <a:buSzPts val="9900"/>
              <a:buFont typeface="Arial" pitchFamily="2" charset="0"/>
              <a:buChar char="•"/>
              <a:defRPr sz="99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1pPr>
            <a:lvl2pPr marL="914400" marR="0" indent="-76835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Arial" pitchFamily="2" charset="0"/>
              <a:buChar char="•"/>
              <a:defRPr sz="85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2pPr>
            <a:lvl3pPr marL="1371600" marR="0" indent="-67310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7000"/>
              <a:buFont typeface="Arial" pitchFamily="2" charset="0"/>
              <a:buChar char="•"/>
              <a:defRPr sz="70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3pPr>
            <a:lvl4pPr marL="1828800" marR="0" indent="-62865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Arial" pitchFamily="2" charset="0"/>
              <a:buChar char="•"/>
              <a:defRPr sz="63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4pPr>
            <a:lvl5pPr marL="2286000" marR="0" indent="-628650" algn="l">
              <a:lnSpc>
                <a:spcPct val="90000"/>
              </a:lnSpc>
              <a:spcBef>
                <a:spcPts val="1775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Arial" pitchFamily="2" charset="0"/>
              <a:buChar char="•"/>
              <a:defRPr sz="630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5pPr>
            <a:lvl6pPr marL="2743200" marR="0" indent="-63373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6380"/>
              <a:buFont typeface="Arial" pitchFamily="2" charset="0"/>
              <a:buChar char="•"/>
              <a:defRPr sz="638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6pPr>
            <a:lvl7pPr marL="3200400" marR="0" indent="-63373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6380"/>
              <a:buFont typeface="Arial" pitchFamily="2" charset="0"/>
              <a:buChar char="•"/>
              <a:defRPr sz="638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7pPr>
            <a:lvl8pPr marL="3657600" marR="0" indent="-63373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6380"/>
              <a:buFont typeface="Arial" pitchFamily="2" charset="0"/>
              <a:buChar char="•"/>
              <a:defRPr sz="638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8pPr>
            <a:lvl9pPr marL="4114800" marR="0" indent="-633730" algn="l">
              <a:lnSpc>
                <a:spcPct val="90000"/>
              </a:lnSpc>
              <a:spcBef>
                <a:spcPts val="1770"/>
              </a:spcBef>
              <a:spcAft>
                <a:spcPts val="0"/>
              </a:spcAft>
              <a:buClr>
                <a:srgbClr val="000000"/>
              </a:buClr>
              <a:buSzPts val="6380"/>
              <a:buFont typeface="Arial" pitchFamily="2" charset="0"/>
              <a:buChar char="•"/>
              <a:defRPr sz="6380" b="0" i="0" u="none" strike="noStrike" cap="none">
                <a:solidFill>
                  <a:srgbClr val="000000"/>
                </a:solidFill>
                <a:latin typeface="Calibri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4" name="Google Shape;12;p2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A0AAE/2AACMOgAAdgQBABAAAAAmAAAACAAAAL2/AAD/HwAA"/>
              </a:ext>
            </a:extLst>
          </p:cNvSpPr>
          <p:nvPr>
            <p:ph type="dt" idx="2"/>
          </p:nvPr>
        </p:nvSpPr>
        <p:spPr>
          <a:xfrm>
            <a:off x="2227580" y="40039925"/>
            <a:ext cx="7289800" cy="230060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R="0" algn="l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5" name="Google Shape;13;p2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EIAAE/2AABLhQAAdgQBABAAAAAmAAAACAAAAL2/AAD/HwAA"/>
              </a:ext>
            </a:extLst>
          </p:cNvSpPr>
          <p:nvPr>
            <p:ph type="ftr" idx="3"/>
          </p:nvPr>
        </p:nvSpPr>
        <p:spPr>
          <a:xfrm>
            <a:off x="10731500" y="40039925"/>
            <a:ext cx="10936605" cy="230060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R="0" algn="ct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None/>
              <a:defRPr sz="8500" b="0" i="0" u="none" strike="noStrike" cap="none">
                <a:solidFill>
                  <a:srgbClr val="000000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/>
          </a:p>
        </p:txBody>
      </p:sp>
      <p:sp>
        <p:nvSpPr>
          <p:cNvPr id="6" name="Google Shape;14;p2"/>
          <p:cNvSpPr>
            <a:spLocks noGrp="1" noChangeArrowheads="1"/>
            <a:extLst>
              <a:ext uri="smNativeData">
                <pr:smNativeData xmlns:pr="smNativeData" xmlns="smNativeData" val="SMDATA_15_IfWKZR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4wAAE/2AACbuQAAdgQBABAAAAAmAAAACAAAAL2/AAD/HwAA"/>
              </a:ext>
            </a:extLst>
          </p:cNvSpPr>
          <p:nvPr>
            <p:ph type="sldNum" idx="4"/>
          </p:nvPr>
        </p:nvSpPr>
        <p:spPr>
          <a:xfrm>
            <a:off x="22882225" y="40039925"/>
            <a:ext cx="7289800" cy="230060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1pPr>
            <a:lvl2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2pPr>
            <a:lvl3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3pPr>
            <a:lvl4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4pPr>
            <a:lvl5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5pPr>
            <a:lvl6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6pPr>
            <a:lvl7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7pPr>
            <a:lvl8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8pPr>
            <a:lvl9pPr marL="0" marR="0" indent="0" algn="r">
              <a:spcBef>
                <a:spcPts val="0"/>
              </a:spcBef>
              <a:spcAft>
                <a:spcPts val="0"/>
              </a:spcAft>
              <a:buNone/>
              <a:defRPr sz="4250" b="0" i="0" u="none" strike="noStrike" cap="none">
                <a:solidFill>
                  <a:srgbClr val="888888"/>
                </a:solidFill>
                <a:latin typeface="Arial" pitchFamily="2" charset="0"/>
                <a:ea typeface="Arial" pitchFamily="2" charset="0"/>
                <a:cs typeface="Arial" pitchFamily="2" charset="0"/>
              </a:defRPr>
            </a:lvl9pPr>
          </a:lstStyle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fld id="{3F612170-3ED2-34D7-9CD9-C8826F976A9D}" type="slidenum">
              <a:rPr lang="pt-br" cap="none"/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1pPr>
      <a:lvl2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2pPr>
      <a:lvl3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3pPr>
      <a:lvl4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4pPr>
      <a:lvl5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9pPr>
    </p:titleStyle>
    <p:body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1pPr>
      <a:lvl2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2pPr>
      <a:lvl3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3pPr>
      <a:lvl4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4pPr>
      <a:lvl5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1pPr>
      <a:lvl2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2pPr>
      <a:lvl3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3pPr>
      <a:lvl4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4pPr>
      <a:lvl5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400" b="0" i="0" u="none" strike="noStrike" kern="1" cap="none" spc="0" baseline="0">
          <a:solidFill>
            <a:srgbClr val="000000"/>
          </a:solidFill>
          <a:effectLst/>
          <a:latin typeface="Arial" pitchFamily="2" charset="0"/>
          <a:ea typeface="Arial" pitchFamily="2" charset="0"/>
          <a:cs typeface="Arial" pitchFamily="2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n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89;p1"/>
          <p:cNvSpPr>
            <a:extLst>
              <a:ext uri="smNativeData">
                <pr:smNativeData xmlns:pr="smNativeData" xmlns="smNativeData" val="SMDATA_15_IfWKZRMAAAAlAAAAZAAAAA0AAAAAlwIAAEwBAACXAgAATAE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W5vVBf///wEAAAAAAAAAAAAAAAAAAAAAAAAAAAAAAAAAAAAAAAAAAAAAAAJ/f38ARFRqA8zMzADAwP8Af39/AAAAAAAAAAAAAAAAAAAAAAAAAAAAIQAAABgAAAAUAAAATQcAAGgXAAAowAAAFiYAAAAAAAAmAAAACAAAAP//////////"/>
              </a:ext>
            </a:extLst>
          </p:cNvSpPr>
          <p:nvPr/>
        </p:nvSpPr>
        <p:spPr>
          <a:xfrm>
            <a:off x="1186815" y="3804920"/>
            <a:ext cx="30050105" cy="23863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421005" tIns="210820" rIns="421005" bIns="210820" numCol="1" spcCol="215900" anchor="ctr"/>
          <a:lstStyle/>
          <a:p>
            <a:pPr marL="0" marR="0" indent="0" algn="ctr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cap="none"/>
              <a:t>Artur Castro, Marcos , Pedro Luiz Nunes, Vitória Bital de Ávila </a:t>
            </a:r>
          </a:p>
          <a:p>
            <a:pPr marL="0" marR="0" indent="0" algn="ctr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cap="none"/>
              <a:t>Orientadora: Lorena Kelly Correia</a:t>
            </a:r>
          </a:p>
        </p:txBody>
      </p:sp>
      <p:sp>
        <p:nvSpPr>
          <p:cNvPr id="3" name="Google Shape;90;p1"/>
          <p:cNvSpPr>
            <a:extLst>
              <a:ext uri="smNativeData">
                <pr:smNativeData xmlns:pr="smNativeData" xmlns="smNativeData" val="SMDATA_15_IfWKZRMAAAAlAAAAZAAAAE0AAAAAkAAAAEgAAACQAAAASAAAAAAAAAAAAAAAAAAAAAEAAABQAAAAAAAAAAAA4D8AAAAAAADgPwAAAAAAAOA/AAAAAAAA4D8AAAAAAADgPwAAAAAAAOA/AAAAAAAA4D8AAAAAAADgPwAAAAAAAOA/AAAAAAAA4D8CAAAAjAAAAAEAAAAAAAAAAJmZ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ZAP///wEAAAAAAAAAAAAAAAAAAAAAAAAAAAAAAAAAAAAAAAAAAAAAAAJ/f38ARFRqA8zMzADAwP8Af39/AAAAAAAAAAAAAAAAAAAAAAAAAAAAIQAAABgAAAAUAAAATgcAAGgnAAAPXgAAFy0AABAgAAAmAAAACAAAAP//////////"/>
              </a:ext>
            </a:extLst>
          </p:cNvSpPr>
          <p:nvPr/>
        </p:nvSpPr>
        <p:spPr>
          <a:xfrm>
            <a:off x="1187450" y="6405880"/>
            <a:ext cx="14102715" cy="923925"/>
          </a:xfrm>
          <a:prstGeom prst="rect">
            <a:avLst/>
          </a:prstGeom>
          <a:solidFill>
            <a:srgbClr val="009999"/>
          </a:solidFill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5400" b="1" cap="none">
                <a:solidFill>
                  <a:srgbClr val="FFFFFF"/>
                </a:solidFill>
                <a:latin typeface="Verdana" pitchFamily="2" charset="0"/>
                <a:ea typeface="Verdana" pitchFamily="2" charset="0"/>
                <a:cs typeface="Verdana" pitchFamily="2" charset="0"/>
              </a:rPr>
              <a:t>Introdução</a:t>
            </a:r>
          </a:p>
        </p:txBody>
      </p:sp>
      <p:sp>
        <p:nvSpPr>
          <p:cNvPr id="4" name="Google Shape;91;p1"/>
          <p:cNvSpPr>
            <a:extLst>
              <a:ext uri="smNativeData">
                <pr:smNativeData xmlns:pr="smNativeData" xmlns="smNativeData" val="SMDATA_15_IfWKZRMAAAAlAAAAZAAAAE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W5vVBf///wEAAAAAAAAAAAAAAAAAAAAAAAAAAAAAAAAAAAAAAAAAAAAAAAJ/f38ARFRqA8zMzADAwP8Af39/AAAAAAAAAAAAAAAAAAAAAAAAAAAAIQAAABgAAAAUAAAAViQAAHoLAADlpgAAaBcAABAgAAAmAAAACAAAAP//////////"/>
              </a:ext>
            </a:extLst>
          </p:cNvSpPr>
          <p:nvPr/>
        </p:nvSpPr>
        <p:spPr>
          <a:xfrm>
            <a:off x="5906770" y="1865630"/>
            <a:ext cx="21223605" cy="1939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6000" b="1" cap="none">
                <a:solidFill>
                  <a:srgbClr val="008080"/>
                </a:solidFill>
              </a:rPr>
              <a:t>A popularização do cigarro eletrônico e suas consequências à saúde do usuário </a:t>
            </a:r>
            <a:endParaRPr sz="6000" b="1" cap="none">
              <a:solidFill>
                <a:srgbClr val="008080"/>
              </a:solidFill>
            </a:endParaRPr>
          </a:p>
        </p:txBody>
      </p:sp>
      <p:sp>
        <p:nvSpPr>
          <p:cNvPr id="5" name="Google Shape;92;p1"/>
          <p:cNvSpPr>
            <a:extLst>
              <a:ext uri="smNativeData">
                <pr:smNativeData xmlns:pr="smNativeData" xmlns="smNativeData" val="SMDATA_15_IfWKZRMAAAAlAAAAZAAAAE0AAAAAkAAAAEgAAACQAAAASAAAAAAAAAAAAAAAAAAAAAEAAABQAAAAAAAAAAAA4D8AAAAAAADgPwAAAAAAAOA/AAAAAAAA4D8AAAAAAADgPwAAAAAAAOA/AAAAAAAA4D8AAAAAAADgPwAAAAAAAOA/AAAAAAAA4D8CAAAAjAAAAAEAAAAAAAAAAJmZ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ZAP///wEAAAAAAAAAAAAAAAAAAAAAAAAAAAAAAAAAAAAAAAAAAAAAAAJ/f38ARFRqA8zMzADAwP8Af39/AAAAAAAAAAAAAAAAAAAAAAAAAAAAIQAAABgAAAAUAAAAamcAAGDiAAAuvgAADugAABAgAAAmAAAACAAAAP//////////"/>
              </a:ext>
            </a:extLst>
          </p:cNvSpPr>
          <p:nvPr/>
        </p:nvSpPr>
        <p:spPr>
          <a:xfrm>
            <a:off x="16810990" y="36799520"/>
            <a:ext cx="14104620" cy="923290"/>
          </a:xfrm>
          <a:prstGeom prst="rect">
            <a:avLst/>
          </a:prstGeom>
          <a:solidFill>
            <a:srgbClr val="009999"/>
          </a:solidFill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5400" b="1" cap="none">
                <a:solidFill>
                  <a:srgbClr val="FFFFFF"/>
                </a:solidFill>
                <a:latin typeface="Verdana" pitchFamily="2" charset="0"/>
                <a:ea typeface="Verdana" pitchFamily="2" charset="0"/>
                <a:cs typeface="Verdana" pitchFamily="2" charset="0"/>
              </a:rPr>
              <a:t>Referências</a:t>
            </a:r>
          </a:p>
        </p:txBody>
      </p:sp>
      <p:sp>
        <p:nvSpPr>
          <p:cNvPr id="6" name="Google Shape;93;p1"/>
          <p:cNvSpPr>
            <a:extLst>
              <a:ext uri="smNativeData">
                <pr:smNativeData xmlns:pr="smNativeData" xmlns="smNativeData" val="SMDATA_15_IfWKZRMAAAAlAAAAZAAAAE0AAAAAkAAAAEgAAACQAAAASAAAAAAAAAAAAAAAAAAAAAEAAABQAAAAAAAAAAAA4D8AAAAAAADgPwAAAAAAAOA/AAAAAAAA4D8AAAAAAADgPwAAAAAAAOA/AAAAAAAA4D8AAAAAAADgPwAAAAAAAOA/AAAAAAAA4D8CAAAAjAAAAAEAAAAAAAAAAJmZ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ZAP///wEAAAAAAAAAAAAAAAAAAAAAAAAAAAAAAAAAAAAAAAAAAAAAAAJ/f38ARFRqA8zMzADAwP8Af39/AAAAAAAAAAAAAAAAAAAAAAAAAAAAIQAAABgAAAAUAAAAaGcAAJS2AAAtvgAAQrwAABAgAAAmAAAACAAAAP//////////"/>
              </a:ext>
            </a:extLst>
          </p:cNvSpPr>
          <p:nvPr/>
        </p:nvSpPr>
        <p:spPr>
          <a:xfrm>
            <a:off x="16809720" y="29679900"/>
            <a:ext cx="14105255" cy="923290"/>
          </a:xfrm>
          <a:prstGeom prst="rect">
            <a:avLst/>
          </a:prstGeom>
          <a:solidFill>
            <a:srgbClr val="009999"/>
          </a:solidFill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5400" b="1" cap="none">
                <a:solidFill>
                  <a:srgbClr val="FFFFFF"/>
                </a:solidFill>
                <a:latin typeface="Verdana" pitchFamily="2" charset="0"/>
                <a:ea typeface="Verdana" pitchFamily="2" charset="0"/>
                <a:cs typeface="Verdana" pitchFamily="2" charset="0"/>
              </a:rPr>
              <a:t>Considerações Finais</a:t>
            </a:r>
          </a:p>
        </p:txBody>
      </p:sp>
      <p:sp>
        <p:nvSpPr>
          <p:cNvPr id="7" name="Google Shape;94;p1"/>
          <p:cNvSpPr>
            <a:extLst>
              <a:ext uri="smNativeData">
                <pr:smNativeData xmlns:pr="smNativeData" xmlns="smNativeData" val="SMDATA_15_IfWKZRMAAAAlAAAAZAAAAE0AAAAAkAAAAEgAAACQAAAASAAAAAAAAAAAAAAAAAAAAAEAAABQAAAAAAAAAAAA4D8AAAAAAADgPwAAAAAAAOA/AAAAAAAA4D8AAAAAAADgPwAAAAAAAOA/AAAAAAAA4D8AAAAAAADgPwAAAAAAAOA/AAAAAAAA4D8CAAAAjAAAAAEAAAAAAAAAAJmZ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ZAP///wEAAAAAAAAAAAAAAAAAAAAAAAAAAAAAAAAAAAAAAAAAAAAAAAJ/f38ARFRqA8zMzADAwP8Af39/AAAAAAAAAAAAAAAAAAAAAAAAAAAAIQAAABgAAAAUAAAATgcAAMp+AAAPXgAAeIQAABAgAAAmAAAACAAAAP//////////"/>
              </a:ext>
            </a:extLst>
          </p:cNvSpPr>
          <p:nvPr/>
        </p:nvSpPr>
        <p:spPr>
          <a:xfrm>
            <a:off x="1187450" y="20610830"/>
            <a:ext cx="14102715" cy="923290"/>
          </a:xfrm>
          <a:prstGeom prst="rect">
            <a:avLst/>
          </a:prstGeom>
          <a:solidFill>
            <a:srgbClr val="009999"/>
          </a:solidFill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5400" b="1" cap="none">
                <a:solidFill>
                  <a:srgbClr val="FFFFFF"/>
                </a:solidFill>
                <a:latin typeface="Verdana" pitchFamily="2" charset="0"/>
                <a:ea typeface="Verdana" pitchFamily="2" charset="0"/>
                <a:cs typeface="Verdana" pitchFamily="2" charset="0"/>
              </a:rPr>
              <a:t>Metodologia</a:t>
            </a:r>
          </a:p>
        </p:txBody>
      </p:sp>
      <p:sp>
        <p:nvSpPr>
          <p:cNvPr id="8" name="Google Shape;95;p1"/>
          <p:cNvSpPr>
            <a:extLst>
              <a:ext uri="smNativeData">
                <pr:smNativeData xmlns:pr="smNativeData" xmlns="smNativeData" val="SMDATA_15_IfWKZRMAAAAlAAAAZAAAAE0AAAAAkAAAAEgAAACQAAAASAAAAAAAAAAAAAAAAAAAAAEAAABQAAAAAAAAAAAA4D8AAAAAAADgPwAAAAAAAOA/AAAAAAAA4D8AAAAAAADgPwAAAAAAAOA/AAAAAAAA4D8AAAAAAADgPwAAAAAAAOA/AAAAAAAA4D8CAAAAjAAAAAEAAAAAAAAAAJmZ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ZAP///wEAAAAAAAAAAAAAAAAAAAAAAAAAAAAAAAAAAAAAAAAAAAAAAAJ/f38ARFRqA8zMzADAwP8Af39/AAAAAAAAAAAAAAAAAAAAAAAAAAAAIQAAABgAAAAUAAAATgcAAPZZAAAPXgAApF8AABAgAAAmAAAACAAAAP//////////"/>
              </a:ext>
            </a:extLst>
          </p:cNvSpPr>
          <p:nvPr/>
        </p:nvSpPr>
        <p:spPr>
          <a:xfrm>
            <a:off x="1187450" y="14624050"/>
            <a:ext cx="14102715" cy="923290"/>
          </a:xfrm>
          <a:prstGeom prst="rect">
            <a:avLst/>
          </a:prstGeom>
          <a:solidFill>
            <a:srgbClr val="009999"/>
          </a:solidFill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5400" b="1" cap="none">
                <a:solidFill>
                  <a:srgbClr val="FFFFFF"/>
                </a:solidFill>
                <a:latin typeface="Verdana" pitchFamily="2" charset="0"/>
                <a:ea typeface="Verdana" pitchFamily="2" charset="0"/>
                <a:cs typeface="Verdana" pitchFamily="2" charset="0"/>
              </a:rPr>
              <a:t>Objetivos</a:t>
            </a:r>
          </a:p>
        </p:txBody>
      </p:sp>
      <p:sp>
        <p:nvSpPr>
          <p:cNvPr id="9" name="Google Shape;96;p1"/>
          <p:cNvSpPr>
            <a:extLst>
              <a:ext uri="smNativeData">
                <pr:smNativeData xmlns:pr="smNativeData" xmlns="smNativeData" val="SMDATA_15_IfWKZRMAAAAlAAAAZAAAAE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W5vVBf///wEAAAAAAAAAAAAAAAAAAAAAAAAAAAAAAAAAAAAAAAAAAAAAAAJ/f38ARFRqA8zMzADAwP8Af39/AAAAAAAAAAAAAAAAAAAAAAAAAAAAIQAAABgAAAAUAAAADQgAAHdhAABQXQAAeH0AABAgAAAmAAAACAAAAP//////////"/>
              </a:ext>
            </a:extLst>
          </p:cNvSpPr>
          <p:nvPr/>
        </p:nvSpPr>
        <p:spPr>
          <a:xfrm>
            <a:off x="1308735" y="15843885"/>
            <a:ext cx="13860145" cy="45523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457200" indent="-4572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Pts val="3600"/>
              <a:buChar char="•"/>
            </a:pPr>
            <a:r>
              <a:rPr lang="pt-br" sz="3600" cap="none"/>
              <a:t>Pesquisar sobre o cigarro eletrônico e seus malefícios;</a:t>
            </a:r>
            <a:endParaRPr sz="3600" cap="none"/>
          </a:p>
          <a:p>
            <a:pPr marL="457200" indent="-4572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Pts val="3600"/>
              <a:buChar char="•"/>
            </a:pPr>
            <a:r>
              <a:rPr lang="pt-br" sz="3600" cap="none"/>
              <a:t>Compreender de forma prática como o </a:t>
            </a:r>
            <a:r>
              <a:rPr lang="pt-br" sz="3600" i="1" cap="none"/>
              <a:t>e-cig</a:t>
            </a:r>
            <a:r>
              <a:rPr lang="pt-br" sz="3600" cap="none"/>
              <a:t> está presente na vida das pessoas e suas relações com ele;</a:t>
            </a:r>
            <a:endParaRPr sz="3600" cap="none"/>
          </a:p>
          <a:p>
            <a:pPr marL="457200" indent="-4572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Pts val="3600"/>
              <a:buChar char="•"/>
            </a:pPr>
            <a:r>
              <a:rPr lang="pt-br" sz="3600" cap="none"/>
              <a:t>Aplicação de questionário para pessoas de faixas etárias diversas;</a:t>
            </a:r>
            <a:endParaRPr sz="3600" cap="none"/>
          </a:p>
          <a:p>
            <a:pPr marL="457200" indent="-4572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Pts val="3600"/>
              <a:buChar char="•"/>
            </a:pPr>
            <a:r>
              <a:rPr lang="pt-br" sz="3600" cap="none"/>
              <a:t>Criação de uma rede social para divulgar dados da pesquisa e informações sobre prejuízos à saúde gerados pelo uso do </a:t>
            </a:r>
            <a:r>
              <a:rPr lang="pt-br" sz="3600" i="1" cap="none"/>
              <a:t>e-cig</a:t>
            </a:r>
            <a:r>
              <a:rPr lang="pt-br" sz="3600" cap="none"/>
              <a:t>.</a:t>
            </a:r>
            <a:endParaRPr sz="3600" cap="none"/>
          </a:p>
        </p:txBody>
      </p:sp>
      <p:sp>
        <p:nvSpPr>
          <p:cNvPr id="10" name="Google Shape;97;p1"/>
          <p:cNvSpPr>
            <a:extLst>
              <a:ext uri="smNativeData">
                <pr:smNativeData xmlns:pr="smNativeData" xmlns="smNativeData" val="SMDATA_15_IfWKZRMAAAAlAAAAZAAAAE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W5vVBf///wEAAAAAAAAAAAAAAAAAAAAAAAAAAAAAAAAAAAAAAAAAAAAAAAJ/f38ARFRqA8zMzADAwP8Af39/AAAAAAAAAAAAAAAAAAAAAAAAAAAAIQAAABgAAAAUAAAADQgAANktAABQXQAAh1kAABAgAAAmAAAACAAAAP//////////"/>
              </a:ext>
            </a:extLst>
          </p:cNvSpPr>
          <p:nvPr/>
        </p:nvSpPr>
        <p:spPr>
          <a:xfrm>
            <a:off x="1308735" y="7452995"/>
            <a:ext cx="13860145" cy="71005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cap="none"/>
              <a:t>Com  o avanço das tecnologias, o cigarro eletrônico (CE) se tornou uma das maneiras encontradas pela indústria do tabaco para a renovação dos produtos destinados aos usuários de nicotina e seus derivados. Foi o responsável por reinventar o famoso cigarro tradicional, que se encontrava em decadência durante a década de 1990.</a:t>
            </a:r>
            <a:endParaRPr sz="3600" cap="none"/>
          </a:p>
          <a:p>
            <a:pPr marL="0" indent="4572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cap="none"/>
              <a:t>Diante disso, o presente trabalho objetiva analisar e evidenciar os riscos à saúde envolvidos no uso do cigarro eletrônico, a fim de conscientizar a população e alcançar o máximo de cidadãos informados acerca de mais uma mazela que afeta a sociedade, e que deve ser inibida o mais rápido possível.</a:t>
            </a:r>
            <a:endParaRPr sz="3600" cap="none"/>
          </a:p>
        </p:txBody>
      </p:sp>
      <p:sp>
        <p:nvSpPr>
          <p:cNvPr id="11" name="Google Shape;98;p1"/>
          <p:cNvSpPr>
            <a:extLst>
              <a:ext uri="smNativeData">
                <pr:smNativeData xmlns:pr="smNativeData" xmlns="smNativeData" val="SMDATA_15_IfWKZRMAAAAlAAAAZAAAAE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W5vVBf///wEAAAAAAAAAAAAAAAAAAAAAAAAAAAAAAAAAAAAAAAAAAAAAAAJ/f38ARFRqA8zMzADAwP8Af39/AAAAAAAAAAAAAAAAAAAAAAAAAAAAIQAAABgAAAAUAAAADQgAAKmFAABQXQAA7J0AABAgAAAmAAAACAAAAP//////////"/>
              </a:ext>
            </a:extLst>
          </p:cNvSpPr>
          <p:nvPr/>
        </p:nvSpPr>
        <p:spPr>
          <a:xfrm>
            <a:off x="1308735" y="21727795"/>
            <a:ext cx="13860145" cy="394398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457200" marR="0" indent="-469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Pts val="3600"/>
              <a:buFont typeface="Arial" pitchFamily="2" charset="0"/>
              <a:buChar char="•"/>
            </a:pPr>
            <a:r>
              <a:rPr lang="pt-br" sz="3600" cap="none"/>
              <a:t>Pesquisa de artigos científicos em inglês e português;</a:t>
            </a:r>
            <a:endParaRPr sz="3600" cap="none"/>
          </a:p>
          <a:p>
            <a:pPr marL="457200" marR="0" indent="-469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Pts val="3600"/>
              <a:buFont typeface="Arial" pitchFamily="2" charset="0"/>
              <a:buChar char="•"/>
            </a:pPr>
            <a:r>
              <a:rPr lang="pt-br" sz="3600" cap="none"/>
              <a:t>Elaboração de um questionário e após, aplicação em pesquisa de campo;</a:t>
            </a:r>
            <a:endParaRPr sz="3600" cap="none"/>
          </a:p>
          <a:p>
            <a:pPr marL="457200" marR="0" indent="-469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Pts val="3600"/>
              <a:buFont typeface="Arial" pitchFamily="2" charset="0"/>
              <a:buChar char="•"/>
            </a:pPr>
            <a:r>
              <a:rPr lang="pt-br" sz="3600" cap="none"/>
              <a:t>Análise dos resultados obtidos pelo questionário;</a:t>
            </a:r>
            <a:endParaRPr sz="3600" cap="none"/>
          </a:p>
          <a:p>
            <a:pPr marL="457200" marR="0" indent="-469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Pts val="3600"/>
              <a:buChar char="•"/>
            </a:pPr>
            <a:r>
              <a:rPr lang="pt-br" sz="3600" cap="none"/>
              <a:t>Criação de uma rede social que visa elucidar a população sobre os riscos à saúde envolvidos no consumo do cigarro eletrônico. </a:t>
            </a:r>
            <a:endParaRPr sz="3600" cap="none"/>
          </a:p>
        </p:txBody>
      </p:sp>
      <p:sp>
        <p:nvSpPr>
          <p:cNvPr id="12" name="Google Shape;99;p1"/>
          <p:cNvSpPr>
            <a:extLst>
              <a:ext uri="smNativeData">
                <pr:smNativeData xmlns:pr="smNativeData" xmlns="smNativeData" val="SMDATA_15_IfWKZRMAAAAlAAAAZAAAAE0AAAAAkAAAAEgAAACQAAAASAAAAAAAAAAAAAAAAAAAAAEAAABQAAAAAAAAAAAA4D8AAAAAAADgPwAAAAAAAOA/AAAAAAAA4D8AAAAAAADgPwAAAAAAAOA/AAAAAAAA4D8AAAAAAADgPwAAAAAAAOA/AAAAAAAA4D8CAAAAjAAAAAEAAAAAAAAAAJmZ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ZAP///wEAAAAAAAAAAAAAAAAAAAAAAAAAAAAAAAAAAAAAAAAAAAAAAAJ/f38ARFRqA8zMzADAwP8Af39/AAAAAAAAAAAAAAAAAAAAAAAAAAAAIQAAABgAAAAUAAAATgcAAB2fAAAQXgAAy6QAABAgAAAmAAAACAAAAP//////////"/>
              </a:ext>
            </a:extLst>
          </p:cNvSpPr>
          <p:nvPr/>
        </p:nvSpPr>
        <p:spPr>
          <a:xfrm>
            <a:off x="1187450" y="25865455"/>
            <a:ext cx="14103350" cy="923290"/>
          </a:xfrm>
          <a:prstGeom prst="rect">
            <a:avLst/>
          </a:prstGeom>
          <a:solidFill>
            <a:srgbClr val="009999"/>
          </a:solidFill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5400" b="1" cap="none">
                <a:solidFill>
                  <a:srgbClr val="FFFFFF"/>
                </a:solidFill>
                <a:latin typeface="Verdana" pitchFamily="2" charset="0"/>
                <a:ea typeface="Verdana" pitchFamily="2" charset="0"/>
                <a:cs typeface="Verdana" pitchFamily="2" charset="0"/>
              </a:rPr>
              <a:t>Resultados</a:t>
            </a:r>
            <a:r>
              <a:rPr lang="pt-br" sz="5400" b="1" cap="none">
                <a:solidFill>
                  <a:srgbClr val="FF9933"/>
                </a:solidFill>
                <a:latin typeface="Verdana" pitchFamily="2" charset="0"/>
                <a:ea typeface="Verdana" pitchFamily="2" charset="0"/>
                <a:cs typeface="Verdana" pitchFamily="2" charset="0"/>
              </a:rPr>
              <a:t>                      </a:t>
            </a:r>
          </a:p>
        </p:txBody>
      </p:sp>
      <p:sp>
        <p:nvSpPr>
          <p:cNvPr id="13" name="Google Shape;100;p1"/>
          <p:cNvSpPr>
            <a:extLst>
              <a:ext uri="smNativeData">
                <pr:smNativeData xmlns:pr="smNativeData" xmlns="smNativeData" val="SMDATA_15_IfWKZRMAAAAlAAAAZAAAAE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W5vVBf///wEAAAAAAAAAAAAAAAAAAAAAAAAAAAAAAAAAAAAAAAAAAAAAAAJ/f38ARFRqA8zMzADAwP8Af39/AAAAAAAAAAAAAAAAAAAAAAAAAAAAIQAAABgAAAAUAAAADQgAAPylAABQXQAAJroAABAgAAAmAAAACAAAAP//////////"/>
              </a:ext>
            </a:extLst>
          </p:cNvSpPr>
          <p:nvPr/>
        </p:nvSpPr>
        <p:spPr>
          <a:xfrm>
            <a:off x="1308735" y="26982420"/>
            <a:ext cx="13860145" cy="32778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cap="none"/>
              <a:t>Para a abordagem quantitativa, foi aplicado um questionário, sendo o público-alvo moradores do município de Ipatinga/Mg. Contou-se com a colaboração de 411 pessoas de 13 a 72 anos.</a:t>
            </a:r>
            <a:endParaRPr sz="3600" cap="none"/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cap="none"/>
              <a:t>Na figura 1 é apresentada a porcentagem de pessoas que fazem o uso do CE, por faixa etária.</a:t>
            </a:r>
            <a:endParaRPr sz="3600" cap="none"/>
          </a:p>
        </p:txBody>
      </p:sp>
      <p:pic>
        <p:nvPicPr>
          <p:cNvPr id="14" name="Google Shape;101;p1" descr="https://lh3.googleusercontent.com/MHF1r8f7B5dBM1UmH84A00beLP-8l7rYHYz9z24f2yuYjKMzi8uynPA8YBN5Tpf6MpaeoR4OkhTMwwcErcBm1qX288NHjWGnJpXncJkh1PN6_LOkJbf3NE56wwMHjxtzxpEdKuI"/>
          <p:cNvPicPr>
            <a:extLst>
              <a:ext uri="smNativeData">
                <pr:smNativeData xmlns:pr="smNativeData" xmlns="smNativeData" val="SMDATA_17_IfWKZRMAAAAlAAAAEQ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AcAAAA4AAAAAAAAAAAAAAAAAAAA////AAAAAAAAAAAAAAAAAAAAAAAAAAAAAAAAAAAAAABkAAAAZAAAAAAAAAAjAAAABAAAAGQAAAAXAAAAFAAAAAAAAAAAAAAA/38AAP9/AAAAAAAACQAAAAQAAAA8YTpz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Fub1QX///8BAAAAAAAAAAAAAAAAAAAAAAAAAAAAAAAAAAAAAAAAAAAAAAACf39/AERUagPMzMwAwMD/AH9/fwAAAAAAAAAAAAAAAAD///8AAAAAACEAAAAYAAAAFAAAAKEGAABrBAAANyMAACUQ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1077595" y="718185"/>
            <a:ext cx="4646930" cy="190627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5" name="Google Shape;102;p1" descr="https://lh4.googleusercontent.com/P3C33hWIVc6SESorYaH97AYORUJR88cPToS2OIBL7a31zmxijI1_0s9VxdCC0tFu_iwz1pHo8PYbQHbo9z_nLLKSFF9gAadurH3xotjFONx1pDEUSSeQ1YkWWYI5HqsE-GbzBZg"/>
          <p:cNvPicPr>
            <a:extLst>
              <a:ext uri="smNativeData">
                <pr:smNativeData xmlns:pr="smNativeData" xmlns="smNativeData" val="SMDATA_17_IfWKZRMAAAAlAAAAEQ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Fub1QX///8BAAAAAAAAAAAAAAAAAAAAAAAAAAAAAAAAAAAAAAAAAAAAAAACf39/AERUagPMzMwAwMD/AH9/fwAAAAAAAAAAAAAAAAD///8AAAAAACEAAAAYAAAAFAAAAMWkAACRBgAAGsEAACYQ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26784935" y="1067435"/>
            <a:ext cx="4605655" cy="15576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6" name="Google Shape;103;p1"/>
          <p:cNvSpPr>
            <a:extLst>
              <a:ext uri="smNativeData">
                <pr:smNativeData xmlns:pr="smNativeData" xmlns="smNativeData" val="SMDATA_15_IfWKZRMAAAAlAAAAZAAAAE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W5vVBf///wEAAAAAAAAAAAAAAAAAAAAAAAAAAAAAAAAAAAAAAAAAAAAAAAJ/f38ARFRqA8zMzADAwP8Af39/AAAAAAAAAAAAAAAAAAAAAAAAAAAAIQAAABgAAAAUAAAAK2gAADLpAABuvQAAbgEBABAgAAAmAAAACAAAAP//////////"/>
              </a:ext>
            </a:extLst>
          </p:cNvSpPr>
          <p:nvPr/>
        </p:nvSpPr>
        <p:spPr>
          <a:xfrm>
            <a:off x="16933545" y="37908230"/>
            <a:ext cx="13860145" cy="39395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500" cap="none"/>
              <a:t>LAMOUNIER, Guilherme. </a:t>
            </a:r>
            <a:r>
              <a:rPr lang="pt-br" sz="2500" b="1" cap="none"/>
              <a:t>Comercializar cigarros eletrônicos (vape) é crime no Brasil?</a:t>
            </a:r>
            <a:r>
              <a:rPr lang="pt-br" sz="2500" cap="none"/>
              <a:t> 2022. Elaborada por JusBrasil. Disponível em: https://www.jusbrasil.com.br/artigos/comercializar-cigarros-eletronicos-vape-e-crime-no-brasil/1420164809. Acesso em: 12 jul. 2023.</a:t>
            </a:r>
            <a:endParaRPr sz="2500" cap="none"/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sz="2500" cap="none"/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500" cap="none"/>
              <a:t>MACHADO et </a:t>
            </a:r>
            <a:r>
              <a:rPr lang="pt-br" sz="2500" i="1" cap="none"/>
              <a:t>al.</a:t>
            </a:r>
            <a:r>
              <a:rPr lang="pt-br" sz="2500" cap="none"/>
              <a:t> USO DE CIGARRO ELETRÔNICO E OS IMPACTOS NA CAVIDADE ORAL. </a:t>
            </a:r>
            <a:r>
              <a:rPr lang="pt-br" sz="2500" b="1" cap="none"/>
              <a:t>Repositório Universitário da Ânima (Runa)</a:t>
            </a:r>
            <a:r>
              <a:rPr lang="pt-br" sz="2500" cap="none"/>
              <a:t>, Belo Horizonte, v. 5, n. 8, p. 1-7, nov. 2022. Anual. Disponível em: https://repositorio.animaeducacao.com.br/handle/ANIMA/31064. Acesso em: 07 jul. 2023.</a:t>
            </a:r>
            <a:endParaRPr lang="pt-br" sz="2500" cap="none"/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pt-br" sz="2500" cap="none"/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500" cap="none"/>
              <a:t>1 - </a:t>
            </a:r>
            <a:r>
              <a:rPr lang="pt-br" sz="2500" i="1" cap="none"/>
              <a:t>@projetocigarroeletronico</a:t>
            </a:r>
            <a:endParaRPr sz="2500" i="1" cap="none"/>
          </a:p>
        </p:txBody>
      </p:sp>
      <p:sp>
        <p:nvSpPr>
          <p:cNvPr id="17" name="Google Shape;105;p1"/>
          <p:cNvSpPr>
            <a:extLst>
              <a:ext uri="smNativeData">
                <pr:smNativeData xmlns:pr="smNativeData" xmlns="smNativeData" val="SMDATA_15_IfWKZRMAAAAlAAAAZAAAAE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W5vVBf///wEAAAAAAAAAAAAAAAAAAAAAAAAAAAAAAAAAAAAAAAAAAAAAAAJ/f38ARFRqA8zMzADAwP8Af39/AAAAAAAAAAAAAAAAAAAAAAAAAAAAIQAAABgAAAAUAAAAKWgAACa9AABsvQAA/eAAABAgAAAmAAAACAAAAP//////////"/>
              </a:ext>
            </a:extLst>
          </p:cNvSpPr>
          <p:nvPr/>
        </p:nvSpPr>
        <p:spPr>
          <a:xfrm>
            <a:off x="16932275" y="30747970"/>
            <a:ext cx="13860145" cy="5826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cap="none"/>
              <a:t>É evidente, portanto, que o cigarro eletrônico configura uma mazela social e deve ser discutida a fim de que se cheguem em resultados que levem a prosperidade da sociedade como um todo. Assim, ao se tornar preponderante entre a parcela jovem da população, diversos fatores como a desinformação, a necessidade de inclusão social e a falsa sensação de êxtase são ressaltados. Por último, através da divulgação de informações relevantes no </a:t>
            </a:r>
            <a:r>
              <a:rPr lang="pt-br" sz="3600" i="1" cap="none"/>
              <a:t>Instagram</a:t>
            </a:r>
            <a:r>
              <a:rPr lang="pt-br" sz="3600" i="1" cap="none" baseline="30000"/>
              <a:t>1</a:t>
            </a:r>
            <a:r>
              <a:rPr lang="pt-br" sz="3600" cap="none"/>
              <a:t>, cumpre-se o objetivo do trabalho de conscientização da população.</a:t>
            </a:r>
            <a:endParaRPr lang="pt-br" sz="3600" cap="none"/>
          </a:p>
        </p:txBody>
      </p:sp>
      <p:sp>
        <p:nvSpPr>
          <p:cNvPr id="18" name="Google Shape;106;p1"/>
          <p:cNvSpPr>
            <a:extLst>
              <a:ext uri="smNativeData">
                <pr:smNativeData xmlns:pr="smNativeData" xmlns="smNativeData" val="SMDATA_15_IfWKZRMAAAAlAAAAZAAAAA0AAAAAkAAAAJAAAACQAAAAk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HzB8j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W5vVBf///wEAAAAAAAAAAAAAAAAAAAAAAAAAAAAAAAAAAAAAAAAAAAAAAAJ/f38ARFRqA8zMzADAwP8Af39/AAAAAAAAAAAAAAAAAAAAAAAAAAAAIQAAABgAAAAUAAAARnIAADtVAACKsQAAYloAABAAAAAmAAAACAAAAP//////////"/>
              </a:ext>
            </a:extLst>
          </p:cNvSpPr>
          <p:nvPr/>
        </p:nvSpPr>
        <p:spPr>
          <a:xfrm>
            <a:off x="18576290" y="13855065"/>
            <a:ext cx="10284460" cy="8375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91440" rIns="91440" bIns="91440" numCol="1" spcCol="215900" anchor="t"/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500" b="1" cap="none"/>
              <a:t>Figura 2 - </a:t>
            </a:r>
            <a:r>
              <a:rPr lang="pt-br" sz="2500" cap="none"/>
              <a:t>Porcentagem de pessoas que acham o CE  nocivo à saúde</a:t>
            </a:r>
            <a:endParaRPr sz="2500" cap="none"/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500" cap="none"/>
              <a:t>Fonte: Os autores, 2023.</a:t>
            </a:r>
            <a:endParaRPr sz="2500" cap="none"/>
          </a:p>
        </p:txBody>
      </p:sp>
      <p:sp>
        <p:nvSpPr>
          <p:cNvPr id="19" name="Google Shape;107;p1"/>
          <p:cNvSpPr>
            <a:extLst>
              <a:ext uri="smNativeData">
                <pr:smNativeData xmlns:pr="smNativeData" xmlns="smNativeData" val="SMDATA_15_IfWKZRMAAAAlAAAAZAAAAA0AAAAAkAAAAJAAAACQAAAAk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W5vVBf///wEAAAAAAAAAAAAAAAAAAAAAAAAAAAAAAAAAAAAAAAAAAAAAAAJ/f38ARFRqA8zMzADAwP8Af39/AAAAAAAAAAAAAAAAAAAAAAAAAAAAIQAAABgAAAAUAAAADBMAALzwAABRUgAAPPUAABAAAAAmAAAACAAAAP//////////"/>
              </a:ext>
            </a:extLst>
          </p:cNvSpPr>
          <p:nvPr/>
        </p:nvSpPr>
        <p:spPr>
          <a:xfrm>
            <a:off x="3096260" y="39133780"/>
            <a:ext cx="10285095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91440" rIns="91440" bIns="91440" numCol="1" spcCol="215900" anchor="t"/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500" b="1" cap="none"/>
              <a:t>Figura 1 - </a:t>
            </a:r>
            <a:r>
              <a:rPr lang="pt-br" sz="2500" cap="none"/>
              <a:t>Porcentagem de uso do cigarro eletrônico por faixa de idade</a:t>
            </a:r>
            <a:endParaRPr sz="2500" cap="none"/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500" cap="none"/>
              <a:t>Fonte: Os autores, 2023.</a:t>
            </a:r>
            <a:endParaRPr sz="2500" cap="none"/>
          </a:p>
        </p:txBody>
      </p:sp>
      <p:sp>
        <p:nvSpPr>
          <p:cNvPr id="20" name="Google Shape;108;p1"/>
          <p:cNvSpPr>
            <a:extLst>
              <a:ext uri="smNativeData">
                <pr:smNativeData xmlns:pr="smNativeData" xmlns="smNativeData" val="SMDATA_15_IfWKZRMAAAAlAAAAZAAAAA0AAAAAkAAAAJAAAACQAAAAk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GD9tn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W5vVBf///wEAAAAAAAAAAAAAAAAAAAAAAAAAAAAAAAAAAAAAAAAAAAAAAAJ/f38ARFRqA8zMzADAwP8Af39/AAAAAAAAAAAAAAAAAAAAAAAAAAAAIQAAABgAAAAUAAAAYXIAAKiIAAA0swAAVo4AABAAAAAmAAAACAAAAP//////////"/>
              </a:ext>
            </a:extLst>
          </p:cNvSpPr>
          <p:nvPr/>
        </p:nvSpPr>
        <p:spPr>
          <a:xfrm>
            <a:off x="18593435" y="22214840"/>
            <a:ext cx="10537825" cy="923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91440" rIns="91440" bIns="91440" numCol="1" spcCol="215900" anchor="t"/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500" b="1" cap="none"/>
              <a:t>Figura 3 </a:t>
            </a:r>
            <a:r>
              <a:rPr lang="pt-br" sz="2500" cap="none"/>
              <a:t>- Porcentagem de pessoas que consideram que jovens que fazem uso do cigarro se sentem mais inseridos nos grupos de amigos</a:t>
            </a:r>
            <a:endParaRPr sz="2500" cap="none"/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500" cap="none"/>
              <a:t>Fonte: Os autores, 2023.</a:t>
            </a:r>
            <a:endParaRPr sz="2500" cap="none"/>
          </a:p>
        </p:txBody>
      </p:sp>
      <p:pic>
        <p:nvPicPr>
          <p:cNvPr id="21" name="Google Shape;109;p1"/>
          <p:cNvPicPr>
            <a:extLst>
              <a:ext uri="smNativeData">
                <pr:smNativeData xmlns:pr="smNativeData" xmlns="smNativeData" val="SMDATA_17_IfWKZRMAAAAlAAAAEQ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Fub1QX///8BAAAAAAAAAAAAAAAAAAAAAAAAAAAAAAAAAAAAAAAAAAAAAAACf39/AERUagPMzMwAwMD/AH9/fwAAAAAAAAAAAAAAAAD///8AAAAAACEAAAAYAAAAFAAAALUJAAD1vQAAqFsAAEfvAAAQAAAAJgAAAAgAAAD//////////w=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1577975" y="30879415"/>
            <a:ext cx="13321665" cy="80175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2" name="Google Shape;110;p1"/>
          <p:cNvPicPr>
            <a:extLst>
              <a:ext uri="smNativeData">
                <pr:smNativeData xmlns:pr="smNativeData" xmlns="smNativeData" val="SMDATA_17_IfWKZRMAAAAlAAAAEQ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AcAAAA4AAAAAAAAAAAAAAAAAAAA////AAAAAAAAAAAAHAIAAGsDAAAbAgAAlAAAAAAAAABkAAAAZAAAAAAAAAAjAAAABAAAAGQAAAAXAAAAFAAAAAAAAAAAAAAA/38AAP9/AAAAAAAACQAAAAQAAADZ2dn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Fub1QX///8BAAAAAAAAAAAAAAAAAAAAAAAAAAAAAAAAAAAAAAAAAAAAAAACf39/AERUagPMzMwAwMD/AH9/fwAAAAAAAAAAAAAAAAD///8AAAAAACEAAAAYAAAAFAAAAL51AACQZwAAEq4AAKGJAAAQAAAAJgAAAAgAAAD//////////w=="/>
              </a:ext>
            </a:extLst>
          </p:cNvPicPr>
          <p:nvPr/>
        </p:nvPicPr>
        <p:blipFill>
          <a:blip r:embed="rId6"/>
          <a:srcRect l="5400" t="8750" r="5390" b="1480"/>
          <a:stretch>
            <a:fillRect/>
          </a:stretch>
        </p:blipFill>
        <p:spPr>
          <a:xfrm>
            <a:off x="19140170" y="16835120"/>
            <a:ext cx="9156700" cy="55378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3" name="Google Shape;111;p1"/>
          <p:cNvSpPr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W5vVBf///wEAAAAAAAAAAAAAAAAAAAAAAAAAAAAAAAAAAAAAAAAAAAAAAAJ/f38ARFRqA8zMzADAwP8Af39/AAAAAAAAAAAAAAAAAAAAAAAAAAAAIQAAABgAAAAUAAAAK2gAACEnAABuvQAADzMAABAAAAAmAAAACAAAAP//////////"/>
              </a:ext>
            </a:extLst>
          </p:cNvSpPr>
          <p:nvPr/>
        </p:nvSpPr>
        <p:spPr>
          <a:xfrm>
            <a:off x="16933545" y="6360795"/>
            <a:ext cx="13860145" cy="1939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cap="none"/>
              <a:t>Ao serem questionados sobre os danos à saúde gerados pelo uso do CE, 73% dos entrevistados acreditam na sua nocividade. Na figura 2 é demonstrado estes resultados.</a:t>
            </a:r>
            <a:endParaRPr sz="3600" cap="none"/>
          </a:p>
        </p:txBody>
      </p:sp>
      <p:pic>
        <p:nvPicPr>
          <p:cNvPr id="24" name="Google Shape;112;p1"/>
          <p:cNvPicPr>
            <a:extLst>
              <a:ext uri="smNativeData">
                <pr:smNativeData xmlns:pr="smNativeData" xmlns="smNativeData" val="SMDATA_17_IfWKZRMAAAAlAAAAEQ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AcAAAA4AAAAAAAAAAAAAAAAAAAA////AAAAAAAAAAAAmwEAAMkCAAAxAwAAgAEAAAAAAABkAAAAZAAAAAAAAAAjAAAABAAAAGQAAAAXAAAAFAAAAAAAAAAAAAAA/38AAP9/AAAAAAAACQAAAAQAAADZ2dn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Fub1QX///8BAAAAAAAAAAAAAAAAAAAAAAAAAAAAAAAAAAAAAAAAAAAAAAACf39/AERUagPMzMwAwMD/AH9/fwAAAAAAAAAAAAAAAAD///8AAAAAACEAAAAYAAAAFAAAAL51AABpMwAAEq4AAMVVAAAQAAAAJgAAAAgAAAD//////////w=="/>
              </a:ext>
            </a:extLst>
          </p:cNvPicPr>
          <p:nvPr/>
        </p:nvPicPr>
        <p:blipFill>
          <a:blip r:embed="rId7"/>
          <a:srcRect l="4110" t="7130" r="8170" b="3840"/>
          <a:stretch>
            <a:fillRect/>
          </a:stretch>
        </p:blipFill>
        <p:spPr>
          <a:xfrm>
            <a:off x="19140170" y="8357235"/>
            <a:ext cx="9156700" cy="558546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5" name="Google Shape;113;p1"/>
          <p:cNvSpPr>
            <a:extLst>
              <a:ext uri="smNativeData">
                <pr:smNativeData xmlns:pr="smNativeData" xmlns="smNativeData" val="SMDATA_15_IfWKZR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W5vVBf///wEAAAAAAAAAAAAAAAAAAAAAAAAAAAAAAAAAAAAAAAAAAAAAAAJ/f38ARFRqA8zMzADAwP8Af39/AAAAAAAAAAAAAAAAAAAAAAAAAAAAIQAAABgAAAAUAAAAKWgAAPtbAABsvQAA6WcAABAAAAAmAAAACAAAAP//////////"/>
              </a:ext>
            </a:extLst>
          </p:cNvSpPr>
          <p:nvPr/>
        </p:nvSpPr>
        <p:spPr>
          <a:xfrm>
            <a:off x="16932275" y="14952345"/>
            <a:ext cx="13860145" cy="1939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cap="none"/>
              <a:t>Na figura 3 é observado que 61,1% dos entrevistados acreditam que jovens que fazem uso do cigarro se sentem mais inseridos nos grupos de amigos.</a:t>
            </a:r>
            <a:endParaRPr sz="3600" cap="none"/>
          </a:p>
        </p:txBody>
      </p:sp>
      <p:sp>
        <p:nvSpPr>
          <p:cNvPr id="26" name="CaixaDeTexto 26"/>
          <p:cNvSpPr>
            <a:extLst>
              <a:ext uri="smNativeData">
                <pr:smNativeData xmlns:pr="smNativeData" xmlns="smNativeData" val="SMDATA_15_IfWKZRMAAAAlAAAAZAAAAE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BEVGoKAAAAACgAAAAoAAAAZAAAAGQAAAAAAAAAzMzMAAAAAABQAAAAUAAAAGQAAABkAAAAAAAAABcAAAAUAAAAAAAAAAAAAAD/fwAA/38AAAAAAAAJAAAABAAAAIptcr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W5vVBf///wEAAAAAAAAAAAAAAAAAAAAAAAAAAAAAAAAAAAAAAAAAAAAAAAB/f38ARFRqA8zMzADAwP8Af39/AAAAAAAAAAAAAAAAAAAAAAAAAAAAIQAAABgAAAAUAAAAJ2gAAMuSAABtvQAAcLUAABAgAAAmAAAACAAAAP//////////"/>
              </a:ext>
            </a:extLst>
          </p:cNvSpPr>
          <p:nvPr/>
        </p:nvSpPr>
        <p:spPr>
          <a:xfrm>
            <a:off x="16931005" y="23862665"/>
            <a:ext cx="13862050" cy="56318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indent="457200" algn="just"/>
            <a:r>
              <a:rPr lang="pt-br" sz="3600" cap="none"/>
              <a:t>De acordo com os resultados obtidos, torna-se evidente que a faixa etária com o maior índice de usuários do cigarro eletrônico está entre 19 a 25 anos de idade. </a:t>
            </a:r>
            <a:endParaRPr lang="pt-br" sz="3600" cap="none"/>
          </a:p>
          <a:p>
            <a:pPr indent="457200" algn="just"/>
            <a:r>
              <a:rPr lang="pt-br" sz="3600" cap="none"/>
              <a:t>Além disso, o uso do CE para inserção social prevalece na opinião dos entrevistados. Tal conclusão é pauta de diversas pesquisas, que apontam essa ação como uma das principais causas para o aumento e popularização do cigarro eletrônico na atualidade, que faz com que a experimentação e consequente uso regular seja mais suscetível quando tem a aceitação social como motivação (MACHADO et al. 2022). </a:t>
            </a:r>
            <a:endParaRPr lang="pt-br" sz="3600" cap="non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5B9BD5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4472C4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EEECE1"/>
      </a:dk2>
      <a:lt2>
        <a:srgbClr val="1F497D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/>
  <dc:creator>Daniella PROPG</dc:creator>
  <cp:keywords/>
  <dc:description/>
  <cp:lastModifiedBy>gusta</cp:lastModifiedBy>
  <cp:revision>0</cp:revision>
  <dcterms:created xsi:type="dcterms:W3CDTF">2013-08-13T16:12:00Z</dcterms:created>
  <dcterms:modified xsi:type="dcterms:W3CDTF">2023-12-26T15:45:37Z</dcterms:modified>
</cp:coreProperties>
</file>